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62" r:id="rId3"/>
    <p:sldId id="257" r:id="rId4"/>
    <p:sldId id="258" r:id="rId5"/>
    <p:sldId id="264" r:id="rId6"/>
    <p:sldId id="259" r:id="rId7"/>
    <p:sldId id="267" r:id="rId8"/>
    <p:sldId id="283" r:id="rId9"/>
    <p:sldId id="266" r:id="rId10"/>
    <p:sldId id="265" r:id="rId11"/>
    <p:sldId id="263" r:id="rId12"/>
    <p:sldId id="261" r:id="rId13"/>
    <p:sldId id="260" r:id="rId14"/>
    <p:sldId id="276" r:id="rId15"/>
    <p:sldId id="279" r:id="rId16"/>
    <p:sldId id="277" r:id="rId17"/>
    <p:sldId id="278" r:id="rId18"/>
    <p:sldId id="280" r:id="rId19"/>
    <p:sldId id="281" r:id="rId20"/>
    <p:sldId id="282" r:id="rId21"/>
    <p:sldId id="268" r:id="rId22"/>
    <p:sldId id="271" r:id="rId23"/>
    <p:sldId id="274" r:id="rId24"/>
    <p:sldId id="269" r:id="rId25"/>
    <p:sldId id="273" r:id="rId26"/>
    <p:sldId id="272" r:id="rId27"/>
    <p:sldId id="270" r:id="rId28"/>
    <p:sldId id="27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412" autoAdjust="0"/>
    <p:restoredTop sz="88340" autoAdjust="0"/>
  </p:normalViewPr>
  <p:slideViewPr>
    <p:cSldViewPr snapToGrid="0">
      <p:cViewPr varScale="1">
        <p:scale>
          <a:sx n="73" d="100"/>
          <a:sy n="73" d="100"/>
        </p:scale>
        <p:origin x="40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Ameda" userId="8510c84edc69ab8b" providerId="LiveId" clId="{757862F0-1BC1-46A6-AD15-3176AA0774E5}"/>
    <pc:docChg chg="undo custSel modSld">
      <pc:chgData name="Anna Ameda" userId="8510c84edc69ab8b" providerId="LiveId" clId="{757862F0-1BC1-46A6-AD15-3176AA0774E5}" dt="2025-04-01T09:02:55.446" v="368" actId="114"/>
      <pc:docMkLst>
        <pc:docMk/>
      </pc:docMkLst>
      <pc:sldChg chg="modSp mod">
        <pc:chgData name="Anna Ameda" userId="8510c84edc69ab8b" providerId="LiveId" clId="{757862F0-1BC1-46A6-AD15-3176AA0774E5}" dt="2025-04-01T08:42:36.049" v="67" actId="2711"/>
        <pc:sldMkLst>
          <pc:docMk/>
          <pc:sldMk cId="3915558591" sldId="256"/>
        </pc:sldMkLst>
        <pc:spChg chg="mod">
          <ac:chgData name="Anna Ameda" userId="8510c84edc69ab8b" providerId="LiveId" clId="{757862F0-1BC1-46A6-AD15-3176AA0774E5}" dt="2025-04-01T08:42:30.837" v="66" actId="2711"/>
          <ac:spMkLst>
            <pc:docMk/>
            <pc:sldMk cId="3915558591" sldId="256"/>
            <ac:spMk id="2" creationId="{6CD0E179-822E-E99F-1405-324FB95BE917}"/>
          </ac:spMkLst>
        </pc:spChg>
        <pc:spChg chg="mod">
          <ac:chgData name="Anna Ameda" userId="8510c84edc69ab8b" providerId="LiveId" clId="{757862F0-1BC1-46A6-AD15-3176AA0774E5}" dt="2025-04-01T08:42:36.049" v="67" actId="2711"/>
          <ac:spMkLst>
            <pc:docMk/>
            <pc:sldMk cId="3915558591" sldId="256"/>
            <ac:spMk id="3" creationId="{85C19F8D-7ECF-D3B7-AF2C-4CAE08A40779}"/>
          </ac:spMkLst>
        </pc:spChg>
      </pc:sldChg>
      <pc:sldChg chg="modSp mod">
        <pc:chgData name="Anna Ameda" userId="8510c84edc69ab8b" providerId="LiveId" clId="{757862F0-1BC1-46A6-AD15-3176AA0774E5}" dt="2025-04-01T09:01:43.041" v="284" actId="20577"/>
        <pc:sldMkLst>
          <pc:docMk/>
          <pc:sldMk cId="3501540871" sldId="257"/>
        </pc:sldMkLst>
        <pc:spChg chg="mod">
          <ac:chgData name="Anna Ameda" userId="8510c84edc69ab8b" providerId="LiveId" clId="{757862F0-1BC1-46A6-AD15-3176AA0774E5}" dt="2025-04-01T08:42:20.376" v="64" actId="2711"/>
          <ac:spMkLst>
            <pc:docMk/>
            <pc:sldMk cId="3501540871" sldId="257"/>
            <ac:spMk id="2" creationId="{57798F80-189D-0EF3-BFF6-E2E3E7912333}"/>
          </ac:spMkLst>
        </pc:spChg>
        <pc:spChg chg="mod">
          <ac:chgData name="Anna Ameda" userId="8510c84edc69ab8b" providerId="LiveId" clId="{757862F0-1BC1-46A6-AD15-3176AA0774E5}" dt="2025-04-01T09:01:43.041" v="284" actId="20577"/>
          <ac:spMkLst>
            <pc:docMk/>
            <pc:sldMk cId="3501540871" sldId="257"/>
            <ac:spMk id="3" creationId="{6518740D-1C36-BF0C-DF4B-9D8C23397E0C}"/>
          </ac:spMkLst>
        </pc:spChg>
      </pc:sldChg>
      <pc:sldChg chg="modSp mod">
        <pc:chgData name="Anna Ameda" userId="8510c84edc69ab8b" providerId="LiveId" clId="{757862F0-1BC1-46A6-AD15-3176AA0774E5}" dt="2025-04-01T09:02:20.951" v="362" actId="27636"/>
        <pc:sldMkLst>
          <pc:docMk/>
          <pc:sldMk cId="1299922875" sldId="258"/>
        </pc:sldMkLst>
        <pc:spChg chg="mod">
          <ac:chgData name="Anna Ameda" userId="8510c84edc69ab8b" providerId="LiveId" clId="{757862F0-1BC1-46A6-AD15-3176AA0774E5}" dt="2025-04-01T08:42:24.991" v="65" actId="2711"/>
          <ac:spMkLst>
            <pc:docMk/>
            <pc:sldMk cId="1299922875" sldId="258"/>
            <ac:spMk id="2" creationId="{0E87F8CD-3E9C-E214-E320-A823326C80FE}"/>
          </ac:spMkLst>
        </pc:spChg>
        <pc:spChg chg="mod">
          <ac:chgData name="Anna Ameda" userId="8510c84edc69ab8b" providerId="LiveId" clId="{757862F0-1BC1-46A6-AD15-3176AA0774E5}" dt="2025-04-01T09:02:20.951" v="362" actId="27636"/>
          <ac:spMkLst>
            <pc:docMk/>
            <pc:sldMk cId="1299922875" sldId="258"/>
            <ac:spMk id="3" creationId="{911C22D0-C58C-FABB-361E-4AADF3C90986}"/>
          </ac:spMkLst>
        </pc:spChg>
      </pc:sldChg>
      <pc:sldChg chg="modSp mod">
        <pc:chgData name="Anna Ameda" userId="8510c84edc69ab8b" providerId="LiveId" clId="{757862F0-1BC1-46A6-AD15-3176AA0774E5}" dt="2025-04-01T09:00:28.646" v="242" actId="5793"/>
        <pc:sldMkLst>
          <pc:docMk/>
          <pc:sldMk cId="3209584463" sldId="259"/>
        </pc:sldMkLst>
        <pc:spChg chg="mod">
          <ac:chgData name="Anna Ameda" userId="8510c84edc69ab8b" providerId="LiveId" clId="{757862F0-1BC1-46A6-AD15-3176AA0774E5}" dt="2025-04-01T08:41:51.443" v="60" actId="2711"/>
          <ac:spMkLst>
            <pc:docMk/>
            <pc:sldMk cId="3209584463" sldId="259"/>
            <ac:spMk id="2" creationId="{9A82E251-F915-F71D-1817-EBFA2E4D3897}"/>
          </ac:spMkLst>
        </pc:spChg>
        <pc:spChg chg="mod">
          <ac:chgData name="Anna Ameda" userId="8510c84edc69ab8b" providerId="LiveId" clId="{757862F0-1BC1-46A6-AD15-3176AA0774E5}" dt="2025-04-01T09:00:28.646" v="242" actId="5793"/>
          <ac:spMkLst>
            <pc:docMk/>
            <pc:sldMk cId="3209584463" sldId="259"/>
            <ac:spMk id="3" creationId="{45040792-9D7A-4279-A3A3-DBA45983044A}"/>
          </ac:spMkLst>
        </pc:spChg>
      </pc:sldChg>
      <pc:sldChg chg="modSp mod">
        <pc:chgData name="Anna Ameda" userId="8510c84edc69ab8b" providerId="LiveId" clId="{757862F0-1BC1-46A6-AD15-3176AA0774E5}" dt="2025-04-01T08:40:03.867" v="27" actId="2711"/>
        <pc:sldMkLst>
          <pc:docMk/>
          <pc:sldMk cId="1193963436" sldId="260"/>
        </pc:sldMkLst>
        <pc:spChg chg="mod">
          <ac:chgData name="Anna Ameda" userId="8510c84edc69ab8b" providerId="LiveId" clId="{757862F0-1BC1-46A6-AD15-3176AA0774E5}" dt="2025-04-01T08:40:03.867" v="27" actId="2711"/>
          <ac:spMkLst>
            <pc:docMk/>
            <pc:sldMk cId="1193963436" sldId="260"/>
            <ac:spMk id="3" creationId="{BFE8D2D9-052C-BD06-856B-E65E2B42B0A8}"/>
          </ac:spMkLst>
        </pc:spChg>
      </pc:sldChg>
      <pc:sldChg chg="modSp mod">
        <pc:chgData name="Anna Ameda" userId="8510c84edc69ab8b" providerId="LiveId" clId="{757862F0-1BC1-46A6-AD15-3176AA0774E5}" dt="2025-04-01T08:40:14.703" v="31" actId="27636"/>
        <pc:sldMkLst>
          <pc:docMk/>
          <pc:sldMk cId="1947897033" sldId="261"/>
        </pc:sldMkLst>
        <pc:spChg chg="mod">
          <ac:chgData name="Anna Ameda" userId="8510c84edc69ab8b" providerId="LiveId" clId="{757862F0-1BC1-46A6-AD15-3176AA0774E5}" dt="2025-04-01T08:40:08.628" v="29" actId="2711"/>
          <ac:spMkLst>
            <pc:docMk/>
            <pc:sldMk cId="1947897033" sldId="261"/>
            <ac:spMk id="2" creationId="{C45154A0-6134-3FEB-C3FA-30DD790E3BD1}"/>
          </ac:spMkLst>
        </pc:spChg>
        <pc:spChg chg="mod">
          <ac:chgData name="Anna Ameda" userId="8510c84edc69ab8b" providerId="LiveId" clId="{757862F0-1BC1-46A6-AD15-3176AA0774E5}" dt="2025-04-01T08:40:14.703" v="31" actId="27636"/>
          <ac:spMkLst>
            <pc:docMk/>
            <pc:sldMk cId="1947897033" sldId="261"/>
            <ac:spMk id="3" creationId="{73CA34F2-D18E-2850-AE3D-988145A7F1E0}"/>
          </ac:spMkLst>
        </pc:spChg>
      </pc:sldChg>
      <pc:sldChg chg="modSp mod">
        <pc:chgData name="Anna Ameda" userId="8510c84edc69ab8b" providerId="LiveId" clId="{757862F0-1BC1-46A6-AD15-3176AA0774E5}" dt="2025-04-01T08:42:46.268" v="69" actId="2711"/>
        <pc:sldMkLst>
          <pc:docMk/>
          <pc:sldMk cId="1887605448" sldId="262"/>
        </pc:sldMkLst>
        <pc:spChg chg="mod">
          <ac:chgData name="Anna Ameda" userId="8510c84edc69ab8b" providerId="LiveId" clId="{757862F0-1BC1-46A6-AD15-3176AA0774E5}" dt="2025-04-01T08:42:46.268" v="69" actId="2711"/>
          <ac:spMkLst>
            <pc:docMk/>
            <pc:sldMk cId="1887605448" sldId="262"/>
            <ac:spMk id="2" creationId="{4A8CA852-9647-CC9C-2829-1768BFEE692D}"/>
          </ac:spMkLst>
        </pc:spChg>
        <pc:spChg chg="mod">
          <ac:chgData name="Anna Ameda" userId="8510c84edc69ab8b" providerId="LiveId" clId="{757862F0-1BC1-46A6-AD15-3176AA0774E5}" dt="2025-04-01T08:42:42.856" v="68" actId="2711"/>
          <ac:spMkLst>
            <pc:docMk/>
            <pc:sldMk cId="1887605448" sldId="262"/>
            <ac:spMk id="3" creationId="{A2A67D17-DEB9-B78B-A9B4-5B51DB07FD00}"/>
          </ac:spMkLst>
        </pc:spChg>
      </pc:sldChg>
      <pc:sldChg chg="modSp mod">
        <pc:chgData name="Anna Ameda" userId="8510c84edc69ab8b" providerId="LiveId" clId="{757862F0-1BC1-46A6-AD15-3176AA0774E5}" dt="2025-04-01T08:40:28.312" v="34" actId="2711"/>
        <pc:sldMkLst>
          <pc:docMk/>
          <pc:sldMk cId="3626656009" sldId="263"/>
        </pc:sldMkLst>
        <pc:spChg chg="mod">
          <ac:chgData name="Anna Ameda" userId="8510c84edc69ab8b" providerId="LiveId" clId="{757862F0-1BC1-46A6-AD15-3176AA0774E5}" dt="2025-04-01T08:40:28.312" v="34" actId="2711"/>
          <ac:spMkLst>
            <pc:docMk/>
            <pc:sldMk cId="3626656009" sldId="263"/>
            <ac:spMk id="2" creationId="{7D340CED-E677-4BEC-2DE9-BED5414BB2DC}"/>
          </ac:spMkLst>
        </pc:spChg>
        <pc:spChg chg="mod">
          <ac:chgData name="Anna Ameda" userId="8510c84edc69ab8b" providerId="LiveId" clId="{757862F0-1BC1-46A6-AD15-3176AA0774E5}" dt="2025-04-01T08:40:21.645" v="33" actId="113"/>
          <ac:spMkLst>
            <pc:docMk/>
            <pc:sldMk cId="3626656009" sldId="263"/>
            <ac:spMk id="3" creationId="{C7F7264C-D5A8-CC81-E46D-650E8CD75C0D}"/>
          </ac:spMkLst>
        </pc:spChg>
      </pc:sldChg>
      <pc:sldChg chg="modSp mod">
        <pc:chgData name="Anna Ameda" userId="8510c84edc69ab8b" providerId="LiveId" clId="{757862F0-1BC1-46A6-AD15-3176AA0774E5}" dt="2025-04-01T09:00:22.698" v="241" actId="14100"/>
        <pc:sldMkLst>
          <pc:docMk/>
          <pc:sldMk cId="1627587521" sldId="264"/>
        </pc:sldMkLst>
        <pc:spChg chg="mod">
          <ac:chgData name="Anna Ameda" userId="8510c84edc69ab8b" providerId="LiveId" clId="{757862F0-1BC1-46A6-AD15-3176AA0774E5}" dt="2025-04-01T08:42:04.431" v="61" actId="2711"/>
          <ac:spMkLst>
            <pc:docMk/>
            <pc:sldMk cId="1627587521" sldId="264"/>
            <ac:spMk id="2" creationId="{039F7C25-E980-1446-78D0-B5E66F8A1591}"/>
          </ac:spMkLst>
        </pc:spChg>
        <pc:spChg chg="mod">
          <ac:chgData name="Anna Ameda" userId="8510c84edc69ab8b" providerId="LiveId" clId="{757862F0-1BC1-46A6-AD15-3176AA0774E5}" dt="2025-04-01T09:00:22.698" v="241" actId="14100"/>
          <ac:spMkLst>
            <pc:docMk/>
            <pc:sldMk cId="1627587521" sldId="264"/>
            <ac:spMk id="3" creationId="{1E48E8F4-6D42-E060-9679-6FDBB178E372}"/>
          </ac:spMkLst>
        </pc:spChg>
      </pc:sldChg>
      <pc:sldChg chg="modSp mod">
        <pc:chgData name="Anna Ameda" userId="8510c84edc69ab8b" providerId="LiveId" clId="{757862F0-1BC1-46A6-AD15-3176AA0774E5}" dt="2025-04-01T08:40:38.050" v="36" actId="2711"/>
        <pc:sldMkLst>
          <pc:docMk/>
          <pc:sldMk cId="600247646" sldId="265"/>
        </pc:sldMkLst>
        <pc:spChg chg="mod">
          <ac:chgData name="Anna Ameda" userId="8510c84edc69ab8b" providerId="LiveId" clId="{757862F0-1BC1-46A6-AD15-3176AA0774E5}" dt="2025-04-01T08:40:38.050" v="36" actId="2711"/>
          <ac:spMkLst>
            <pc:docMk/>
            <pc:sldMk cId="600247646" sldId="265"/>
            <ac:spMk id="2" creationId="{F9379718-D1DD-FC51-5AF1-4F10234BD54B}"/>
          </ac:spMkLst>
        </pc:spChg>
        <pc:spChg chg="mod">
          <ac:chgData name="Anna Ameda" userId="8510c84edc69ab8b" providerId="LiveId" clId="{757862F0-1BC1-46A6-AD15-3176AA0774E5}" dt="2025-04-01T08:40:34.638" v="35" actId="2711"/>
          <ac:spMkLst>
            <pc:docMk/>
            <pc:sldMk cId="600247646" sldId="265"/>
            <ac:spMk id="3" creationId="{0C76D0FA-9534-983C-38A6-7E0C643CEF6B}"/>
          </ac:spMkLst>
        </pc:spChg>
      </pc:sldChg>
      <pc:sldChg chg="modSp mod">
        <pc:chgData name="Anna Ameda" userId="8510c84edc69ab8b" providerId="LiveId" clId="{757862F0-1BC1-46A6-AD15-3176AA0774E5}" dt="2025-04-01T08:41:05.166" v="50" actId="2711"/>
        <pc:sldMkLst>
          <pc:docMk/>
          <pc:sldMk cId="3696632479" sldId="266"/>
        </pc:sldMkLst>
        <pc:spChg chg="mod">
          <ac:chgData name="Anna Ameda" userId="8510c84edc69ab8b" providerId="LiveId" clId="{757862F0-1BC1-46A6-AD15-3176AA0774E5}" dt="2025-04-01T08:41:05.166" v="50" actId="2711"/>
          <ac:spMkLst>
            <pc:docMk/>
            <pc:sldMk cId="3696632479" sldId="266"/>
            <ac:spMk id="2" creationId="{0FA83DD2-7628-F25F-D02E-EFD4505AF971}"/>
          </ac:spMkLst>
        </pc:spChg>
        <pc:spChg chg="mod">
          <ac:chgData name="Anna Ameda" userId="8510c84edc69ab8b" providerId="LiveId" clId="{757862F0-1BC1-46A6-AD15-3176AA0774E5}" dt="2025-04-01T08:40:43.663" v="37" actId="2711"/>
          <ac:spMkLst>
            <pc:docMk/>
            <pc:sldMk cId="3696632479" sldId="266"/>
            <ac:spMk id="3" creationId="{6DC282F4-8825-7F0C-8C61-92CBB2411D39}"/>
          </ac:spMkLst>
        </pc:spChg>
      </pc:sldChg>
      <pc:sldChg chg="modSp mod">
        <pc:chgData name="Anna Ameda" userId="8510c84edc69ab8b" providerId="LiveId" clId="{757862F0-1BC1-46A6-AD15-3176AA0774E5}" dt="2025-04-01T09:00:43.766" v="245" actId="114"/>
        <pc:sldMkLst>
          <pc:docMk/>
          <pc:sldMk cId="1933773710" sldId="267"/>
        </pc:sldMkLst>
        <pc:spChg chg="mod">
          <ac:chgData name="Anna Ameda" userId="8510c84edc69ab8b" providerId="LiveId" clId="{757862F0-1BC1-46A6-AD15-3176AA0774E5}" dt="2025-04-01T08:41:40.894" v="56" actId="2711"/>
          <ac:spMkLst>
            <pc:docMk/>
            <pc:sldMk cId="1933773710" sldId="267"/>
            <ac:spMk id="2" creationId="{9ED07896-8B37-3621-9F1F-C236794A7159}"/>
          </ac:spMkLst>
        </pc:spChg>
        <pc:spChg chg="mod">
          <ac:chgData name="Anna Ameda" userId="8510c84edc69ab8b" providerId="LiveId" clId="{757862F0-1BC1-46A6-AD15-3176AA0774E5}" dt="2025-04-01T09:00:43.766" v="245" actId="114"/>
          <ac:spMkLst>
            <pc:docMk/>
            <pc:sldMk cId="1933773710" sldId="267"/>
            <ac:spMk id="3" creationId="{A473196C-1D65-D535-3D5C-767FA5116A89}"/>
          </ac:spMkLst>
        </pc:spChg>
      </pc:sldChg>
      <pc:sldChg chg="modSp mod">
        <pc:chgData name="Anna Ameda" userId="8510c84edc69ab8b" providerId="LiveId" clId="{757862F0-1BC1-46A6-AD15-3176AA0774E5}" dt="2025-04-01T08:39:08.363" v="16" actId="2711"/>
        <pc:sldMkLst>
          <pc:docMk/>
          <pc:sldMk cId="2266604769" sldId="268"/>
        </pc:sldMkLst>
        <pc:spChg chg="mod">
          <ac:chgData name="Anna Ameda" userId="8510c84edc69ab8b" providerId="LiveId" clId="{757862F0-1BC1-46A6-AD15-3176AA0774E5}" dt="2025-04-01T08:39:08.363" v="16" actId="2711"/>
          <ac:spMkLst>
            <pc:docMk/>
            <pc:sldMk cId="2266604769" sldId="268"/>
            <ac:spMk id="2" creationId="{AED54A80-6684-20DA-AE66-5B13F4CBB514}"/>
          </ac:spMkLst>
        </pc:spChg>
        <pc:spChg chg="mod">
          <ac:chgData name="Anna Ameda" userId="8510c84edc69ab8b" providerId="LiveId" clId="{757862F0-1BC1-46A6-AD15-3176AA0774E5}" dt="2025-04-01T08:39:03.795" v="15" actId="2711"/>
          <ac:spMkLst>
            <pc:docMk/>
            <pc:sldMk cId="2266604769" sldId="268"/>
            <ac:spMk id="3" creationId="{EB145B74-182E-7B07-8E4D-83DF7A2E7E04}"/>
          </ac:spMkLst>
        </pc:spChg>
      </pc:sldChg>
      <pc:sldChg chg="modSp mod">
        <pc:chgData name="Anna Ameda" userId="8510c84edc69ab8b" providerId="LiveId" clId="{757862F0-1BC1-46A6-AD15-3176AA0774E5}" dt="2025-04-01T08:38:40.142" v="10" actId="2711"/>
        <pc:sldMkLst>
          <pc:docMk/>
          <pc:sldMk cId="3848883803" sldId="269"/>
        </pc:sldMkLst>
        <pc:spChg chg="mod">
          <ac:chgData name="Anna Ameda" userId="8510c84edc69ab8b" providerId="LiveId" clId="{757862F0-1BC1-46A6-AD15-3176AA0774E5}" dt="2025-04-01T08:38:40.142" v="10" actId="2711"/>
          <ac:spMkLst>
            <pc:docMk/>
            <pc:sldMk cId="3848883803" sldId="269"/>
            <ac:spMk id="2" creationId="{91D0D36E-1A81-BA35-B906-337A741D2F00}"/>
          </ac:spMkLst>
        </pc:spChg>
        <pc:spChg chg="mod">
          <ac:chgData name="Anna Ameda" userId="8510c84edc69ab8b" providerId="LiveId" clId="{757862F0-1BC1-46A6-AD15-3176AA0774E5}" dt="2025-04-01T08:38:36.848" v="9" actId="2711"/>
          <ac:spMkLst>
            <pc:docMk/>
            <pc:sldMk cId="3848883803" sldId="269"/>
            <ac:spMk id="3" creationId="{5DB8B2F8-FF6D-BD9A-A8DB-B0E78B6E88F9}"/>
          </ac:spMkLst>
        </pc:spChg>
      </pc:sldChg>
      <pc:sldChg chg="modSp mod">
        <pc:chgData name="Anna Ameda" userId="8510c84edc69ab8b" providerId="LiveId" clId="{757862F0-1BC1-46A6-AD15-3176AA0774E5}" dt="2025-04-01T08:38:14.063" v="3" actId="27636"/>
        <pc:sldMkLst>
          <pc:docMk/>
          <pc:sldMk cId="199686675" sldId="270"/>
        </pc:sldMkLst>
        <pc:spChg chg="mod">
          <ac:chgData name="Anna Ameda" userId="8510c84edc69ab8b" providerId="LiveId" clId="{757862F0-1BC1-46A6-AD15-3176AA0774E5}" dt="2025-04-01T08:38:10.628" v="1" actId="2711"/>
          <ac:spMkLst>
            <pc:docMk/>
            <pc:sldMk cId="199686675" sldId="270"/>
            <ac:spMk id="2" creationId="{BD4B89BE-3421-EBE6-A7BF-C1B903C7B1D2}"/>
          </ac:spMkLst>
        </pc:spChg>
        <pc:spChg chg="mod">
          <ac:chgData name="Anna Ameda" userId="8510c84edc69ab8b" providerId="LiveId" clId="{757862F0-1BC1-46A6-AD15-3176AA0774E5}" dt="2025-04-01T08:38:14.063" v="3" actId="27636"/>
          <ac:spMkLst>
            <pc:docMk/>
            <pc:sldMk cId="199686675" sldId="270"/>
            <ac:spMk id="3" creationId="{71C04E09-0908-2FC1-7690-C72242E374F6}"/>
          </ac:spMkLst>
        </pc:spChg>
      </pc:sldChg>
      <pc:sldChg chg="modSp mod">
        <pc:chgData name="Anna Ameda" userId="8510c84edc69ab8b" providerId="LiveId" clId="{757862F0-1BC1-46A6-AD15-3176AA0774E5}" dt="2025-04-01T08:38:58.069" v="14" actId="2711"/>
        <pc:sldMkLst>
          <pc:docMk/>
          <pc:sldMk cId="429927086" sldId="271"/>
        </pc:sldMkLst>
        <pc:spChg chg="mod">
          <ac:chgData name="Anna Ameda" userId="8510c84edc69ab8b" providerId="LiveId" clId="{757862F0-1BC1-46A6-AD15-3176AA0774E5}" dt="2025-04-01T08:38:58.069" v="14" actId="2711"/>
          <ac:spMkLst>
            <pc:docMk/>
            <pc:sldMk cId="429927086" sldId="271"/>
            <ac:spMk id="2" creationId="{B5F8662F-7024-570A-1EEE-3124312B190C}"/>
          </ac:spMkLst>
        </pc:spChg>
        <pc:spChg chg="mod">
          <ac:chgData name="Anna Ameda" userId="8510c84edc69ab8b" providerId="LiveId" clId="{757862F0-1BC1-46A6-AD15-3176AA0774E5}" dt="2025-04-01T08:38:54.768" v="13" actId="2711"/>
          <ac:spMkLst>
            <pc:docMk/>
            <pc:sldMk cId="429927086" sldId="271"/>
            <ac:spMk id="3" creationId="{37DD7A2D-15BE-9BC3-FD7B-F554BA104A53}"/>
          </ac:spMkLst>
        </pc:spChg>
      </pc:sldChg>
      <pc:sldChg chg="modSp mod">
        <pc:chgData name="Anna Ameda" userId="8510c84edc69ab8b" providerId="LiveId" clId="{757862F0-1BC1-46A6-AD15-3176AA0774E5}" dt="2025-04-01T08:38:22.638" v="5" actId="2711"/>
        <pc:sldMkLst>
          <pc:docMk/>
          <pc:sldMk cId="107138782" sldId="272"/>
        </pc:sldMkLst>
        <pc:spChg chg="mod">
          <ac:chgData name="Anna Ameda" userId="8510c84edc69ab8b" providerId="LiveId" clId="{757862F0-1BC1-46A6-AD15-3176AA0774E5}" dt="2025-04-01T08:38:19.315" v="4" actId="2711"/>
          <ac:spMkLst>
            <pc:docMk/>
            <pc:sldMk cId="107138782" sldId="272"/>
            <ac:spMk id="2" creationId="{9D0AA0AF-C4B7-7278-38F5-FFDCA29DD2CE}"/>
          </ac:spMkLst>
        </pc:spChg>
        <pc:spChg chg="mod">
          <ac:chgData name="Anna Ameda" userId="8510c84edc69ab8b" providerId="LiveId" clId="{757862F0-1BC1-46A6-AD15-3176AA0774E5}" dt="2025-04-01T08:38:22.638" v="5" actId="2711"/>
          <ac:spMkLst>
            <pc:docMk/>
            <pc:sldMk cId="107138782" sldId="272"/>
            <ac:spMk id="3" creationId="{72F1D49C-5AC9-AB70-4D78-A5889C8FE0B4}"/>
          </ac:spMkLst>
        </pc:spChg>
      </pc:sldChg>
      <pc:sldChg chg="modSp mod">
        <pc:chgData name="Anna Ameda" userId="8510c84edc69ab8b" providerId="LiveId" clId="{757862F0-1BC1-46A6-AD15-3176AA0774E5}" dt="2025-04-01T08:38:31.155" v="8" actId="27636"/>
        <pc:sldMkLst>
          <pc:docMk/>
          <pc:sldMk cId="3416127122" sldId="273"/>
        </pc:sldMkLst>
        <pc:spChg chg="mod">
          <ac:chgData name="Anna Ameda" userId="8510c84edc69ab8b" providerId="LiveId" clId="{757862F0-1BC1-46A6-AD15-3176AA0774E5}" dt="2025-04-01T08:38:27.939" v="6" actId="2711"/>
          <ac:spMkLst>
            <pc:docMk/>
            <pc:sldMk cId="3416127122" sldId="273"/>
            <ac:spMk id="2" creationId="{289A7BEC-7E4F-CD10-BFEF-B2CB5FE649C6}"/>
          </ac:spMkLst>
        </pc:spChg>
        <pc:spChg chg="mod">
          <ac:chgData name="Anna Ameda" userId="8510c84edc69ab8b" providerId="LiveId" clId="{757862F0-1BC1-46A6-AD15-3176AA0774E5}" dt="2025-04-01T08:38:31.155" v="8" actId="27636"/>
          <ac:spMkLst>
            <pc:docMk/>
            <pc:sldMk cId="3416127122" sldId="273"/>
            <ac:spMk id="3" creationId="{0F2E4957-88EC-8A63-3BBC-9D6F100D4191}"/>
          </ac:spMkLst>
        </pc:spChg>
      </pc:sldChg>
      <pc:sldChg chg="modSp mod">
        <pc:chgData name="Anna Ameda" userId="8510c84edc69ab8b" providerId="LiveId" clId="{757862F0-1BC1-46A6-AD15-3176AA0774E5}" dt="2025-04-01T08:38:48.574" v="12" actId="2711"/>
        <pc:sldMkLst>
          <pc:docMk/>
          <pc:sldMk cId="2351849691" sldId="274"/>
        </pc:sldMkLst>
        <pc:spChg chg="mod">
          <ac:chgData name="Anna Ameda" userId="8510c84edc69ab8b" providerId="LiveId" clId="{757862F0-1BC1-46A6-AD15-3176AA0774E5}" dt="2025-04-01T08:38:44.618" v="11" actId="2711"/>
          <ac:spMkLst>
            <pc:docMk/>
            <pc:sldMk cId="2351849691" sldId="274"/>
            <ac:spMk id="2" creationId="{F788145E-43C9-094A-CB88-40B87AF43DE2}"/>
          </ac:spMkLst>
        </pc:spChg>
        <pc:spChg chg="mod">
          <ac:chgData name="Anna Ameda" userId="8510c84edc69ab8b" providerId="LiveId" clId="{757862F0-1BC1-46A6-AD15-3176AA0774E5}" dt="2025-04-01T08:38:48.574" v="12" actId="2711"/>
          <ac:spMkLst>
            <pc:docMk/>
            <pc:sldMk cId="2351849691" sldId="274"/>
            <ac:spMk id="3" creationId="{3D28F0F9-5C7F-F20B-EC1C-601A8759F350}"/>
          </ac:spMkLst>
        </pc:spChg>
      </pc:sldChg>
      <pc:sldChg chg="modSp mod">
        <pc:chgData name="Anna Ameda" userId="8510c84edc69ab8b" providerId="LiveId" clId="{757862F0-1BC1-46A6-AD15-3176AA0774E5}" dt="2025-04-01T08:38:05.177" v="0" actId="2711"/>
        <pc:sldMkLst>
          <pc:docMk/>
          <pc:sldMk cId="1935177028" sldId="275"/>
        </pc:sldMkLst>
        <pc:spChg chg="mod">
          <ac:chgData name="Anna Ameda" userId="8510c84edc69ab8b" providerId="LiveId" clId="{757862F0-1BC1-46A6-AD15-3176AA0774E5}" dt="2025-04-01T08:38:05.177" v="0" actId="2711"/>
          <ac:spMkLst>
            <pc:docMk/>
            <pc:sldMk cId="1935177028" sldId="275"/>
            <ac:spMk id="3" creationId="{CFB4B4D8-5983-92B4-CE09-401041DD507B}"/>
          </ac:spMkLst>
        </pc:spChg>
      </pc:sldChg>
      <pc:sldChg chg="modSp mod">
        <pc:chgData name="Anna Ameda" userId="8510c84edc69ab8b" providerId="LiveId" clId="{757862F0-1BC1-46A6-AD15-3176AA0774E5}" dt="2025-04-01T08:39:57.905" v="26" actId="2711"/>
        <pc:sldMkLst>
          <pc:docMk/>
          <pc:sldMk cId="482539" sldId="276"/>
        </pc:sldMkLst>
        <pc:spChg chg="mod">
          <ac:chgData name="Anna Ameda" userId="8510c84edc69ab8b" providerId="LiveId" clId="{757862F0-1BC1-46A6-AD15-3176AA0774E5}" dt="2025-04-01T08:39:57.905" v="26" actId="2711"/>
          <ac:spMkLst>
            <pc:docMk/>
            <pc:sldMk cId="482539" sldId="276"/>
            <ac:spMk id="2" creationId="{08636A6A-22EF-9604-EE63-919A48AB8938}"/>
          </ac:spMkLst>
        </pc:spChg>
      </pc:sldChg>
      <pc:sldChg chg="modSp mod">
        <pc:chgData name="Anna Ameda" userId="8510c84edc69ab8b" providerId="LiveId" clId="{757862F0-1BC1-46A6-AD15-3176AA0774E5}" dt="2025-04-01T08:39:46.962" v="24" actId="2711"/>
        <pc:sldMkLst>
          <pc:docMk/>
          <pc:sldMk cId="3275573345" sldId="277"/>
        </pc:sldMkLst>
        <pc:spChg chg="mod">
          <ac:chgData name="Anna Ameda" userId="8510c84edc69ab8b" providerId="LiveId" clId="{757862F0-1BC1-46A6-AD15-3176AA0774E5}" dt="2025-04-01T08:39:46.962" v="24" actId="2711"/>
          <ac:spMkLst>
            <pc:docMk/>
            <pc:sldMk cId="3275573345" sldId="277"/>
            <ac:spMk id="2" creationId="{665341CA-D000-95FB-F270-C24EE932581B}"/>
          </ac:spMkLst>
        </pc:spChg>
      </pc:sldChg>
      <pc:sldChg chg="modSp mod">
        <pc:chgData name="Anna Ameda" userId="8510c84edc69ab8b" providerId="LiveId" clId="{757862F0-1BC1-46A6-AD15-3176AA0774E5}" dt="2025-04-01T08:39:52.082" v="25" actId="2711"/>
        <pc:sldMkLst>
          <pc:docMk/>
          <pc:sldMk cId="3446484821" sldId="279"/>
        </pc:sldMkLst>
        <pc:spChg chg="mod">
          <ac:chgData name="Anna Ameda" userId="8510c84edc69ab8b" providerId="LiveId" clId="{757862F0-1BC1-46A6-AD15-3176AA0774E5}" dt="2025-04-01T08:39:52.082" v="25" actId="2711"/>
          <ac:spMkLst>
            <pc:docMk/>
            <pc:sldMk cId="3446484821" sldId="279"/>
            <ac:spMk id="2" creationId="{C9C8E23A-4C7C-8873-C6E9-B6B506B2B0B4}"/>
          </ac:spMkLst>
        </pc:spChg>
      </pc:sldChg>
      <pc:sldChg chg="modSp mod">
        <pc:chgData name="Anna Ameda" userId="8510c84edc69ab8b" providerId="LiveId" clId="{757862F0-1BC1-46A6-AD15-3176AA0774E5}" dt="2025-04-01T08:39:40.318" v="23" actId="2711"/>
        <pc:sldMkLst>
          <pc:docMk/>
          <pc:sldMk cId="1805388894" sldId="280"/>
        </pc:sldMkLst>
        <pc:spChg chg="mod">
          <ac:chgData name="Anna Ameda" userId="8510c84edc69ab8b" providerId="LiveId" clId="{757862F0-1BC1-46A6-AD15-3176AA0774E5}" dt="2025-04-01T08:39:40.318" v="23" actId="2711"/>
          <ac:spMkLst>
            <pc:docMk/>
            <pc:sldMk cId="1805388894" sldId="280"/>
            <ac:spMk id="2" creationId="{D60AECEE-4524-0A2F-41B2-064FC570F24F}"/>
          </ac:spMkLst>
        </pc:spChg>
        <pc:spChg chg="mod">
          <ac:chgData name="Anna Ameda" userId="8510c84edc69ab8b" providerId="LiveId" clId="{757862F0-1BC1-46A6-AD15-3176AA0774E5}" dt="2025-04-01T08:39:29.811" v="20" actId="2711"/>
          <ac:spMkLst>
            <pc:docMk/>
            <pc:sldMk cId="1805388894" sldId="280"/>
            <ac:spMk id="3" creationId="{90F6736C-6D95-C55B-B44E-74D6FCC4A453}"/>
          </ac:spMkLst>
        </pc:spChg>
      </pc:sldChg>
      <pc:sldChg chg="modSp mod">
        <pc:chgData name="Anna Ameda" userId="8510c84edc69ab8b" providerId="LiveId" clId="{757862F0-1BC1-46A6-AD15-3176AA0774E5}" dt="2025-04-01T08:39:24.686" v="19" actId="2711"/>
        <pc:sldMkLst>
          <pc:docMk/>
          <pc:sldMk cId="2269606624" sldId="281"/>
        </pc:sldMkLst>
        <pc:spChg chg="mod">
          <ac:chgData name="Anna Ameda" userId="8510c84edc69ab8b" providerId="LiveId" clId="{757862F0-1BC1-46A6-AD15-3176AA0774E5}" dt="2025-04-01T08:39:24.686" v="19" actId="2711"/>
          <ac:spMkLst>
            <pc:docMk/>
            <pc:sldMk cId="2269606624" sldId="281"/>
            <ac:spMk id="2" creationId="{5CAFC526-F66E-7BED-D55B-D7D5B789E341}"/>
          </ac:spMkLst>
        </pc:spChg>
        <pc:spChg chg="mod">
          <ac:chgData name="Anna Ameda" userId="8510c84edc69ab8b" providerId="LiveId" clId="{757862F0-1BC1-46A6-AD15-3176AA0774E5}" dt="2025-04-01T08:39:21.273" v="18" actId="2711"/>
          <ac:spMkLst>
            <pc:docMk/>
            <pc:sldMk cId="2269606624" sldId="281"/>
            <ac:spMk id="3" creationId="{040E3622-2B35-ACD0-B3A7-C99B7ED5E6D4}"/>
          </ac:spMkLst>
        </pc:spChg>
      </pc:sldChg>
      <pc:sldChg chg="modSp mod">
        <pc:chgData name="Anna Ameda" userId="8510c84edc69ab8b" providerId="LiveId" clId="{757862F0-1BC1-46A6-AD15-3176AA0774E5}" dt="2025-04-01T08:39:15.623" v="17" actId="2711"/>
        <pc:sldMkLst>
          <pc:docMk/>
          <pc:sldMk cId="1475321136" sldId="282"/>
        </pc:sldMkLst>
        <pc:spChg chg="mod">
          <ac:chgData name="Anna Ameda" userId="8510c84edc69ab8b" providerId="LiveId" clId="{757862F0-1BC1-46A6-AD15-3176AA0774E5}" dt="2025-04-01T08:39:15.623" v="17" actId="2711"/>
          <ac:spMkLst>
            <pc:docMk/>
            <pc:sldMk cId="1475321136" sldId="282"/>
            <ac:spMk id="2" creationId="{EAB02A7F-FF8C-311A-E162-231C2A0C930E}"/>
          </ac:spMkLst>
        </pc:spChg>
      </pc:sldChg>
      <pc:sldChg chg="modSp mod">
        <pc:chgData name="Anna Ameda" userId="8510c84edc69ab8b" providerId="LiveId" clId="{757862F0-1BC1-46A6-AD15-3176AA0774E5}" dt="2025-04-01T09:02:55.446" v="368" actId="114"/>
        <pc:sldMkLst>
          <pc:docMk/>
          <pc:sldMk cId="1867410966" sldId="283"/>
        </pc:sldMkLst>
        <pc:spChg chg="mod">
          <ac:chgData name="Anna Ameda" userId="8510c84edc69ab8b" providerId="LiveId" clId="{757862F0-1BC1-46A6-AD15-3176AA0774E5}" dt="2025-04-01T08:41:26.403" v="53" actId="2711"/>
          <ac:spMkLst>
            <pc:docMk/>
            <pc:sldMk cId="1867410966" sldId="283"/>
            <ac:spMk id="2" creationId="{634039E9-74A0-D811-84C1-59317DE70246}"/>
          </ac:spMkLst>
        </pc:spChg>
        <pc:spChg chg="mod">
          <ac:chgData name="Anna Ameda" userId="8510c84edc69ab8b" providerId="LiveId" clId="{757862F0-1BC1-46A6-AD15-3176AA0774E5}" dt="2025-04-01T09:02:55.446" v="368" actId="114"/>
          <ac:spMkLst>
            <pc:docMk/>
            <pc:sldMk cId="1867410966" sldId="283"/>
            <ac:spMk id="3" creationId="{714BA110-F6DD-9EAE-3E50-A5E10D68F389}"/>
          </ac:spMkLst>
        </pc:spChg>
      </pc:sldChg>
    </pc:docChg>
  </pc:docChgLst>
  <pc:docChgLst>
    <pc:chgData name="Tumusiime Aggrey" userId="16ff59dac0358b08" providerId="LiveId" clId="{BCF3B4F7-4515-4FB3-B86A-AA26F2670E89}"/>
    <pc:docChg chg="undo custSel addSld delSld modSld sldOrd">
      <pc:chgData name="Tumusiime Aggrey" userId="16ff59dac0358b08" providerId="LiveId" clId="{BCF3B4F7-4515-4FB3-B86A-AA26F2670E89}" dt="2024-05-20T19:40:04.002" v="2667" actId="115"/>
      <pc:docMkLst>
        <pc:docMk/>
      </pc:docMkLst>
      <pc:sldChg chg="modSp mod">
        <pc:chgData name="Tumusiime Aggrey" userId="16ff59dac0358b08" providerId="LiveId" clId="{BCF3B4F7-4515-4FB3-B86A-AA26F2670E89}" dt="2024-05-20T09:44:39.214" v="1709" actId="27636"/>
        <pc:sldMkLst>
          <pc:docMk/>
          <pc:sldMk cId="3915558591" sldId="256"/>
        </pc:sldMkLst>
      </pc:sldChg>
      <pc:sldChg chg="modSp mod">
        <pc:chgData name="Tumusiime Aggrey" userId="16ff59dac0358b08" providerId="LiveId" clId="{BCF3B4F7-4515-4FB3-B86A-AA26F2670E89}" dt="2024-05-20T14:08:58.870" v="2627" actId="20577"/>
        <pc:sldMkLst>
          <pc:docMk/>
          <pc:sldMk cId="3501540871" sldId="257"/>
        </pc:sldMkLst>
      </pc:sldChg>
      <pc:sldChg chg="modSp mod">
        <pc:chgData name="Tumusiime Aggrey" userId="16ff59dac0358b08" providerId="LiveId" clId="{BCF3B4F7-4515-4FB3-B86A-AA26F2670E89}" dt="2024-05-20T14:08:08.605" v="2598" actId="207"/>
        <pc:sldMkLst>
          <pc:docMk/>
          <pc:sldMk cId="1299922875" sldId="258"/>
        </pc:sldMkLst>
      </pc:sldChg>
      <pc:sldChg chg="modSp mod">
        <pc:chgData name="Tumusiime Aggrey" userId="16ff59dac0358b08" providerId="LiveId" clId="{BCF3B4F7-4515-4FB3-B86A-AA26F2670E89}" dt="2024-05-20T08:02:21.290" v="653" actId="5793"/>
        <pc:sldMkLst>
          <pc:docMk/>
          <pc:sldMk cId="3209584463" sldId="259"/>
        </pc:sldMkLst>
      </pc:sldChg>
      <pc:sldChg chg="modSp new mod">
        <pc:chgData name="Tumusiime Aggrey" userId="16ff59dac0358b08" providerId="LiveId" clId="{BCF3B4F7-4515-4FB3-B86A-AA26F2670E89}" dt="2024-05-20T09:48:51.207" v="1718" actId="123"/>
        <pc:sldMkLst>
          <pc:docMk/>
          <pc:sldMk cId="1193963436" sldId="260"/>
        </pc:sldMkLst>
      </pc:sldChg>
      <pc:sldChg chg="modSp new mod modNotesTx">
        <pc:chgData name="Tumusiime Aggrey" userId="16ff59dac0358b08" providerId="LiveId" clId="{BCF3B4F7-4515-4FB3-B86A-AA26F2670E89}" dt="2024-05-20T13:50:19.477" v="2388" actId="122"/>
        <pc:sldMkLst>
          <pc:docMk/>
          <pc:sldMk cId="1947897033" sldId="261"/>
        </pc:sldMkLst>
      </pc:sldChg>
      <pc:sldChg chg="modSp new mod">
        <pc:chgData name="Tumusiime Aggrey" userId="16ff59dac0358b08" providerId="LiveId" clId="{BCF3B4F7-4515-4FB3-B86A-AA26F2670E89}" dt="2024-05-20T07:55:42.484" v="287" actId="14100"/>
        <pc:sldMkLst>
          <pc:docMk/>
          <pc:sldMk cId="1887605448" sldId="262"/>
        </pc:sldMkLst>
      </pc:sldChg>
      <pc:sldChg chg="modSp new del mod">
        <pc:chgData name="Tumusiime Aggrey" userId="16ff59dac0358b08" providerId="LiveId" clId="{BCF3B4F7-4515-4FB3-B86A-AA26F2670E89}" dt="2024-05-20T11:02:47.603" v="1913" actId="2696"/>
        <pc:sldMkLst>
          <pc:docMk/>
          <pc:sldMk cId="252529065" sldId="263"/>
        </pc:sldMkLst>
      </pc:sldChg>
      <pc:sldChg chg="modSp add mod ord">
        <pc:chgData name="Tumusiime Aggrey" userId="16ff59dac0358b08" providerId="LiveId" clId="{BCF3B4F7-4515-4FB3-B86A-AA26F2670E89}" dt="2024-05-20T14:11:23.648" v="2629"/>
        <pc:sldMkLst>
          <pc:docMk/>
          <pc:sldMk cId="3626656009" sldId="263"/>
        </pc:sldMkLst>
      </pc:sldChg>
      <pc:sldChg chg="modSp new mod ord">
        <pc:chgData name="Tumusiime Aggrey" userId="16ff59dac0358b08" providerId="LiveId" clId="{BCF3B4F7-4515-4FB3-B86A-AA26F2670E89}" dt="2024-05-20T09:19:40.477" v="1515" actId="20577"/>
        <pc:sldMkLst>
          <pc:docMk/>
          <pc:sldMk cId="1627587521" sldId="264"/>
        </pc:sldMkLst>
      </pc:sldChg>
      <pc:sldChg chg="modSp new mod">
        <pc:chgData name="Tumusiime Aggrey" userId="16ff59dac0358b08" providerId="LiveId" clId="{BCF3B4F7-4515-4FB3-B86A-AA26F2670E89}" dt="2024-05-20T08:08:11.795" v="905" actId="20577"/>
        <pc:sldMkLst>
          <pc:docMk/>
          <pc:sldMk cId="600247646" sldId="265"/>
        </pc:sldMkLst>
      </pc:sldChg>
      <pc:sldChg chg="modSp new mod">
        <pc:chgData name="Tumusiime Aggrey" userId="16ff59dac0358b08" providerId="LiveId" clId="{BCF3B4F7-4515-4FB3-B86A-AA26F2670E89}" dt="2024-05-20T08:13:48.966" v="1342" actId="20577"/>
        <pc:sldMkLst>
          <pc:docMk/>
          <pc:sldMk cId="3696632479" sldId="266"/>
        </pc:sldMkLst>
      </pc:sldChg>
      <pc:sldChg chg="modSp new del mod">
        <pc:chgData name="Tumusiime Aggrey" userId="16ff59dac0358b08" providerId="LiveId" clId="{BCF3B4F7-4515-4FB3-B86A-AA26F2670E89}" dt="2024-05-20T09:44:52.006" v="1710" actId="2696"/>
        <pc:sldMkLst>
          <pc:docMk/>
          <pc:sldMk cId="1640892613" sldId="267"/>
        </pc:sldMkLst>
      </pc:sldChg>
      <pc:sldChg chg="add">
        <pc:chgData name="Tumusiime Aggrey" userId="16ff59dac0358b08" providerId="LiveId" clId="{BCF3B4F7-4515-4FB3-B86A-AA26F2670E89}" dt="2024-05-20T09:44:56.864" v="1711"/>
        <pc:sldMkLst>
          <pc:docMk/>
          <pc:sldMk cId="1933773710" sldId="267"/>
        </pc:sldMkLst>
      </pc:sldChg>
      <pc:sldChg chg="modSp new mod">
        <pc:chgData name="Tumusiime Aggrey" userId="16ff59dac0358b08" providerId="LiveId" clId="{BCF3B4F7-4515-4FB3-B86A-AA26F2670E89}" dt="2024-05-20T09:56:04.845" v="1729"/>
        <pc:sldMkLst>
          <pc:docMk/>
          <pc:sldMk cId="2266604769" sldId="268"/>
        </pc:sldMkLst>
      </pc:sldChg>
      <pc:sldChg chg="modSp new mod">
        <pc:chgData name="Tumusiime Aggrey" userId="16ff59dac0358b08" providerId="LiveId" clId="{BCF3B4F7-4515-4FB3-B86A-AA26F2670E89}" dt="2024-05-20T09:58:52.881" v="1743" actId="5793"/>
        <pc:sldMkLst>
          <pc:docMk/>
          <pc:sldMk cId="3848883803" sldId="269"/>
        </pc:sldMkLst>
      </pc:sldChg>
      <pc:sldChg chg="modSp new mod">
        <pc:chgData name="Tumusiime Aggrey" userId="16ff59dac0358b08" providerId="LiveId" clId="{BCF3B4F7-4515-4FB3-B86A-AA26F2670E89}" dt="2024-05-20T10:00:40.481" v="1758" actId="20577"/>
        <pc:sldMkLst>
          <pc:docMk/>
          <pc:sldMk cId="199686675" sldId="270"/>
        </pc:sldMkLst>
      </pc:sldChg>
      <pc:sldChg chg="modSp new mod">
        <pc:chgData name="Tumusiime Aggrey" userId="16ff59dac0358b08" providerId="LiveId" clId="{BCF3B4F7-4515-4FB3-B86A-AA26F2670E89}" dt="2024-05-20T10:01:57.523" v="1767" actId="123"/>
        <pc:sldMkLst>
          <pc:docMk/>
          <pc:sldMk cId="429927086" sldId="271"/>
        </pc:sldMkLst>
      </pc:sldChg>
      <pc:sldChg chg="modSp new mod">
        <pc:chgData name="Tumusiime Aggrey" userId="16ff59dac0358b08" providerId="LiveId" clId="{BCF3B4F7-4515-4FB3-B86A-AA26F2670E89}" dt="2024-05-20T10:03:03.331" v="1852" actId="20577"/>
        <pc:sldMkLst>
          <pc:docMk/>
          <pc:sldMk cId="107138782" sldId="272"/>
        </pc:sldMkLst>
      </pc:sldChg>
      <pc:sldChg chg="modSp new del mod">
        <pc:chgData name="Tumusiime Aggrey" userId="16ff59dac0358b08" providerId="LiveId" clId="{BCF3B4F7-4515-4FB3-B86A-AA26F2670E89}" dt="2024-05-20T11:03:14.222" v="1936" actId="2696"/>
        <pc:sldMkLst>
          <pc:docMk/>
          <pc:sldMk cId="3181660055" sldId="273"/>
        </pc:sldMkLst>
      </pc:sldChg>
      <pc:sldChg chg="modSp add mod">
        <pc:chgData name="Tumusiime Aggrey" userId="16ff59dac0358b08" providerId="LiveId" clId="{BCF3B4F7-4515-4FB3-B86A-AA26F2670E89}" dt="2024-05-20T11:09:12.558" v="2056" actId="27636"/>
        <pc:sldMkLst>
          <pc:docMk/>
          <pc:sldMk cId="3416127122" sldId="273"/>
        </pc:sldMkLst>
      </pc:sldChg>
      <pc:sldChg chg="modSp new mod">
        <pc:chgData name="Tumusiime Aggrey" userId="16ff59dac0358b08" providerId="LiveId" clId="{BCF3B4F7-4515-4FB3-B86A-AA26F2670E89}" dt="2024-05-20T10:59:45.318" v="1912" actId="20577"/>
        <pc:sldMkLst>
          <pc:docMk/>
          <pc:sldMk cId="2351849691" sldId="274"/>
        </pc:sldMkLst>
      </pc:sldChg>
      <pc:sldChg chg="delSp modSp new mod">
        <pc:chgData name="Tumusiime Aggrey" userId="16ff59dac0358b08" providerId="LiveId" clId="{BCF3B4F7-4515-4FB3-B86A-AA26F2670E89}" dt="2024-05-20T12:16:40.477" v="2074" actId="313"/>
        <pc:sldMkLst>
          <pc:docMk/>
          <pc:sldMk cId="1935177028" sldId="275"/>
        </pc:sldMkLst>
      </pc:sldChg>
      <pc:sldChg chg="add">
        <pc:chgData name="Tumusiime Aggrey" userId="16ff59dac0358b08" providerId="LiveId" clId="{BCF3B4F7-4515-4FB3-B86A-AA26F2670E89}" dt="2024-05-20T13:53:07.487" v="2419"/>
        <pc:sldMkLst>
          <pc:docMk/>
          <pc:sldMk cId="482539" sldId="276"/>
        </pc:sldMkLst>
      </pc:sldChg>
      <pc:sldChg chg="addSp delSp modSp new del mod ord modNotesTx">
        <pc:chgData name="Tumusiime Aggrey" userId="16ff59dac0358b08" providerId="LiveId" clId="{BCF3B4F7-4515-4FB3-B86A-AA26F2670E89}" dt="2024-05-20T13:53:04.299" v="2418" actId="2696"/>
        <pc:sldMkLst>
          <pc:docMk/>
          <pc:sldMk cId="1246847138" sldId="276"/>
        </pc:sldMkLst>
      </pc:sldChg>
      <pc:sldChg chg="addSp delSp modSp new del mod">
        <pc:chgData name="Tumusiime Aggrey" userId="16ff59dac0358b08" providerId="LiveId" clId="{BCF3B4F7-4515-4FB3-B86A-AA26F2670E89}" dt="2024-05-20T13:54:37.247" v="2445" actId="2696"/>
        <pc:sldMkLst>
          <pc:docMk/>
          <pc:sldMk cId="2371453017" sldId="277"/>
        </pc:sldMkLst>
      </pc:sldChg>
      <pc:sldChg chg="add ord">
        <pc:chgData name="Tumusiime Aggrey" userId="16ff59dac0358b08" providerId="LiveId" clId="{BCF3B4F7-4515-4FB3-B86A-AA26F2670E89}" dt="2024-05-20T13:54:53.602" v="2448"/>
        <pc:sldMkLst>
          <pc:docMk/>
          <pc:sldMk cId="3275573345" sldId="277"/>
        </pc:sldMkLst>
      </pc:sldChg>
      <pc:sldChg chg="addSp delSp modSp new">
        <pc:chgData name="Tumusiime Aggrey" userId="16ff59dac0358b08" providerId="LiveId" clId="{BCF3B4F7-4515-4FB3-B86A-AA26F2670E89}" dt="2024-05-20T12:25:43.019" v="2159" actId="931"/>
        <pc:sldMkLst>
          <pc:docMk/>
          <pc:sldMk cId="398930175" sldId="278"/>
        </pc:sldMkLst>
      </pc:sldChg>
      <pc:sldChg chg="addSp delSp modSp new mod modNotesTx">
        <pc:chgData name="Tumusiime Aggrey" userId="16ff59dac0358b08" providerId="LiveId" clId="{BCF3B4F7-4515-4FB3-B86A-AA26F2670E89}" dt="2024-05-20T13:52:33.402" v="2404" actId="20577"/>
        <pc:sldMkLst>
          <pc:docMk/>
          <pc:sldMk cId="3446484821" sldId="279"/>
        </pc:sldMkLst>
      </pc:sldChg>
      <pc:sldChg chg="modSp new mod">
        <pc:chgData name="Tumusiime Aggrey" userId="16ff59dac0358b08" providerId="LiveId" clId="{BCF3B4F7-4515-4FB3-B86A-AA26F2670E89}" dt="2024-05-20T13:58:41.712" v="2458" actId="20577"/>
        <pc:sldMkLst>
          <pc:docMk/>
          <pc:sldMk cId="1805388894" sldId="280"/>
        </pc:sldMkLst>
      </pc:sldChg>
      <pc:sldChg chg="modSp new mod">
        <pc:chgData name="Tumusiime Aggrey" userId="16ff59dac0358b08" providerId="LiveId" clId="{BCF3B4F7-4515-4FB3-B86A-AA26F2670E89}" dt="2024-05-20T14:06:33.775" v="2578" actId="20577"/>
        <pc:sldMkLst>
          <pc:docMk/>
          <pc:sldMk cId="2269606624" sldId="281"/>
        </pc:sldMkLst>
      </pc:sldChg>
      <pc:sldChg chg="addSp delSp modSp new mod">
        <pc:chgData name="Tumusiime Aggrey" userId="16ff59dac0358b08" providerId="LiveId" clId="{BCF3B4F7-4515-4FB3-B86A-AA26F2670E89}" dt="2024-05-20T14:05:59.300" v="2576" actId="14100"/>
        <pc:sldMkLst>
          <pc:docMk/>
          <pc:sldMk cId="1475321136" sldId="282"/>
        </pc:sldMkLst>
      </pc:sldChg>
      <pc:sldChg chg="modSp new mod">
        <pc:chgData name="Tumusiime Aggrey" userId="16ff59dac0358b08" providerId="LiveId" clId="{BCF3B4F7-4515-4FB3-B86A-AA26F2670E89}" dt="2024-05-20T19:40:04.002" v="2667" actId="115"/>
        <pc:sldMkLst>
          <pc:docMk/>
          <pc:sldMk cId="1867410966" sldId="2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33D532-E69C-41CF-A02E-6FFA064CDDB8}" type="datetimeFigureOut">
              <a:rPr lang="en-UG" smtClean="0"/>
              <a:t>04/01/2025</a:t>
            </a:fld>
            <a:endParaRPr lang="en-U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5E5192-9BD7-49B3-9FA6-F177101E9576}" type="slidenum">
              <a:rPr lang="en-UG" smtClean="0"/>
              <a:t>‹#›</a:t>
            </a:fld>
            <a:endParaRPr lang="en-UG"/>
          </a:p>
        </p:txBody>
      </p:sp>
    </p:spTree>
    <p:extLst>
      <p:ext uri="{BB962C8B-B14F-4D97-AF65-F5344CB8AC3E}">
        <p14:creationId xmlns:p14="http://schemas.microsoft.com/office/powerpoint/2010/main" val="638950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US" b="1" i="0" dirty="0">
                <a:effectLst/>
                <a:latin typeface="DM Sans" pitchFamily="2" charset="0"/>
              </a:rPr>
              <a:t>Equity: </a:t>
            </a:r>
            <a:r>
              <a:rPr lang="en-US" b="0" i="0" dirty="0">
                <a:effectLst/>
                <a:latin typeface="DM Sans" pitchFamily="2" charset="0"/>
              </a:rPr>
              <a:t>The principle of equity states that taxes should be fair and proportionate to an individual's ability to pay. This can be achieved through progressive taxation, where tax rates increase as income levels rise, ensuring that higher-income individuals contribute a larger share of their income in taxes.</a:t>
            </a:r>
          </a:p>
          <a:p>
            <a:pPr algn="l">
              <a:buFont typeface="+mj-lt"/>
              <a:buAutoNum type="arabicPeriod"/>
            </a:pPr>
            <a:endParaRPr lang="en-US" b="1" i="0" dirty="0">
              <a:effectLst/>
              <a:latin typeface="DM Sans" pitchFamily="2" charset="0"/>
            </a:endParaRPr>
          </a:p>
          <a:p>
            <a:pPr algn="l">
              <a:buFont typeface="+mj-lt"/>
              <a:buAutoNum type="arabicPeriod"/>
            </a:pPr>
            <a:r>
              <a:rPr lang="en-US" b="1" i="0" dirty="0">
                <a:effectLst/>
                <a:latin typeface="DM Sans" pitchFamily="2" charset="0"/>
              </a:rPr>
              <a:t>Certainty: </a:t>
            </a:r>
            <a:r>
              <a:rPr lang="en-US" b="0" i="0" dirty="0">
                <a:effectLst/>
                <a:latin typeface="DM Sans" pitchFamily="2" charset="0"/>
              </a:rPr>
              <a:t>The principle of certainty states that taxpayers should know how much tax they owe and when it is due. Tax laws should be clear and transparent, and taxpayers should be able to easily understand their tax obligations.</a:t>
            </a:r>
          </a:p>
          <a:p>
            <a:pPr algn="l">
              <a:buFont typeface="+mj-lt"/>
              <a:buAutoNum type="arabicPeriod"/>
            </a:pPr>
            <a:endParaRPr lang="en-US" b="0" i="0" dirty="0">
              <a:effectLst/>
              <a:latin typeface="DM Sans" pitchFamily="2" charset="0"/>
            </a:endParaRPr>
          </a:p>
          <a:p>
            <a:pPr algn="l">
              <a:buFont typeface="+mj-lt"/>
              <a:buAutoNum type="arabicPeriod"/>
            </a:pPr>
            <a:r>
              <a:rPr lang="en-US" b="1" i="0" dirty="0">
                <a:effectLst/>
                <a:latin typeface="DM Sans" pitchFamily="2" charset="0"/>
              </a:rPr>
              <a:t>Convenience: </a:t>
            </a:r>
            <a:r>
              <a:rPr lang="en-US" b="0" i="0" dirty="0">
                <a:effectLst/>
                <a:latin typeface="DM Sans" pitchFamily="2" charset="0"/>
              </a:rPr>
              <a:t>The principle of convenience states that taxes should be easy to pay and administer. Tax systems should be simple, efficient, and not overly burdensome for taxpayers to comply with.</a:t>
            </a:r>
          </a:p>
          <a:p>
            <a:pPr algn="l">
              <a:buFont typeface="+mj-lt"/>
              <a:buAutoNum type="arabicPeriod"/>
            </a:pPr>
            <a:endParaRPr lang="en-US" b="0" i="0" dirty="0">
              <a:effectLst/>
              <a:latin typeface="DM Sans" pitchFamily="2" charset="0"/>
            </a:endParaRPr>
          </a:p>
          <a:p>
            <a:pPr algn="l">
              <a:buFont typeface="+mj-lt"/>
              <a:buAutoNum type="arabicPeriod"/>
            </a:pPr>
            <a:r>
              <a:rPr lang="en-US" b="1" i="0" dirty="0">
                <a:effectLst/>
                <a:latin typeface="DM Sans" pitchFamily="2" charset="0"/>
              </a:rPr>
              <a:t>Efficiency: </a:t>
            </a:r>
            <a:r>
              <a:rPr lang="en-US" b="0" i="0" dirty="0">
                <a:effectLst/>
                <a:latin typeface="DM Sans" pitchFamily="2" charset="0"/>
              </a:rPr>
              <a:t>The principle of efficiency states that taxes should be levied in a way that minimizes economic distortions and maximizes economic growth. Tax policies should be designed to achieve their intended goals with minimal negative impact on economic behavior.</a:t>
            </a:r>
          </a:p>
          <a:p>
            <a:pPr algn="l">
              <a:buFont typeface="+mj-lt"/>
              <a:buAutoNum type="arabicPeriod"/>
            </a:pPr>
            <a:endParaRPr lang="en-US" b="0" i="0" dirty="0">
              <a:effectLst/>
              <a:latin typeface="DM Sans" pitchFamily="2" charset="0"/>
            </a:endParaRPr>
          </a:p>
          <a:p>
            <a:pPr algn="l">
              <a:buFont typeface="+mj-lt"/>
              <a:buAutoNum type="arabicPeriod"/>
            </a:pPr>
            <a:r>
              <a:rPr lang="en-US" b="1" i="0" dirty="0">
                <a:effectLst/>
                <a:latin typeface="DM Sans" pitchFamily="2" charset="0"/>
              </a:rPr>
              <a:t>Neutrality</a:t>
            </a:r>
            <a:r>
              <a:rPr lang="en-US" b="0" i="0" dirty="0">
                <a:effectLst/>
                <a:latin typeface="DM Sans" pitchFamily="2" charset="0"/>
              </a:rPr>
              <a:t>: The principle of neutrality states that taxes should not favor or discriminate against particular individuals, industries, or activities. Tax policies should be neutral and not distort economic decision-making.</a:t>
            </a:r>
          </a:p>
          <a:p>
            <a:pPr algn="l">
              <a:buFont typeface="+mj-lt"/>
              <a:buAutoNum type="arabicPeriod"/>
            </a:pPr>
            <a:endParaRPr lang="en-US" b="0" i="0" dirty="0">
              <a:effectLst/>
              <a:latin typeface="DM Sans" pitchFamily="2" charset="0"/>
            </a:endParaRPr>
          </a:p>
          <a:p>
            <a:pPr algn="l">
              <a:buFont typeface="+mj-lt"/>
              <a:buAutoNum type="arabicPeriod"/>
            </a:pPr>
            <a:r>
              <a:rPr lang="en-US" b="1" i="0" dirty="0">
                <a:effectLst/>
                <a:latin typeface="DM Sans" pitchFamily="2" charset="0"/>
              </a:rPr>
              <a:t>Flexibility: </a:t>
            </a:r>
            <a:r>
              <a:rPr lang="en-US" b="0" i="0" dirty="0">
                <a:effectLst/>
                <a:latin typeface="DM Sans" pitchFamily="2" charset="0"/>
              </a:rPr>
              <a:t>The principle of flexibility states that tax systems should be able to adapt to changing economic conditions and government priorities. Tax policies should be flexible enough to respond to new challenges and opportunities as they arise.</a:t>
            </a:r>
          </a:p>
          <a:p>
            <a:pPr algn="l">
              <a:buFont typeface="+mj-lt"/>
              <a:buAutoNum type="arabicPeriod"/>
            </a:pPr>
            <a:endParaRPr lang="en-US" b="0" i="0" dirty="0">
              <a:effectLst/>
              <a:latin typeface="DM Sans" pitchFamily="2" charset="0"/>
            </a:endParaRPr>
          </a:p>
          <a:p>
            <a:pPr algn="l">
              <a:buFont typeface="+mj-lt"/>
              <a:buAutoNum type="arabicPeriod"/>
            </a:pPr>
            <a:r>
              <a:rPr lang="en-US" b="1" i="0" dirty="0">
                <a:effectLst/>
                <a:latin typeface="DM Sans" pitchFamily="2" charset="0"/>
              </a:rPr>
              <a:t>Simplicity: </a:t>
            </a:r>
            <a:r>
              <a:rPr lang="en-US" b="0" i="0" dirty="0">
                <a:effectLst/>
                <a:latin typeface="DM Sans" pitchFamily="2" charset="0"/>
              </a:rPr>
              <a:t>The principle of simplicity states that tax systems should be easy to understand and administer. Complex tax laws and regulations can lead to compliance issues and administrative costs, so tax policies should be as simple as possible.</a:t>
            </a:r>
          </a:p>
          <a:p>
            <a:endParaRPr lang="en-UG" dirty="0"/>
          </a:p>
        </p:txBody>
      </p:sp>
      <p:sp>
        <p:nvSpPr>
          <p:cNvPr id="4" name="Slide Number Placeholder 3"/>
          <p:cNvSpPr>
            <a:spLocks noGrp="1"/>
          </p:cNvSpPr>
          <p:nvPr>
            <p:ph type="sldNum" sz="quarter" idx="5"/>
          </p:nvPr>
        </p:nvSpPr>
        <p:spPr/>
        <p:txBody>
          <a:bodyPr/>
          <a:lstStyle/>
          <a:p>
            <a:fld id="{F25E5192-9BD7-49B3-9FA6-F177101E9576}" type="slidenum">
              <a:rPr lang="en-UG" smtClean="0"/>
              <a:t>12</a:t>
            </a:fld>
            <a:endParaRPr lang="en-UG"/>
          </a:p>
        </p:txBody>
      </p:sp>
    </p:spTree>
    <p:extLst>
      <p:ext uri="{BB962C8B-B14F-4D97-AF65-F5344CB8AC3E}">
        <p14:creationId xmlns:p14="http://schemas.microsoft.com/office/powerpoint/2010/main" val="3480733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income tax rate for individuals depends on the income bracket in which the individual falls. Resident individuals enjoy a tax free annual income threshold of UGX. 2,820,000 per annum. The balance is taxed at 10%, 20% or 30% depending on the income bracket. Individuals who earn above UGX 120,000,000 pa pay an additional 10% on the income above 120m.</a:t>
            </a:r>
            <a:endParaRPr lang="en-UG" dirty="0"/>
          </a:p>
          <a:p>
            <a:endParaRPr lang="en-UG" dirty="0"/>
          </a:p>
        </p:txBody>
      </p:sp>
      <p:sp>
        <p:nvSpPr>
          <p:cNvPr id="4" name="Slide Number Placeholder 3"/>
          <p:cNvSpPr>
            <a:spLocks noGrp="1"/>
          </p:cNvSpPr>
          <p:nvPr>
            <p:ph type="sldNum" sz="quarter" idx="5"/>
          </p:nvPr>
        </p:nvSpPr>
        <p:spPr/>
        <p:txBody>
          <a:bodyPr/>
          <a:lstStyle/>
          <a:p>
            <a:fld id="{F25E5192-9BD7-49B3-9FA6-F177101E9576}" type="slidenum">
              <a:rPr lang="en-UG" smtClean="0"/>
              <a:t>14</a:t>
            </a:fld>
            <a:endParaRPr lang="en-UG"/>
          </a:p>
        </p:txBody>
      </p:sp>
    </p:spTree>
    <p:extLst>
      <p:ext uri="{BB962C8B-B14F-4D97-AF65-F5344CB8AC3E}">
        <p14:creationId xmlns:p14="http://schemas.microsoft.com/office/powerpoint/2010/main" val="3318234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UG" dirty="0"/>
          </a:p>
        </p:txBody>
      </p:sp>
      <p:sp>
        <p:nvSpPr>
          <p:cNvPr id="4" name="Slide Number Placeholder 3"/>
          <p:cNvSpPr>
            <a:spLocks noGrp="1"/>
          </p:cNvSpPr>
          <p:nvPr>
            <p:ph type="sldNum" sz="quarter" idx="5"/>
          </p:nvPr>
        </p:nvSpPr>
        <p:spPr/>
        <p:txBody>
          <a:bodyPr/>
          <a:lstStyle/>
          <a:p>
            <a:fld id="{F25E5192-9BD7-49B3-9FA6-F177101E9576}" type="slidenum">
              <a:rPr lang="en-UG" smtClean="0"/>
              <a:t>15</a:t>
            </a:fld>
            <a:endParaRPr lang="en-UG"/>
          </a:p>
        </p:txBody>
      </p:sp>
    </p:spTree>
    <p:extLst>
      <p:ext uri="{BB962C8B-B14F-4D97-AF65-F5344CB8AC3E}">
        <p14:creationId xmlns:p14="http://schemas.microsoft.com/office/powerpoint/2010/main" val="388898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A477C3-137F-403A-875F-2BF582E0AE86}" type="datetimeFigureOut">
              <a:rPr lang="en-UG" smtClean="0"/>
              <a:t>04/01/2025</a:t>
            </a:fld>
            <a:endParaRPr lang="en-UG"/>
          </a:p>
        </p:txBody>
      </p:sp>
      <p:sp>
        <p:nvSpPr>
          <p:cNvPr id="5" name="Footer Placeholder 4"/>
          <p:cNvSpPr>
            <a:spLocks noGrp="1"/>
          </p:cNvSpPr>
          <p:nvPr>
            <p:ph type="ftr" sz="quarter" idx="11"/>
          </p:nvPr>
        </p:nvSpPr>
        <p:spPr>
          <a:xfrm>
            <a:off x="2416500" y="329307"/>
            <a:ext cx="4973915" cy="309201"/>
          </a:xfrm>
        </p:spPr>
        <p:txBody>
          <a:bodyPr/>
          <a:lstStyle/>
          <a:p>
            <a:endParaRPr lang="en-UG"/>
          </a:p>
        </p:txBody>
      </p:sp>
      <p:sp>
        <p:nvSpPr>
          <p:cNvPr id="6" name="Slide Number Placeholder 5"/>
          <p:cNvSpPr>
            <a:spLocks noGrp="1"/>
          </p:cNvSpPr>
          <p:nvPr>
            <p:ph type="sldNum" sz="quarter" idx="12"/>
          </p:nvPr>
        </p:nvSpPr>
        <p:spPr>
          <a:xfrm>
            <a:off x="1437664" y="798973"/>
            <a:ext cx="811019" cy="503578"/>
          </a:xfrm>
        </p:spPr>
        <p:txBody>
          <a:bodyPr/>
          <a:lstStyle/>
          <a:p>
            <a:fld id="{86C27127-1FFF-4B85-855F-BDA2CD8AB204}" type="slidenum">
              <a:rPr lang="en-UG" smtClean="0"/>
              <a:t>‹#›</a:t>
            </a:fld>
            <a:endParaRPr lang="en-UG"/>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03833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A477C3-137F-403A-875F-2BF582E0AE86}" type="datetimeFigureOut">
              <a:rPr lang="en-UG" smtClean="0"/>
              <a:t>04/01/2025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86C27127-1FFF-4B85-855F-BDA2CD8AB204}" type="slidenum">
              <a:rPr lang="en-UG" smtClean="0"/>
              <a:t>‹#›</a:t>
            </a:fld>
            <a:endParaRPr lang="en-UG"/>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97047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A477C3-137F-403A-875F-2BF582E0AE86}" type="datetimeFigureOut">
              <a:rPr lang="en-UG" smtClean="0"/>
              <a:t>04/01/2025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86C27127-1FFF-4B85-855F-BDA2CD8AB204}" type="slidenum">
              <a:rPr lang="en-UG" smtClean="0"/>
              <a:t>‹#›</a:t>
            </a:fld>
            <a:endParaRPr lang="en-UG"/>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55306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A477C3-137F-403A-875F-2BF582E0AE86}" type="datetimeFigureOut">
              <a:rPr lang="en-UG" smtClean="0"/>
              <a:t>04/01/2025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86C27127-1FFF-4B85-855F-BDA2CD8AB204}" type="slidenum">
              <a:rPr lang="en-UG" smtClean="0"/>
              <a:t>‹#›</a:t>
            </a:fld>
            <a:endParaRPr lang="en-UG"/>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65061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A477C3-137F-403A-875F-2BF582E0AE86}" type="datetimeFigureOut">
              <a:rPr lang="en-UG" smtClean="0"/>
              <a:t>04/01/2025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86C27127-1FFF-4B85-855F-BDA2CD8AB204}" type="slidenum">
              <a:rPr lang="en-UG" smtClean="0"/>
              <a:t>‹#›</a:t>
            </a:fld>
            <a:endParaRPr lang="en-UG"/>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38841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A477C3-137F-403A-875F-2BF582E0AE86}" type="datetimeFigureOut">
              <a:rPr lang="en-UG" smtClean="0"/>
              <a:t>04/01/2025</a:t>
            </a:fld>
            <a:endParaRPr lang="en-UG"/>
          </a:p>
        </p:txBody>
      </p:sp>
      <p:sp>
        <p:nvSpPr>
          <p:cNvPr id="6" name="Footer Placeholder 5"/>
          <p:cNvSpPr>
            <a:spLocks noGrp="1"/>
          </p:cNvSpPr>
          <p:nvPr>
            <p:ph type="ftr" sz="quarter" idx="11"/>
          </p:nvPr>
        </p:nvSpPr>
        <p:spPr/>
        <p:txBody>
          <a:bodyPr/>
          <a:lstStyle/>
          <a:p>
            <a:endParaRPr lang="en-UG"/>
          </a:p>
        </p:txBody>
      </p:sp>
      <p:sp>
        <p:nvSpPr>
          <p:cNvPr id="7" name="Slide Number Placeholder 6"/>
          <p:cNvSpPr>
            <a:spLocks noGrp="1"/>
          </p:cNvSpPr>
          <p:nvPr>
            <p:ph type="sldNum" sz="quarter" idx="12"/>
          </p:nvPr>
        </p:nvSpPr>
        <p:spPr/>
        <p:txBody>
          <a:bodyPr/>
          <a:lstStyle/>
          <a:p>
            <a:fld id="{86C27127-1FFF-4B85-855F-BDA2CD8AB204}" type="slidenum">
              <a:rPr lang="en-UG" smtClean="0"/>
              <a:t>‹#›</a:t>
            </a:fld>
            <a:endParaRPr lang="en-UG"/>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14269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A477C3-137F-403A-875F-2BF582E0AE86}" type="datetimeFigureOut">
              <a:rPr lang="en-UG" smtClean="0"/>
              <a:t>04/01/2025</a:t>
            </a:fld>
            <a:endParaRPr lang="en-UG"/>
          </a:p>
        </p:txBody>
      </p:sp>
      <p:sp>
        <p:nvSpPr>
          <p:cNvPr id="8" name="Footer Placeholder 7"/>
          <p:cNvSpPr>
            <a:spLocks noGrp="1"/>
          </p:cNvSpPr>
          <p:nvPr>
            <p:ph type="ftr" sz="quarter" idx="11"/>
          </p:nvPr>
        </p:nvSpPr>
        <p:spPr/>
        <p:txBody>
          <a:bodyPr/>
          <a:lstStyle/>
          <a:p>
            <a:endParaRPr lang="en-UG"/>
          </a:p>
        </p:txBody>
      </p:sp>
      <p:sp>
        <p:nvSpPr>
          <p:cNvPr id="9" name="Slide Number Placeholder 8"/>
          <p:cNvSpPr>
            <a:spLocks noGrp="1"/>
          </p:cNvSpPr>
          <p:nvPr>
            <p:ph type="sldNum" sz="quarter" idx="12"/>
          </p:nvPr>
        </p:nvSpPr>
        <p:spPr/>
        <p:txBody>
          <a:bodyPr/>
          <a:lstStyle/>
          <a:p>
            <a:fld id="{86C27127-1FFF-4B85-855F-BDA2CD8AB204}" type="slidenum">
              <a:rPr lang="en-UG" smtClean="0"/>
              <a:t>‹#›</a:t>
            </a:fld>
            <a:endParaRPr lang="en-UG"/>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54611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A477C3-137F-403A-875F-2BF582E0AE86}" type="datetimeFigureOut">
              <a:rPr lang="en-UG" smtClean="0"/>
              <a:t>04/01/2025</a:t>
            </a:fld>
            <a:endParaRPr lang="en-UG"/>
          </a:p>
        </p:txBody>
      </p:sp>
      <p:sp>
        <p:nvSpPr>
          <p:cNvPr id="4" name="Footer Placeholder 3"/>
          <p:cNvSpPr>
            <a:spLocks noGrp="1"/>
          </p:cNvSpPr>
          <p:nvPr>
            <p:ph type="ftr" sz="quarter" idx="11"/>
          </p:nvPr>
        </p:nvSpPr>
        <p:spPr/>
        <p:txBody>
          <a:bodyPr/>
          <a:lstStyle/>
          <a:p>
            <a:endParaRPr lang="en-UG"/>
          </a:p>
        </p:txBody>
      </p:sp>
      <p:sp>
        <p:nvSpPr>
          <p:cNvPr id="5" name="Slide Number Placeholder 4"/>
          <p:cNvSpPr>
            <a:spLocks noGrp="1"/>
          </p:cNvSpPr>
          <p:nvPr>
            <p:ph type="sldNum" sz="quarter" idx="12"/>
          </p:nvPr>
        </p:nvSpPr>
        <p:spPr/>
        <p:txBody>
          <a:bodyPr/>
          <a:lstStyle/>
          <a:p>
            <a:fld id="{86C27127-1FFF-4B85-855F-BDA2CD8AB204}" type="slidenum">
              <a:rPr lang="en-UG" smtClean="0"/>
              <a:t>‹#›</a:t>
            </a:fld>
            <a:endParaRPr lang="en-UG"/>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02966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A477C3-137F-403A-875F-2BF582E0AE86}" type="datetimeFigureOut">
              <a:rPr lang="en-UG" smtClean="0"/>
              <a:t>04/01/2025</a:t>
            </a:fld>
            <a:endParaRPr lang="en-UG"/>
          </a:p>
        </p:txBody>
      </p:sp>
      <p:sp>
        <p:nvSpPr>
          <p:cNvPr id="3" name="Footer Placeholder 2"/>
          <p:cNvSpPr>
            <a:spLocks noGrp="1"/>
          </p:cNvSpPr>
          <p:nvPr>
            <p:ph type="ftr" sz="quarter" idx="11"/>
          </p:nvPr>
        </p:nvSpPr>
        <p:spPr/>
        <p:txBody>
          <a:bodyPr/>
          <a:lstStyle/>
          <a:p>
            <a:endParaRPr lang="en-UG"/>
          </a:p>
        </p:txBody>
      </p:sp>
      <p:sp>
        <p:nvSpPr>
          <p:cNvPr id="4" name="Slide Number Placeholder 3"/>
          <p:cNvSpPr>
            <a:spLocks noGrp="1"/>
          </p:cNvSpPr>
          <p:nvPr>
            <p:ph type="sldNum" sz="quarter" idx="12"/>
          </p:nvPr>
        </p:nvSpPr>
        <p:spPr/>
        <p:txBody>
          <a:bodyPr/>
          <a:lstStyle/>
          <a:p>
            <a:fld id="{86C27127-1FFF-4B85-855F-BDA2CD8AB204}" type="slidenum">
              <a:rPr lang="en-UG" smtClean="0"/>
              <a:t>‹#›</a:t>
            </a:fld>
            <a:endParaRPr lang="en-UG"/>
          </a:p>
        </p:txBody>
      </p:sp>
    </p:spTree>
    <p:extLst>
      <p:ext uri="{BB962C8B-B14F-4D97-AF65-F5344CB8AC3E}">
        <p14:creationId xmlns:p14="http://schemas.microsoft.com/office/powerpoint/2010/main" val="2128034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A477C3-137F-403A-875F-2BF582E0AE86}" type="datetimeFigureOut">
              <a:rPr lang="en-UG" smtClean="0"/>
              <a:t>04/01/2025</a:t>
            </a:fld>
            <a:endParaRPr lang="en-UG"/>
          </a:p>
        </p:txBody>
      </p:sp>
      <p:sp>
        <p:nvSpPr>
          <p:cNvPr id="6" name="Footer Placeholder 5"/>
          <p:cNvSpPr>
            <a:spLocks noGrp="1"/>
          </p:cNvSpPr>
          <p:nvPr>
            <p:ph type="ftr" sz="quarter" idx="11"/>
          </p:nvPr>
        </p:nvSpPr>
        <p:spPr/>
        <p:txBody>
          <a:bodyPr/>
          <a:lstStyle/>
          <a:p>
            <a:endParaRPr lang="en-UG"/>
          </a:p>
        </p:txBody>
      </p:sp>
      <p:sp>
        <p:nvSpPr>
          <p:cNvPr id="7" name="Slide Number Placeholder 6"/>
          <p:cNvSpPr>
            <a:spLocks noGrp="1"/>
          </p:cNvSpPr>
          <p:nvPr>
            <p:ph type="sldNum" sz="quarter" idx="12"/>
          </p:nvPr>
        </p:nvSpPr>
        <p:spPr/>
        <p:txBody>
          <a:bodyPr/>
          <a:lstStyle/>
          <a:p>
            <a:fld id="{86C27127-1FFF-4B85-855F-BDA2CD8AB204}" type="slidenum">
              <a:rPr lang="en-UG" smtClean="0"/>
              <a:t>‹#›</a:t>
            </a:fld>
            <a:endParaRPr lang="en-UG"/>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94022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AA477C3-137F-403A-875F-2BF582E0AE86}" type="datetimeFigureOut">
              <a:rPr lang="en-UG" smtClean="0"/>
              <a:t>04/01/2025</a:t>
            </a:fld>
            <a:endParaRPr lang="en-UG"/>
          </a:p>
        </p:txBody>
      </p:sp>
      <p:sp>
        <p:nvSpPr>
          <p:cNvPr id="6" name="Footer Placeholder 5"/>
          <p:cNvSpPr>
            <a:spLocks noGrp="1"/>
          </p:cNvSpPr>
          <p:nvPr>
            <p:ph type="ftr" sz="quarter" idx="11"/>
          </p:nvPr>
        </p:nvSpPr>
        <p:spPr>
          <a:xfrm>
            <a:off x="1447382" y="318640"/>
            <a:ext cx="5541004" cy="320931"/>
          </a:xfrm>
        </p:spPr>
        <p:txBody>
          <a:bodyPr/>
          <a:lstStyle/>
          <a:p>
            <a:endParaRPr lang="en-UG"/>
          </a:p>
        </p:txBody>
      </p:sp>
      <p:sp>
        <p:nvSpPr>
          <p:cNvPr id="7" name="Slide Number Placeholder 6"/>
          <p:cNvSpPr>
            <a:spLocks noGrp="1"/>
          </p:cNvSpPr>
          <p:nvPr>
            <p:ph type="sldNum" sz="quarter" idx="12"/>
          </p:nvPr>
        </p:nvSpPr>
        <p:spPr/>
        <p:txBody>
          <a:bodyPr/>
          <a:lstStyle/>
          <a:p>
            <a:fld id="{86C27127-1FFF-4B85-855F-BDA2CD8AB204}" type="slidenum">
              <a:rPr lang="en-UG" smtClean="0"/>
              <a:t>‹#›</a:t>
            </a:fld>
            <a:endParaRPr lang="en-UG"/>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9361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AA477C3-137F-403A-875F-2BF582E0AE86}" type="datetimeFigureOut">
              <a:rPr lang="en-UG" smtClean="0"/>
              <a:t>04/01/2025</a:t>
            </a:fld>
            <a:endParaRPr lang="en-UG"/>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G"/>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86C27127-1FFF-4B85-855F-BDA2CD8AB204}" type="slidenum">
              <a:rPr lang="en-UG" smtClean="0"/>
              <a:t>‹#›</a:t>
            </a:fld>
            <a:endParaRPr lang="en-UG"/>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37876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t.Agry@yaho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ura.go.u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0E179-822E-E99F-1405-324FB95BE917}"/>
              </a:ext>
            </a:extLst>
          </p:cNvPr>
          <p:cNvSpPr>
            <a:spLocks noGrp="1"/>
          </p:cNvSpPr>
          <p:nvPr>
            <p:ph type="ctrTitle"/>
          </p:nvPr>
        </p:nvSpPr>
        <p:spPr>
          <a:xfrm>
            <a:off x="2417779" y="1294228"/>
            <a:ext cx="8637073" cy="1266091"/>
          </a:xfrm>
        </p:spPr>
        <p:txBody>
          <a:bodyPr>
            <a:normAutofit/>
          </a:bodyPr>
          <a:lstStyle/>
          <a:p>
            <a:r>
              <a:rPr lang="en-US" sz="6000" dirty="0">
                <a:latin typeface="Maiandra GD" panose="020E0502030308020204" pitchFamily="34" charset="0"/>
              </a:rPr>
              <a:t>REVENUE &amp; TAXATION</a:t>
            </a:r>
            <a:endParaRPr lang="en-UG" sz="6000" dirty="0">
              <a:latin typeface="Maiandra GD" panose="020E0502030308020204" pitchFamily="34" charset="0"/>
            </a:endParaRPr>
          </a:p>
        </p:txBody>
      </p:sp>
      <p:sp>
        <p:nvSpPr>
          <p:cNvPr id="3" name="Subtitle 2">
            <a:extLst>
              <a:ext uri="{FF2B5EF4-FFF2-40B4-BE49-F238E27FC236}">
                <a16:creationId xmlns:a16="http://schemas.microsoft.com/office/drawing/2014/main" id="{85C19F8D-7ECF-D3B7-AF2C-4CAE08A40779}"/>
              </a:ext>
            </a:extLst>
          </p:cNvPr>
          <p:cNvSpPr>
            <a:spLocks noGrp="1"/>
          </p:cNvSpPr>
          <p:nvPr>
            <p:ph type="subTitle" idx="1"/>
          </p:nvPr>
        </p:nvSpPr>
        <p:spPr>
          <a:xfrm>
            <a:off x="1448973" y="3727937"/>
            <a:ext cx="9605880" cy="1631854"/>
          </a:xfrm>
        </p:spPr>
        <p:txBody>
          <a:bodyPr>
            <a:normAutofit fontScale="92500" lnSpcReduction="20000"/>
          </a:bodyPr>
          <a:lstStyle/>
          <a:p>
            <a:endParaRPr lang="en-US" dirty="0">
              <a:latin typeface="Maiandra GD" panose="020E0502030308020204" pitchFamily="34" charset="0"/>
            </a:endParaRPr>
          </a:p>
          <a:p>
            <a:r>
              <a:rPr lang="en-US" dirty="0">
                <a:latin typeface="Maiandra GD" panose="020E0502030308020204" pitchFamily="34" charset="0"/>
              </a:rPr>
              <a:t>TUMUSIIME AGGREY</a:t>
            </a:r>
          </a:p>
          <a:p>
            <a:r>
              <a:rPr lang="en-US" dirty="0">
                <a:latin typeface="Maiandra GD" panose="020E0502030308020204" pitchFamily="34" charset="0"/>
              </a:rPr>
              <a:t>LLB /PG-DIP LDC / MBA-TELM</a:t>
            </a:r>
          </a:p>
          <a:p>
            <a:r>
              <a:rPr lang="en-US" u="sng" cap="none" dirty="0">
                <a:latin typeface="Maiandra GD" panose="020E0502030308020204" pitchFamily="34" charset="0"/>
                <a:hlinkClick r:id="rId2">
                  <a:extLst>
                    <a:ext uri="{A12FA001-AC4F-418D-AE19-62706E023703}">
                      <ahyp:hlinkClr xmlns:ahyp="http://schemas.microsoft.com/office/drawing/2018/hyperlinkcolor" val="tx"/>
                    </a:ext>
                  </a:extLst>
                </a:hlinkClick>
              </a:rPr>
              <a:t>t.agry@yahoo.com</a:t>
            </a:r>
            <a:endParaRPr lang="en-US" u="sng" cap="none" dirty="0">
              <a:latin typeface="Maiandra GD" panose="020E0502030308020204" pitchFamily="34"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3915558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79718-D1DD-FC51-5AF1-4F10234BD54B}"/>
              </a:ext>
            </a:extLst>
          </p:cNvPr>
          <p:cNvSpPr>
            <a:spLocks noGrp="1"/>
          </p:cNvSpPr>
          <p:nvPr>
            <p:ph type="title"/>
          </p:nvPr>
        </p:nvSpPr>
        <p:spPr/>
        <p:txBody>
          <a:bodyPr/>
          <a:lstStyle/>
          <a:p>
            <a:r>
              <a:rPr lang="en-US" dirty="0">
                <a:latin typeface="Maiandra GD" panose="020E0502030308020204" pitchFamily="34" charset="0"/>
              </a:rPr>
              <a:t>COMMON EXAMPLES OF TAXES IN UGANDA</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C76D0FA-9534-983C-38A6-7E0C643CEF6B}"/>
              </a:ext>
            </a:extLst>
          </p:cNvPr>
          <p:cNvSpPr>
            <a:spLocks noGrp="1"/>
          </p:cNvSpPr>
          <p:nvPr>
            <p:ph idx="1"/>
          </p:nvPr>
        </p:nvSpPr>
        <p:spPr/>
        <p:txBody>
          <a:bodyPr>
            <a:normAutofit fontScale="92500" lnSpcReduction="20000"/>
          </a:bodyPr>
          <a:lstStyle/>
          <a:p>
            <a:r>
              <a:rPr lang="en-US" dirty="0">
                <a:latin typeface="Maiandra GD" panose="020E0502030308020204" pitchFamily="34" charset="0"/>
              </a:rPr>
              <a:t>Household (Personal (y) tax)</a:t>
            </a:r>
          </a:p>
          <a:p>
            <a:r>
              <a:rPr lang="en-US" dirty="0">
                <a:latin typeface="Maiandra GD" panose="020E0502030308020204" pitchFamily="34" charset="0"/>
              </a:rPr>
              <a:t>Consumer expenditure- VAT</a:t>
            </a:r>
          </a:p>
          <a:p>
            <a:r>
              <a:rPr lang="en-US" dirty="0">
                <a:latin typeface="Maiandra GD" panose="020E0502030308020204" pitchFamily="34" charset="0"/>
              </a:rPr>
              <a:t>Business Receipts from retail sales</a:t>
            </a:r>
          </a:p>
          <a:p>
            <a:r>
              <a:rPr lang="en-US" dirty="0">
                <a:latin typeface="Maiandra GD" panose="020E0502030308020204" pitchFamily="34" charset="0"/>
              </a:rPr>
              <a:t>Employment (PAYE)</a:t>
            </a:r>
          </a:p>
          <a:p>
            <a:r>
              <a:rPr lang="en-US" dirty="0">
                <a:latin typeface="Maiandra GD" panose="020E0502030308020204" pitchFamily="34" charset="0"/>
              </a:rPr>
              <a:t>Dividends</a:t>
            </a:r>
          </a:p>
          <a:p>
            <a:r>
              <a:rPr lang="en-US" dirty="0">
                <a:latin typeface="Maiandra GD" panose="020E0502030308020204" pitchFamily="34" charset="0"/>
              </a:rPr>
              <a:t>Property Tax</a:t>
            </a:r>
          </a:p>
          <a:p>
            <a:r>
              <a:rPr lang="en-US" dirty="0">
                <a:latin typeface="Maiandra GD" panose="020E0502030308020204" pitchFamily="34" charset="0"/>
              </a:rPr>
              <a:t>Communication tax </a:t>
            </a:r>
            <a:r>
              <a:rPr lang="en-US" dirty="0" err="1">
                <a:latin typeface="Maiandra GD" panose="020E0502030308020204" pitchFamily="34" charset="0"/>
              </a:rPr>
              <a:t>ie</a:t>
            </a:r>
            <a:r>
              <a:rPr lang="en-US" dirty="0">
                <a:latin typeface="Maiandra GD" panose="020E0502030308020204" pitchFamily="34" charset="0"/>
              </a:rPr>
              <a:t> telecommunications</a:t>
            </a:r>
          </a:p>
          <a:p>
            <a:r>
              <a:rPr lang="en-US" dirty="0">
                <a:latin typeface="Maiandra GD" panose="020E0502030308020204" pitchFamily="34" charset="0"/>
              </a:rPr>
              <a:t>Import and Export Tax</a:t>
            </a:r>
          </a:p>
          <a:p>
            <a:endParaRPr lang="en-UG" dirty="0">
              <a:latin typeface="Maiandra GD" panose="020E0502030308020204" pitchFamily="34" charset="0"/>
            </a:endParaRPr>
          </a:p>
        </p:txBody>
      </p:sp>
    </p:spTree>
    <p:extLst>
      <p:ext uri="{BB962C8B-B14F-4D97-AF65-F5344CB8AC3E}">
        <p14:creationId xmlns:p14="http://schemas.microsoft.com/office/powerpoint/2010/main" val="60024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40CED-E677-4BEC-2DE9-BED5414BB2DC}"/>
              </a:ext>
            </a:extLst>
          </p:cNvPr>
          <p:cNvSpPr>
            <a:spLocks noGrp="1"/>
          </p:cNvSpPr>
          <p:nvPr>
            <p:ph type="title"/>
          </p:nvPr>
        </p:nvSpPr>
        <p:spPr/>
        <p:txBody>
          <a:bodyPr/>
          <a:lstStyle/>
          <a:p>
            <a:pPr algn="just"/>
            <a:r>
              <a:rPr lang="en-US" dirty="0">
                <a:latin typeface="Maiandra GD" panose="020E0502030308020204" pitchFamily="34" charset="0"/>
              </a:rPr>
              <a:t>Rationale for taxes in Uganda</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C7F7264C-D5A8-CC81-E46D-650E8CD75C0D}"/>
              </a:ext>
            </a:extLst>
          </p:cNvPr>
          <p:cNvSpPr>
            <a:spLocks noGrp="1"/>
          </p:cNvSpPr>
          <p:nvPr>
            <p:ph idx="1"/>
          </p:nvPr>
        </p:nvSpPr>
        <p:spPr>
          <a:xfrm>
            <a:off x="618979" y="2015731"/>
            <a:ext cx="10435876" cy="4037749"/>
          </a:xfrm>
        </p:spPr>
        <p:txBody>
          <a:bodyPr>
            <a:noAutofit/>
          </a:bodyPr>
          <a:lstStyle/>
          <a:p>
            <a:pPr algn="just"/>
            <a:r>
              <a:rPr lang="en-US" sz="1600" i="0" dirty="0">
                <a:solidFill>
                  <a:srgbClr val="111111"/>
                </a:solidFill>
                <a:effectLst/>
                <a:latin typeface="Maiandra GD" panose="020E0502030308020204" pitchFamily="34" charset="0"/>
              </a:rPr>
              <a:t>The role of taxes is to help governments fund various undertakings such as public works, infrastructure, and wars The role of taxes is to help governments fund various undertakings such as public works, infrastructure, and wars .</a:t>
            </a:r>
          </a:p>
          <a:p>
            <a:pPr algn="just"/>
            <a:r>
              <a:rPr lang="en-US" sz="1600" i="0" dirty="0">
                <a:effectLst/>
                <a:latin typeface="Maiandra GD" panose="020E0502030308020204" pitchFamily="34" charset="0"/>
              </a:rPr>
              <a:t>Economic stability: Taxes can be used as a tool to stabilize the economy by influencing consumer spending, investment, and savings. Governments can adjust tax rates and policies to encourage economic growth, control inflation, and manage fiscal deficits.</a:t>
            </a:r>
          </a:p>
          <a:p>
            <a:pPr algn="just"/>
            <a:r>
              <a:rPr lang="en-US" sz="1600" i="0" dirty="0">
                <a:effectLst/>
                <a:latin typeface="Maiandra GD" panose="020E0502030308020204" pitchFamily="34" charset="0"/>
              </a:rPr>
              <a:t>Redistributing wealth: Taxes can be used to redistribute wealth from higher-income individuals and businesses to lower-income individuals.</a:t>
            </a:r>
            <a:endParaRPr lang="en-US" sz="1600" i="0" dirty="0">
              <a:solidFill>
                <a:srgbClr val="111111"/>
              </a:solidFill>
              <a:effectLst/>
              <a:latin typeface="Maiandra GD" panose="020E0502030308020204" pitchFamily="34" charset="0"/>
            </a:endParaRPr>
          </a:p>
          <a:p>
            <a:pPr algn="just"/>
            <a:r>
              <a:rPr lang="en-US" sz="1600" dirty="0">
                <a:solidFill>
                  <a:srgbClr val="111111"/>
                </a:solidFill>
                <a:latin typeface="Maiandra GD" panose="020E0502030308020204" pitchFamily="34" charset="0"/>
              </a:rPr>
              <a:t>Encouraging responsible behavior.</a:t>
            </a:r>
            <a:endParaRPr lang="en-US" sz="1600" i="0" dirty="0">
              <a:solidFill>
                <a:srgbClr val="111111"/>
              </a:solidFill>
              <a:effectLst/>
              <a:latin typeface="Maiandra GD" panose="020E0502030308020204" pitchFamily="34" charset="0"/>
            </a:endParaRPr>
          </a:p>
          <a:p>
            <a:pPr algn="just"/>
            <a:r>
              <a:rPr lang="en-US" sz="1600" dirty="0">
                <a:solidFill>
                  <a:srgbClr val="111111"/>
                </a:solidFill>
                <a:latin typeface="Maiandra GD" panose="020E0502030308020204" pitchFamily="34" charset="0"/>
              </a:rPr>
              <a:t>Promoting Social goods.</a:t>
            </a:r>
            <a:endParaRPr lang="en-UG" sz="1600" dirty="0">
              <a:latin typeface="Maiandra GD" panose="020E0502030308020204" pitchFamily="34" charset="0"/>
            </a:endParaRPr>
          </a:p>
        </p:txBody>
      </p:sp>
    </p:spTree>
    <p:extLst>
      <p:ext uri="{BB962C8B-B14F-4D97-AF65-F5344CB8AC3E}">
        <p14:creationId xmlns:p14="http://schemas.microsoft.com/office/powerpoint/2010/main" val="3626656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154A0-6134-3FEB-C3FA-30DD790E3BD1}"/>
              </a:ext>
            </a:extLst>
          </p:cNvPr>
          <p:cNvSpPr>
            <a:spLocks noGrp="1"/>
          </p:cNvSpPr>
          <p:nvPr>
            <p:ph type="title"/>
          </p:nvPr>
        </p:nvSpPr>
        <p:spPr/>
        <p:txBody>
          <a:bodyPr/>
          <a:lstStyle/>
          <a:p>
            <a:r>
              <a:rPr lang="en-US" dirty="0" err="1">
                <a:latin typeface="Maiandra GD" panose="020E0502030308020204" pitchFamily="34" charset="0"/>
              </a:rPr>
              <a:t>PriAnciples</a:t>
            </a:r>
            <a:r>
              <a:rPr lang="en-US" dirty="0"/>
              <a:t> of taxation</a:t>
            </a:r>
            <a:endParaRPr lang="en-UG" dirty="0"/>
          </a:p>
        </p:txBody>
      </p:sp>
      <p:sp>
        <p:nvSpPr>
          <p:cNvPr id="3" name="Content Placeholder 2">
            <a:extLst>
              <a:ext uri="{FF2B5EF4-FFF2-40B4-BE49-F238E27FC236}">
                <a16:creationId xmlns:a16="http://schemas.microsoft.com/office/drawing/2014/main" id="{73CA34F2-D18E-2850-AE3D-988145A7F1E0}"/>
              </a:ext>
            </a:extLst>
          </p:cNvPr>
          <p:cNvSpPr>
            <a:spLocks noGrp="1"/>
          </p:cNvSpPr>
          <p:nvPr>
            <p:ph idx="1"/>
          </p:nvPr>
        </p:nvSpPr>
        <p:spPr>
          <a:xfrm>
            <a:off x="631371" y="2015732"/>
            <a:ext cx="10423483" cy="4037749"/>
          </a:xfrm>
        </p:spPr>
        <p:txBody>
          <a:bodyPr>
            <a:normAutofit fontScale="92500"/>
          </a:bodyPr>
          <a:lstStyle/>
          <a:p>
            <a:r>
              <a:rPr lang="en-US" b="0" i="0" dirty="0">
                <a:effectLst/>
                <a:latin typeface="Maiandra GD" panose="020E0502030308020204" pitchFamily="34" charset="0"/>
              </a:rPr>
              <a:t>The principles of taxation are the basic guidelines that governments follow when designing and implementing tax policies. These principles help ensure that taxes are fair, efficient, and effective in achieving their intended goals. Some of the key principles of taxation include:</a:t>
            </a:r>
          </a:p>
          <a:p>
            <a:pPr marL="457200" indent="-457200">
              <a:buAutoNum type="alphaLcParenR"/>
            </a:pPr>
            <a:r>
              <a:rPr lang="en-US" dirty="0">
                <a:latin typeface="Maiandra GD" panose="020E0502030308020204" pitchFamily="34" charset="0"/>
              </a:rPr>
              <a:t>Equity</a:t>
            </a:r>
          </a:p>
          <a:p>
            <a:pPr marL="457200" indent="-457200">
              <a:buAutoNum type="alphaLcParenR"/>
            </a:pPr>
            <a:r>
              <a:rPr lang="en-US" dirty="0">
                <a:latin typeface="Maiandra GD" panose="020E0502030308020204" pitchFamily="34" charset="0"/>
              </a:rPr>
              <a:t>Certainty</a:t>
            </a:r>
          </a:p>
          <a:p>
            <a:pPr marL="457200" indent="-457200">
              <a:buAutoNum type="alphaLcParenR"/>
            </a:pPr>
            <a:r>
              <a:rPr lang="en-US" dirty="0">
                <a:latin typeface="Maiandra GD" panose="020E0502030308020204" pitchFamily="34" charset="0"/>
              </a:rPr>
              <a:t>Convenience</a:t>
            </a:r>
          </a:p>
          <a:p>
            <a:pPr marL="457200" indent="-457200">
              <a:buAutoNum type="alphaLcParenR"/>
            </a:pPr>
            <a:r>
              <a:rPr lang="en-US" dirty="0">
                <a:latin typeface="Maiandra GD" panose="020E0502030308020204" pitchFamily="34" charset="0"/>
              </a:rPr>
              <a:t>Efficiency</a:t>
            </a:r>
          </a:p>
          <a:p>
            <a:pPr marL="457200" indent="-457200">
              <a:buAutoNum type="alphaLcParenR"/>
            </a:pPr>
            <a:r>
              <a:rPr lang="en-US" dirty="0">
                <a:latin typeface="Maiandra GD" panose="020E0502030308020204" pitchFamily="34" charset="0"/>
              </a:rPr>
              <a:t>Flexibility</a:t>
            </a:r>
          </a:p>
          <a:p>
            <a:pPr marL="457200" indent="-457200">
              <a:buAutoNum type="alphaLcParenR"/>
            </a:pPr>
            <a:r>
              <a:rPr lang="en-US" dirty="0">
                <a:latin typeface="Maiandra GD" panose="020E0502030308020204" pitchFamily="34" charset="0"/>
              </a:rPr>
              <a:t>Simplicity</a:t>
            </a:r>
          </a:p>
          <a:p>
            <a:pPr marL="457200" indent="-457200">
              <a:buAutoNum type="alphaLcParenR"/>
            </a:pPr>
            <a:endParaRPr lang="en-US" dirty="0">
              <a:latin typeface="Maiandra GD" panose="020E0502030308020204" pitchFamily="34" charset="0"/>
            </a:endParaRPr>
          </a:p>
          <a:p>
            <a:pPr marL="457200" indent="-457200">
              <a:buAutoNum type="alphaLcParenR"/>
            </a:pPr>
            <a:endParaRPr lang="en-US" dirty="0">
              <a:latin typeface="Maiandra GD" panose="020E0502030308020204" pitchFamily="34"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1947897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72504-8D91-A53F-4024-61362A083D73}"/>
              </a:ext>
            </a:extLst>
          </p:cNvPr>
          <p:cNvSpPr>
            <a:spLocks noGrp="1"/>
          </p:cNvSpPr>
          <p:nvPr>
            <p:ph type="title"/>
          </p:nvPr>
        </p:nvSpPr>
        <p:spPr/>
        <p:txBody>
          <a:bodyPr/>
          <a:lstStyle/>
          <a:p>
            <a:r>
              <a:rPr lang="en-US" dirty="0"/>
              <a:t>Types of taxes in Uganda</a:t>
            </a:r>
            <a:endParaRPr lang="en-UG" dirty="0"/>
          </a:p>
        </p:txBody>
      </p:sp>
      <p:sp>
        <p:nvSpPr>
          <p:cNvPr id="3" name="Content Placeholder 2">
            <a:extLst>
              <a:ext uri="{FF2B5EF4-FFF2-40B4-BE49-F238E27FC236}">
                <a16:creationId xmlns:a16="http://schemas.microsoft.com/office/drawing/2014/main" id="{BFE8D2D9-052C-BD06-856B-E65E2B42B0A8}"/>
              </a:ext>
            </a:extLst>
          </p:cNvPr>
          <p:cNvSpPr>
            <a:spLocks noGrp="1"/>
          </p:cNvSpPr>
          <p:nvPr>
            <p:ph idx="1"/>
          </p:nvPr>
        </p:nvSpPr>
        <p:spPr/>
        <p:txBody>
          <a:bodyPr/>
          <a:lstStyle/>
          <a:p>
            <a:pPr algn="just"/>
            <a:r>
              <a:rPr lang="en-US" dirty="0">
                <a:latin typeface="Maiandra GD" panose="020E0502030308020204" pitchFamily="34" charset="0"/>
              </a:rPr>
              <a:t>Income Tax </a:t>
            </a:r>
          </a:p>
          <a:p>
            <a:pPr marL="0" indent="0" algn="just">
              <a:buNone/>
            </a:pPr>
            <a:r>
              <a:rPr lang="en-US" dirty="0">
                <a:latin typeface="Maiandra GD" panose="020E0502030308020204" pitchFamily="34" charset="0"/>
              </a:rPr>
              <a:t>In Uganda, income tax applies generally to all types of persons who derive income, whether an individual, bodies of individuals, or corporate entities. </a:t>
            </a:r>
          </a:p>
          <a:p>
            <a:pPr marL="0" indent="0" algn="just">
              <a:buNone/>
            </a:pPr>
            <a:r>
              <a:rPr lang="en-US" dirty="0">
                <a:latin typeface="Maiandra GD" panose="020E0502030308020204" pitchFamily="34" charset="0"/>
              </a:rPr>
              <a:t>Resident persons are taxed on worldwide income, while non-resident persons are taxed only on income derived from sources in Uganda. </a:t>
            </a:r>
          </a:p>
          <a:p>
            <a:pPr marL="0" indent="0" algn="just">
              <a:buNone/>
            </a:pPr>
            <a:r>
              <a:rPr lang="en-US" dirty="0">
                <a:latin typeface="Maiandra GD" panose="020E0502030308020204" pitchFamily="34" charset="0"/>
              </a:rPr>
              <a:t>Income tax is imposed on three broad categories of income – Business income, Employment income and Property income.</a:t>
            </a:r>
            <a:endParaRPr lang="en-UG" dirty="0">
              <a:latin typeface="Maiandra GD" panose="020E0502030308020204" pitchFamily="34" charset="0"/>
            </a:endParaRPr>
          </a:p>
        </p:txBody>
      </p:sp>
    </p:spTree>
    <p:extLst>
      <p:ext uri="{BB962C8B-B14F-4D97-AF65-F5344CB8AC3E}">
        <p14:creationId xmlns:p14="http://schemas.microsoft.com/office/powerpoint/2010/main" val="1193963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36A6A-22EF-9604-EE63-919A48AB8938}"/>
              </a:ext>
            </a:extLst>
          </p:cNvPr>
          <p:cNvSpPr>
            <a:spLocks noGrp="1"/>
          </p:cNvSpPr>
          <p:nvPr>
            <p:ph type="title"/>
          </p:nvPr>
        </p:nvSpPr>
        <p:spPr/>
        <p:txBody>
          <a:bodyPr/>
          <a:lstStyle/>
          <a:p>
            <a:r>
              <a:rPr lang="en-US" dirty="0">
                <a:latin typeface="Maiandra GD" panose="020E0502030308020204" pitchFamily="34" charset="0"/>
              </a:rPr>
              <a:t>INCOME TAX - INDIVIDUAL</a:t>
            </a:r>
            <a:endParaRPr lang="en-UG" dirty="0">
              <a:latin typeface="Maiandra GD" panose="020E0502030308020204" pitchFamily="34" charset="0"/>
            </a:endParaRPr>
          </a:p>
        </p:txBody>
      </p:sp>
      <p:pic>
        <p:nvPicPr>
          <p:cNvPr id="5" name="Content Placeholder 4">
            <a:extLst>
              <a:ext uri="{FF2B5EF4-FFF2-40B4-BE49-F238E27FC236}">
                <a16:creationId xmlns:a16="http://schemas.microsoft.com/office/drawing/2014/main" id="{0265F4BD-30E3-EE90-C8C3-90473B6A527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75687" y="2016125"/>
            <a:ext cx="9354950" cy="3449638"/>
          </a:xfrm>
        </p:spPr>
      </p:pic>
    </p:spTree>
    <p:extLst>
      <p:ext uri="{BB962C8B-B14F-4D97-AF65-F5344CB8AC3E}">
        <p14:creationId xmlns:p14="http://schemas.microsoft.com/office/powerpoint/2010/main" val="482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8E23A-4C7C-8873-C6E9-B6B506B2B0B4}"/>
              </a:ext>
            </a:extLst>
          </p:cNvPr>
          <p:cNvSpPr>
            <a:spLocks noGrp="1"/>
          </p:cNvSpPr>
          <p:nvPr>
            <p:ph type="title"/>
          </p:nvPr>
        </p:nvSpPr>
        <p:spPr/>
        <p:txBody>
          <a:bodyPr/>
          <a:lstStyle/>
          <a:p>
            <a:r>
              <a:rPr lang="en-US" dirty="0">
                <a:latin typeface="Maiandra GD" panose="020E0502030308020204" pitchFamily="34" charset="0"/>
              </a:rPr>
              <a:t>PAYE - TAX - INDIVIDUAL</a:t>
            </a:r>
            <a:endParaRPr lang="en-UG" dirty="0">
              <a:latin typeface="Maiandra GD" panose="020E0502030308020204" pitchFamily="34" charset="0"/>
            </a:endParaRPr>
          </a:p>
        </p:txBody>
      </p:sp>
      <p:pic>
        <p:nvPicPr>
          <p:cNvPr id="5" name="Content Placeholder 4">
            <a:extLst>
              <a:ext uri="{FF2B5EF4-FFF2-40B4-BE49-F238E27FC236}">
                <a16:creationId xmlns:a16="http://schemas.microsoft.com/office/drawing/2014/main" id="{8575D854-9601-EBED-049C-4F2B5B3E2DA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74443" y="2016125"/>
            <a:ext cx="9557438" cy="3449638"/>
          </a:xfrm>
        </p:spPr>
      </p:pic>
    </p:spTree>
    <p:extLst>
      <p:ext uri="{BB962C8B-B14F-4D97-AF65-F5344CB8AC3E}">
        <p14:creationId xmlns:p14="http://schemas.microsoft.com/office/powerpoint/2010/main" val="3446484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341CA-D000-95FB-F270-C24EE932581B}"/>
              </a:ext>
            </a:extLst>
          </p:cNvPr>
          <p:cNvSpPr>
            <a:spLocks noGrp="1"/>
          </p:cNvSpPr>
          <p:nvPr>
            <p:ph type="title"/>
          </p:nvPr>
        </p:nvSpPr>
        <p:spPr/>
        <p:txBody>
          <a:bodyPr/>
          <a:lstStyle/>
          <a:p>
            <a:r>
              <a:rPr lang="en-US" dirty="0">
                <a:latin typeface="Maiandra GD" panose="020E0502030308020204" pitchFamily="34" charset="0"/>
              </a:rPr>
              <a:t>BUSINESS INCOME UNDER 50M</a:t>
            </a:r>
            <a:endParaRPr lang="en-UG" dirty="0">
              <a:latin typeface="Maiandra GD" panose="020E0502030308020204" pitchFamily="34" charset="0"/>
            </a:endParaRPr>
          </a:p>
        </p:txBody>
      </p:sp>
      <p:pic>
        <p:nvPicPr>
          <p:cNvPr id="5" name="Content Placeholder 4">
            <a:extLst>
              <a:ext uri="{FF2B5EF4-FFF2-40B4-BE49-F238E27FC236}">
                <a16:creationId xmlns:a16="http://schemas.microsoft.com/office/drawing/2014/main" id="{B15CF118-8663-2C7A-9DE0-0E32E32EA63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50975" y="2585417"/>
            <a:ext cx="9604375" cy="2844711"/>
          </a:xfrm>
        </p:spPr>
      </p:pic>
    </p:spTree>
    <p:extLst>
      <p:ext uri="{BB962C8B-B14F-4D97-AF65-F5344CB8AC3E}">
        <p14:creationId xmlns:p14="http://schemas.microsoft.com/office/powerpoint/2010/main" val="3275573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E720C-7B5D-60F7-4C21-A07917100272}"/>
              </a:ext>
            </a:extLst>
          </p:cNvPr>
          <p:cNvSpPr>
            <a:spLocks noGrp="1"/>
          </p:cNvSpPr>
          <p:nvPr>
            <p:ph type="title"/>
          </p:nvPr>
        </p:nvSpPr>
        <p:spPr/>
        <p:txBody>
          <a:bodyPr/>
          <a:lstStyle/>
          <a:p>
            <a:endParaRPr lang="en-UG"/>
          </a:p>
        </p:txBody>
      </p:sp>
      <p:pic>
        <p:nvPicPr>
          <p:cNvPr id="5" name="Content Placeholder 4">
            <a:extLst>
              <a:ext uri="{FF2B5EF4-FFF2-40B4-BE49-F238E27FC236}">
                <a16:creationId xmlns:a16="http://schemas.microsoft.com/office/drawing/2014/main" id="{093DEAE1-15E8-9BAC-8A74-A8A98874D9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50975" y="2562907"/>
            <a:ext cx="9604375" cy="2356073"/>
          </a:xfrm>
        </p:spPr>
      </p:pic>
    </p:spTree>
    <p:extLst>
      <p:ext uri="{BB962C8B-B14F-4D97-AF65-F5344CB8AC3E}">
        <p14:creationId xmlns:p14="http://schemas.microsoft.com/office/powerpoint/2010/main" val="398930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AECEE-4524-0A2F-41B2-064FC570F24F}"/>
              </a:ext>
            </a:extLst>
          </p:cNvPr>
          <p:cNvSpPr>
            <a:spLocks noGrp="1"/>
          </p:cNvSpPr>
          <p:nvPr>
            <p:ph type="title"/>
          </p:nvPr>
        </p:nvSpPr>
        <p:spPr/>
        <p:txBody>
          <a:bodyPr/>
          <a:lstStyle/>
          <a:p>
            <a:r>
              <a:rPr lang="en-US" dirty="0">
                <a:latin typeface="Maiandra GD" panose="020E0502030308020204" pitchFamily="34" charset="0"/>
              </a:rPr>
              <a:t>RENTAL TAX</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90F6736C-6D95-C55B-B44E-74D6FCC4A453}"/>
              </a:ext>
            </a:extLst>
          </p:cNvPr>
          <p:cNvSpPr>
            <a:spLocks noGrp="1"/>
          </p:cNvSpPr>
          <p:nvPr>
            <p:ph idx="1"/>
          </p:nvPr>
        </p:nvSpPr>
        <p:spPr/>
        <p:txBody>
          <a:bodyPr/>
          <a:lstStyle/>
          <a:p>
            <a:pPr algn="just"/>
            <a:r>
              <a:rPr lang="en-US" dirty="0">
                <a:latin typeface="Maiandra GD" panose="020E0502030308020204" pitchFamily="34" charset="0"/>
              </a:rPr>
              <a:t>Tax on rental income derived by an individual is assessed separately from the individual’s other business incomes or employment income.</a:t>
            </a:r>
          </a:p>
          <a:p>
            <a:pPr algn="just"/>
            <a:endParaRPr lang="en-US" dirty="0">
              <a:latin typeface="Maiandra GD" panose="020E0502030308020204" pitchFamily="34" charset="0"/>
            </a:endParaRPr>
          </a:p>
          <a:p>
            <a:pPr marL="0" indent="0" algn="just">
              <a:buNone/>
            </a:pPr>
            <a:r>
              <a:rPr lang="en-US" dirty="0">
                <a:latin typeface="Maiandra GD" panose="020E0502030308020204" pitchFamily="34" charset="0"/>
              </a:rPr>
              <a:t> The tax is 20% of the rental income amount after deducting </a:t>
            </a:r>
          </a:p>
          <a:p>
            <a:pPr algn="just"/>
            <a:r>
              <a:rPr lang="en-US" dirty="0">
                <a:latin typeface="Maiandra GD" panose="020E0502030308020204" pitchFamily="34" charset="0"/>
              </a:rPr>
              <a:t> 1) 20% as allowable expenses; and </a:t>
            </a:r>
          </a:p>
          <a:p>
            <a:pPr algn="just"/>
            <a:r>
              <a:rPr lang="en-US" dirty="0">
                <a:latin typeface="Maiandra GD" panose="020E0502030308020204" pitchFamily="34" charset="0"/>
              </a:rPr>
              <a:t>2) UGX 2,820,000 as a tax free threshold</a:t>
            </a:r>
            <a:endParaRPr lang="en-UG" dirty="0">
              <a:latin typeface="Maiandra GD" panose="020E0502030308020204" pitchFamily="34" charset="0"/>
            </a:endParaRPr>
          </a:p>
        </p:txBody>
      </p:sp>
    </p:spTree>
    <p:extLst>
      <p:ext uri="{BB962C8B-B14F-4D97-AF65-F5344CB8AC3E}">
        <p14:creationId xmlns:p14="http://schemas.microsoft.com/office/powerpoint/2010/main" val="1805388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FC526-F66E-7BED-D55B-D7D5B789E341}"/>
              </a:ext>
            </a:extLst>
          </p:cNvPr>
          <p:cNvSpPr>
            <a:spLocks noGrp="1"/>
          </p:cNvSpPr>
          <p:nvPr>
            <p:ph type="title"/>
          </p:nvPr>
        </p:nvSpPr>
        <p:spPr/>
        <p:txBody>
          <a:bodyPr/>
          <a:lstStyle/>
          <a:p>
            <a:r>
              <a:rPr lang="en-US" dirty="0">
                <a:latin typeface="Maiandra GD" panose="020E0502030308020204" pitchFamily="34" charset="0"/>
              </a:rPr>
              <a:t>WITHOLDING TAX</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40E3622-2B35-ACD0-B3A7-C99B7ED5E6D4}"/>
              </a:ext>
            </a:extLst>
          </p:cNvPr>
          <p:cNvSpPr>
            <a:spLocks noGrp="1"/>
          </p:cNvSpPr>
          <p:nvPr>
            <p:ph idx="1"/>
          </p:nvPr>
        </p:nvSpPr>
        <p:spPr/>
        <p:txBody>
          <a:bodyPr/>
          <a:lstStyle/>
          <a:p>
            <a:pPr algn="just"/>
            <a:r>
              <a:rPr lang="en-US" dirty="0">
                <a:latin typeface="Maiandra GD" panose="020E0502030308020204" pitchFamily="34" charset="0"/>
              </a:rPr>
              <a:t>A deduction from fess charged levied at source of income in advance payment to income tax.</a:t>
            </a:r>
          </a:p>
          <a:p>
            <a:pPr algn="just"/>
            <a:r>
              <a:rPr lang="en-US" dirty="0">
                <a:latin typeface="Maiandra GD" panose="020E0502030308020204" pitchFamily="34" charset="0"/>
              </a:rPr>
              <a:t>The obligation to withhold tax lies with a withholding agent who is defined under the Act to mean - any person required to withhold tax upon making any payment to a payee. </a:t>
            </a:r>
          </a:p>
          <a:p>
            <a:pPr algn="just"/>
            <a:r>
              <a:rPr lang="en-US" dirty="0">
                <a:latin typeface="Maiandra GD" panose="020E0502030308020204" pitchFamily="34" charset="0"/>
              </a:rPr>
              <a:t>A payee is any person who receives a payment from which tax is required to be withheld</a:t>
            </a:r>
            <a:endParaRPr lang="en-UG" dirty="0">
              <a:latin typeface="Maiandra GD" panose="020E0502030308020204" pitchFamily="34" charset="0"/>
            </a:endParaRPr>
          </a:p>
        </p:txBody>
      </p:sp>
    </p:spTree>
    <p:extLst>
      <p:ext uri="{BB962C8B-B14F-4D97-AF65-F5344CB8AC3E}">
        <p14:creationId xmlns:p14="http://schemas.microsoft.com/office/powerpoint/2010/main" val="2269606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CA852-9647-CC9C-2829-1768BFEE692D}"/>
              </a:ext>
            </a:extLst>
          </p:cNvPr>
          <p:cNvSpPr>
            <a:spLocks noGrp="1"/>
          </p:cNvSpPr>
          <p:nvPr>
            <p:ph type="title"/>
          </p:nvPr>
        </p:nvSpPr>
        <p:spPr/>
        <p:txBody>
          <a:bodyPr/>
          <a:lstStyle/>
          <a:p>
            <a:r>
              <a:rPr lang="en-US" dirty="0">
                <a:latin typeface="Maiandra GD" panose="020E0502030308020204" pitchFamily="34" charset="0"/>
              </a:rPr>
              <a:t>OBJECTIVES OF MODULE</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A2A67D17-DEB9-B78B-A9B4-5B51DB07FD00}"/>
              </a:ext>
            </a:extLst>
          </p:cNvPr>
          <p:cNvSpPr>
            <a:spLocks noGrp="1"/>
          </p:cNvSpPr>
          <p:nvPr>
            <p:ph idx="1"/>
          </p:nvPr>
        </p:nvSpPr>
        <p:spPr>
          <a:xfrm>
            <a:off x="1451579" y="2015733"/>
            <a:ext cx="9603275" cy="2739148"/>
          </a:xfrm>
        </p:spPr>
        <p:txBody>
          <a:bodyPr/>
          <a:lstStyle/>
          <a:p>
            <a:r>
              <a:rPr lang="en-US" dirty="0">
                <a:latin typeface="Maiandra GD" panose="020E0502030308020204" pitchFamily="34" charset="0"/>
              </a:rPr>
              <a:t>Define Taxation</a:t>
            </a:r>
          </a:p>
          <a:p>
            <a:r>
              <a:rPr lang="en-US" dirty="0">
                <a:latin typeface="Maiandra GD" panose="020E0502030308020204" pitchFamily="34" charset="0"/>
              </a:rPr>
              <a:t>Explain the Types and Forms of Taxes</a:t>
            </a:r>
          </a:p>
          <a:p>
            <a:r>
              <a:rPr lang="en-US" dirty="0">
                <a:latin typeface="Maiandra GD" panose="020E0502030308020204" pitchFamily="34" charset="0"/>
              </a:rPr>
              <a:t>Explain the characteristics of a good tax system</a:t>
            </a:r>
          </a:p>
          <a:p>
            <a:r>
              <a:rPr lang="en-US" dirty="0">
                <a:latin typeface="Maiandra GD" panose="020E0502030308020204" pitchFamily="34" charset="0"/>
              </a:rPr>
              <a:t>Explain the role of taxation in national economy</a:t>
            </a:r>
          </a:p>
          <a:p>
            <a:r>
              <a:rPr lang="en-US" dirty="0">
                <a:latin typeface="Maiandra GD" panose="020E0502030308020204" pitchFamily="34" charset="0"/>
              </a:rPr>
              <a:t>Explain the sources of primary and secondary taxation</a:t>
            </a:r>
            <a:endParaRPr lang="en-UG" dirty="0">
              <a:latin typeface="Maiandra GD" panose="020E0502030308020204" pitchFamily="34" charset="0"/>
            </a:endParaRPr>
          </a:p>
        </p:txBody>
      </p:sp>
    </p:spTree>
    <p:extLst>
      <p:ext uri="{BB962C8B-B14F-4D97-AF65-F5344CB8AC3E}">
        <p14:creationId xmlns:p14="http://schemas.microsoft.com/office/powerpoint/2010/main" val="1887605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02A7F-FF8C-311A-E162-231C2A0C930E}"/>
              </a:ext>
            </a:extLst>
          </p:cNvPr>
          <p:cNvSpPr>
            <a:spLocks noGrp="1"/>
          </p:cNvSpPr>
          <p:nvPr>
            <p:ph type="title"/>
          </p:nvPr>
        </p:nvSpPr>
        <p:spPr/>
        <p:txBody>
          <a:bodyPr/>
          <a:lstStyle/>
          <a:p>
            <a:r>
              <a:rPr lang="en-US" dirty="0">
                <a:latin typeface="Maiandra GD" panose="020E0502030308020204" pitchFamily="34" charset="0"/>
              </a:rPr>
              <a:t>WITHOLDING TAX</a:t>
            </a:r>
            <a:endParaRPr lang="en-UG" dirty="0">
              <a:latin typeface="Maiandra GD" panose="020E0502030308020204" pitchFamily="34" charset="0"/>
            </a:endParaRPr>
          </a:p>
        </p:txBody>
      </p:sp>
      <p:pic>
        <p:nvPicPr>
          <p:cNvPr id="5" name="Content Placeholder 4">
            <a:extLst>
              <a:ext uri="{FF2B5EF4-FFF2-40B4-BE49-F238E27FC236}">
                <a16:creationId xmlns:a16="http://schemas.microsoft.com/office/drawing/2014/main" id="{0F076052-B4A7-3197-C539-D79ADEF33E2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60885" y="2016124"/>
            <a:ext cx="8149390" cy="3710907"/>
          </a:xfrm>
        </p:spPr>
      </p:pic>
    </p:spTree>
    <p:extLst>
      <p:ext uri="{BB962C8B-B14F-4D97-AF65-F5344CB8AC3E}">
        <p14:creationId xmlns:p14="http://schemas.microsoft.com/office/powerpoint/2010/main" val="1475321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54A80-6684-20DA-AE66-5B13F4CBB514}"/>
              </a:ext>
            </a:extLst>
          </p:cNvPr>
          <p:cNvSpPr>
            <a:spLocks noGrp="1"/>
          </p:cNvSpPr>
          <p:nvPr>
            <p:ph type="title"/>
          </p:nvPr>
        </p:nvSpPr>
        <p:spPr/>
        <p:txBody>
          <a:bodyPr/>
          <a:lstStyle/>
          <a:p>
            <a:r>
              <a:rPr lang="en-US" dirty="0">
                <a:latin typeface="Maiandra GD" panose="020E0502030308020204" pitchFamily="34" charset="0"/>
              </a:rPr>
              <a:t>Types of taxes in Uganda</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EB145B74-182E-7B07-8E4D-83DF7A2E7E04}"/>
              </a:ext>
            </a:extLst>
          </p:cNvPr>
          <p:cNvSpPr>
            <a:spLocks noGrp="1"/>
          </p:cNvSpPr>
          <p:nvPr>
            <p:ph idx="1"/>
          </p:nvPr>
        </p:nvSpPr>
        <p:spPr/>
        <p:txBody>
          <a:bodyPr/>
          <a:lstStyle/>
          <a:p>
            <a:pPr marL="0" indent="0" algn="just">
              <a:buNone/>
            </a:pPr>
            <a:r>
              <a:rPr lang="en-US" dirty="0">
                <a:latin typeface="Maiandra GD" panose="020E0502030308020204" pitchFamily="34" charset="0"/>
              </a:rPr>
              <a:t>VAT (also referred to as Goods and Services Tax in other jurisdictions)</a:t>
            </a:r>
          </a:p>
          <a:p>
            <a:pPr algn="just"/>
            <a:r>
              <a:rPr lang="en-US" dirty="0">
                <a:latin typeface="Maiandra GD" panose="020E0502030308020204" pitchFamily="34" charset="0"/>
              </a:rPr>
              <a:t>Is a consumption tax charged at a rate of 18% on all supplies made by taxable persons i.e. persons registered or required to register for VAT purposes. </a:t>
            </a:r>
          </a:p>
          <a:p>
            <a:pPr algn="just"/>
            <a:r>
              <a:rPr lang="en-US" dirty="0">
                <a:latin typeface="Maiandra GD" panose="020E0502030308020204" pitchFamily="34" charset="0"/>
              </a:rPr>
              <a:t>The threshold for VAT registration is an annual turnover of UGX 50m or UGX 12.5m within 3 months of trading. </a:t>
            </a:r>
          </a:p>
          <a:p>
            <a:pPr algn="just"/>
            <a:r>
              <a:rPr lang="en-US" dirty="0">
                <a:latin typeface="Maiandra GD" panose="020E0502030308020204" pitchFamily="34" charset="0"/>
              </a:rPr>
              <a:t>Some transactions are beyond the scope of VAT and these are classified as Exempt supplies. Supplies on which VAT is charged at 0% are classified as zero-rated supplies.</a:t>
            </a:r>
            <a:endParaRPr lang="en-UG" dirty="0">
              <a:latin typeface="Maiandra GD" panose="020E0502030308020204" pitchFamily="34" charset="0"/>
            </a:endParaRPr>
          </a:p>
        </p:txBody>
      </p:sp>
    </p:spTree>
    <p:extLst>
      <p:ext uri="{BB962C8B-B14F-4D97-AF65-F5344CB8AC3E}">
        <p14:creationId xmlns:p14="http://schemas.microsoft.com/office/powerpoint/2010/main" val="2266604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8662F-7024-570A-1EEE-3124312B190C}"/>
              </a:ext>
            </a:extLst>
          </p:cNvPr>
          <p:cNvSpPr>
            <a:spLocks noGrp="1"/>
          </p:cNvSpPr>
          <p:nvPr>
            <p:ph type="title"/>
          </p:nvPr>
        </p:nvSpPr>
        <p:spPr/>
        <p:txBody>
          <a:bodyPr/>
          <a:lstStyle/>
          <a:p>
            <a:r>
              <a:rPr lang="en-US" dirty="0">
                <a:latin typeface="Maiandra GD" panose="020E0502030308020204" pitchFamily="34" charset="0"/>
              </a:rPr>
              <a:t>Customs Duty</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7DD7A2D-15BE-9BC3-FD7B-F554BA104A53}"/>
              </a:ext>
            </a:extLst>
          </p:cNvPr>
          <p:cNvSpPr>
            <a:spLocks noGrp="1"/>
          </p:cNvSpPr>
          <p:nvPr>
            <p:ph idx="1"/>
          </p:nvPr>
        </p:nvSpPr>
        <p:spPr/>
        <p:txBody>
          <a:bodyPr/>
          <a:lstStyle/>
          <a:p>
            <a:pPr algn="just"/>
            <a:r>
              <a:rPr lang="en-US" dirty="0">
                <a:latin typeface="Maiandra GD" panose="020E0502030308020204" pitchFamily="34" charset="0"/>
              </a:rPr>
              <a:t>This is a tax levied on goods imported (import duty) or exported (export duty) from Uganda at specific or ad valorem rates. </a:t>
            </a:r>
          </a:p>
          <a:p>
            <a:pPr algn="just"/>
            <a:r>
              <a:rPr lang="en-US" dirty="0">
                <a:latin typeface="Maiandra GD" panose="020E0502030308020204" pitchFamily="34" charset="0"/>
              </a:rPr>
              <a:t>The East African Community Customs Management Act 2004 (EACCMA) is the legal framework for customs operations in Uganda and the region as a whole. A customs union exists between the East African Community States of Uganda, Kenya, Tanzania, Rwanda and Burundi for the main purpose of promoting international trade between the partner states. </a:t>
            </a:r>
          </a:p>
          <a:p>
            <a:pPr algn="just"/>
            <a:r>
              <a:rPr lang="en-US" dirty="0">
                <a:latin typeface="Maiandra GD" panose="020E0502030308020204" pitchFamily="34" charset="0"/>
              </a:rPr>
              <a:t>The union operates as a single customs territory and trading bloc.</a:t>
            </a:r>
            <a:endParaRPr lang="en-UG" dirty="0">
              <a:latin typeface="Maiandra GD" panose="020E0502030308020204" pitchFamily="34" charset="0"/>
            </a:endParaRPr>
          </a:p>
        </p:txBody>
      </p:sp>
    </p:spTree>
    <p:extLst>
      <p:ext uri="{BB962C8B-B14F-4D97-AF65-F5344CB8AC3E}">
        <p14:creationId xmlns:p14="http://schemas.microsoft.com/office/powerpoint/2010/main" val="4299270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8145E-43C9-094A-CB88-40B87AF43DE2}"/>
              </a:ext>
            </a:extLst>
          </p:cNvPr>
          <p:cNvSpPr>
            <a:spLocks noGrp="1"/>
          </p:cNvSpPr>
          <p:nvPr>
            <p:ph type="title"/>
          </p:nvPr>
        </p:nvSpPr>
        <p:spPr/>
        <p:txBody>
          <a:bodyPr/>
          <a:lstStyle/>
          <a:p>
            <a:r>
              <a:rPr lang="en-US" dirty="0">
                <a:latin typeface="Maiandra GD" panose="020E0502030308020204" pitchFamily="34" charset="0"/>
              </a:rPr>
              <a:t>RATIONALE FOR HARMONIZATION OF CUSTOM TARRIFS IN EAC:</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D28F0F9-5C7F-F20B-EC1C-601A8759F350}"/>
              </a:ext>
            </a:extLst>
          </p:cNvPr>
          <p:cNvSpPr>
            <a:spLocks noGrp="1"/>
          </p:cNvSpPr>
          <p:nvPr>
            <p:ph idx="1"/>
          </p:nvPr>
        </p:nvSpPr>
        <p:spPr/>
        <p:txBody>
          <a:bodyPr/>
          <a:lstStyle/>
          <a:p>
            <a:r>
              <a:rPr lang="en-US" dirty="0">
                <a:latin typeface="Maiandra GD" panose="020E0502030308020204" pitchFamily="34" charset="0"/>
              </a:rPr>
              <a:t>Eliminate internal tariffs and non-tariff barriers that could hinder trade between the partner states.</a:t>
            </a:r>
          </a:p>
          <a:p>
            <a:r>
              <a:rPr lang="en-US" dirty="0">
                <a:latin typeface="Maiandra GD" panose="020E0502030308020204" pitchFamily="34" charset="0"/>
              </a:rPr>
              <a:t>Harmonize policies relating to trade between the partner states and other countries. </a:t>
            </a:r>
            <a:endParaRPr lang="en-UG" dirty="0">
              <a:latin typeface="Maiandra GD" panose="020E0502030308020204" pitchFamily="34" charset="0"/>
            </a:endParaRPr>
          </a:p>
        </p:txBody>
      </p:sp>
    </p:spTree>
    <p:extLst>
      <p:ext uri="{BB962C8B-B14F-4D97-AF65-F5344CB8AC3E}">
        <p14:creationId xmlns:p14="http://schemas.microsoft.com/office/powerpoint/2010/main" val="23518496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0D36E-1A81-BA35-B906-337A741D2F00}"/>
              </a:ext>
            </a:extLst>
          </p:cNvPr>
          <p:cNvSpPr>
            <a:spLocks noGrp="1"/>
          </p:cNvSpPr>
          <p:nvPr>
            <p:ph type="title"/>
          </p:nvPr>
        </p:nvSpPr>
        <p:spPr/>
        <p:txBody>
          <a:bodyPr/>
          <a:lstStyle/>
          <a:p>
            <a:r>
              <a:rPr lang="en-US" dirty="0">
                <a:latin typeface="Maiandra GD" panose="020E0502030308020204" pitchFamily="34" charset="0"/>
              </a:rPr>
              <a:t>Excise Duty</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5DB8B2F8-FF6D-BD9A-A8DB-B0E78B6E88F9}"/>
              </a:ext>
            </a:extLst>
          </p:cNvPr>
          <p:cNvSpPr>
            <a:spLocks noGrp="1"/>
          </p:cNvSpPr>
          <p:nvPr>
            <p:ph idx="1"/>
          </p:nvPr>
        </p:nvSpPr>
        <p:spPr>
          <a:xfrm>
            <a:off x="1451579" y="2015732"/>
            <a:ext cx="9603275" cy="3934902"/>
          </a:xfrm>
        </p:spPr>
        <p:txBody>
          <a:bodyPr>
            <a:normAutofit/>
          </a:bodyPr>
          <a:lstStyle/>
          <a:p>
            <a:pPr algn="just"/>
            <a:r>
              <a:rPr lang="en-US" dirty="0">
                <a:latin typeface="Maiandra GD" panose="020E0502030308020204" pitchFamily="34" charset="0"/>
              </a:rPr>
              <a:t>This is a tax that is imposed on specified imported or locally manufactured goods, and services. Essentially it is a tax on “luxury” items. </a:t>
            </a:r>
          </a:p>
          <a:p>
            <a:pPr algn="just"/>
            <a:r>
              <a:rPr lang="en-US" dirty="0">
                <a:latin typeface="Maiandra GD" panose="020E0502030308020204" pitchFamily="34" charset="0"/>
              </a:rPr>
              <a:t>.The tax is imposed on the value of the import; and in the case of locally manufactured goods, the duty (local excise duty) is payable on the ex-factory price of the manufactured goods. </a:t>
            </a:r>
          </a:p>
          <a:p>
            <a:pPr algn="just"/>
            <a:r>
              <a:rPr lang="en-US" dirty="0">
                <a:latin typeface="Maiandra GD" panose="020E0502030308020204" pitchFamily="34" charset="0"/>
              </a:rPr>
              <a:t>Exported locally manufactured goods are exempt from excise duty. </a:t>
            </a:r>
          </a:p>
          <a:p>
            <a:pPr algn="just"/>
            <a:r>
              <a:rPr lang="en-US" dirty="0">
                <a:latin typeface="Maiandra GD" panose="020E0502030308020204" pitchFamily="34" charset="0"/>
              </a:rPr>
              <a:t>Persons supplying excisable goods and services are required to register and file monthly Returns to the tax authority by the 15</a:t>
            </a:r>
            <a:r>
              <a:rPr lang="en-US" baseline="30000" dirty="0">
                <a:latin typeface="Maiandra GD" panose="020E0502030308020204" pitchFamily="34" charset="0"/>
              </a:rPr>
              <a:t>th</a:t>
            </a:r>
            <a:r>
              <a:rPr lang="en-US" dirty="0">
                <a:latin typeface="Maiandra GD" panose="020E0502030308020204" pitchFamily="34" charset="0"/>
              </a:rPr>
              <a:t> day of the month following the month in which delivery of the goods was made. </a:t>
            </a:r>
            <a:endParaRPr lang="en-UG" dirty="0">
              <a:latin typeface="Maiandra GD" panose="020E0502030308020204" pitchFamily="34" charset="0"/>
            </a:endParaRPr>
          </a:p>
        </p:txBody>
      </p:sp>
    </p:spTree>
    <p:extLst>
      <p:ext uri="{BB962C8B-B14F-4D97-AF65-F5344CB8AC3E}">
        <p14:creationId xmlns:p14="http://schemas.microsoft.com/office/powerpoint/2010/main" val="3848883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A7BEC-7E4F-CD10-BFEF-B2CB5FE649C6}"/>
              </a:ext>
            </a:extLst>
          </p:cNvPr>
          <p:cNvSpPr>
            <a:spLocks noGrp="1"/>
          </p:cNvSpPr>
          <p:nvPr>
            <p:ph type="title"/>
          </p:nvPr>
        </p:nvSpPr>
        <p:spPr>
          <a:xfrm>
            <a:off x="1451579" y="804520"/>
            <a:ext cx="9603275" cy="869536"/>
          </a:xfrm>
        </p:spPr>
        <p:txBody>
          <a:bodyPr/>
          <a:lstStyle/>
          <a:p>
            <a:r>
              <a:rPr lang="en-US" dirty="0">
                <a:latin typeface="Maiandra GD" panose="020E0502030308020204" pitchFamily="34" charset="0"/>
              </a:rPr>
              <a:t>EXCEPTIONS TO TAX under the EACCMA</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F2E4957-88EC-8A63-3BBC-9D6F100D4191}"/>
              </a:ext>
            </a:extLst>
          </p:cNvPr>
          <p:cNvSpPr>
            <a:spLocks noGrp="1"/>
          </p:cNvSpPr>
          <p:nvPr>
            <p:ph idx="1"/>
          </p:nvPr>
        </p:nvSpPr>
        <p:spPr/>
        <p:txBody>
          <a:bodyPr>
            <a:normAutofit fontScale="92500" lnSpcReduction="10000"/>
          </a:bodyPr>
          <a:lstStyle/>
          <a:p>
            <a:pPr algn="just"/>
            <a:r>
              <a:rPr lang="en-US" dirty="0">
                <a:latin typeface="Maiandra GD" panose="020E0502030308020204" pitchFamily="34" charset="0"/>
              </a:rPr>
              <a:t>Passengers’ Baggage and Personal Effects </a:t>
            </a:r>
          </a:p>
          <a:p>
            <a:pPr algn="just"/>
            <a:r>
              <a:rPr lang="en-US" dirty="0">
                <a:latin typeface="Maiandra GD" panose="020E0502030308020204" pitchFamily="34" charset="0"/>
              </a:rPr>
              <a:t>Duty Free Allowance for Passengers of majority age</a:t>
            </a:r>
          </a:p>
          <a:p>
            <a:pPr algn="just"/>
            <a:r>
              <a:rPr lang="en-US" dirty="0">
                <a:latin typeface="Maiandra GD" panose="020E0502030308020204" pitchFamily="34" charset="0"/>
              </a:rPr>
              <a:t>Exemptions for specified categories of people and entities under the 5</a:t>
            </a:r>
            <a:r>
              <a:rPr lang="en-US" baseline="30000" dirty="0">
                <a:latin typeface="Maiandra GD" panose="020E0502030308020204" pitchFamily="34" charset="0"/>
              </a:rPr>
              <a:t>th</a:t>
            </a:r>
            <a:r>
              <a:rPr lang="en-US" dirty="0">
                <a:latin typeface="Maiandra GD" panose="020E0502030308020204" pitchFamily="34" charset="0"/>
              </a:rPr>
              <a:t>  Schedule EACCMA </a:t>
            </a:r>
            <a:r>
              <a:rPr lang="en-US" dirty="0" err="1">
                <a:latin typeface="Maiandra GD" panose="020E0502030308020204" pitchFamily="34" charset="0"/>
              </a:rPr>
              <a:t>i.e</a:t>
            </a:r>
            <a:r>
              <a:rPr lang="en-US" dirty="0">
                <a:latin typeface="Maiandra GD" panose="020E0502030308020204" pitchFamily="34" charset="0"/>
              </a:rPr>
              <a:t> the president / diplomats /students / handicapped persons / rally drivers.</a:t>
            </a:r>
          </a:p>
          <a:p>
            <a:pPr algn="just"/>
            <a:r>
              <a:rPr lang="en-US" dirty="0">
                <a:latin typeface="Maiandra GD" panose="020E0502030308020204" pitchFamily="34" charset="0"/>
              </a:rPr>
              <a:t>Items imported by bona fide persons changing residence /returning residents</a:t>
            </a:r>
          </a:p>
          <a:p>
            <a:pPr algn="just"/>
            <a:r>
              <a:rPr lang="en-US" dirty="0">
                <a:latin typeface="Maiandra GD" panose="020E0502030308020204" pitchFamily="34" charset="0"/>
              </a:rPr>
              <a:t>Temporary Visit The following goods imported as baggage by a person on a temporary visit not exceeding three months to a partner state may be exempted –  Non-consumable goods imported for personal use and which will be exported at the expiry of the visit..</a:t>
            </a:r>
            <a:endParaRPr lang="en-UG" dirty="0">
              <a:latin typeface="Maiandra GD" panose="020E0502030308020204" pitchFamily="34" charset="0"/>
            </a:endParaRPr>
          </a:p>
        </p:txBody>
      </p:sp>
    </p:spTree>
    <p:extLst>
      <p:ext uri="{BB962C8B-B14F-4D97-AF65-F5344CB8AC3E}">
        <p14:creationId xmlns:p14="http://schemas.microsoft.com/office/powerpoint/2010/main" val="3416127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AA0AF-C4B7-7278-38F5-FFDCA29DD2CE}"/>
              </a:ext>
            </a:extLst>
          </p:cNvPr>
          <p:cNvSpPr>
            <a:spLocks noGrp="1"/>
          </p:cNvSpPr>
          <p:nvPr>
            <p:ph type="title"/>
          </p:nvPr>
        </p:nvSpPr>
        <p:spPr/>
        <p:txBody>
          <a:bodyPr/>
          <a:lstStyle/>
          <a:p>
            <a:r>
              <a:rPr lang="en-US" dirty="0">
                <a:latin typeface="Maiandra GD" panose="020E0502030308020204" pitchFamily="34" charset="0"/>
              </a:rPr>
              <a:t>DISCUSSION</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2F1D49C-5AC9-AB70-4D78-A5889C8FE0B4}"/>
              </a:ext>
            </a:extLst>
          </p:cNvPr>
          <p:cNvSpPr>
            <a:spLocks noGrp="1"/>
          </p:cNvSpPr>
          <p:nvPr>
            <p:ph idx="1"/>
          </p:nvPr>
        </p:nvSpPr>
        <p:spPr/>
        <p:txBody>
          <a:bodyPr/>
          <a:lstStyle/>
          <a:p>
            <a:pPr marL="0" indent="0" algn="ctr">
              <a:buNone/>
            </a:pPr>
            <a:endParaRPr lang="en-US" dirty="0">
              <a:latin typeface="Maiandra GD" panose="020E0502030308020204" pitchFamily="34" charset="0"/>
            </a:endParaRPr>
          </a:p>
          <a:p>
            <a:pPr marL="0" indent="0" algn="ctr">
              <a:buNone/>
            </a:pPr>
            <a:endParaRPr lang="en-US" dirty="0">
              <a:latin typeface="Maiandra GD" panose="020E0502030308020204" pitchFamily="34" charset="0"/>
            </a:endParaRPr>
          </a:p>
          <a:p>
            <a:pPr marL="0" indent="0" algn="ctr">
              <a:buNone/>
            </a:pPr>
            <a:endParaRPr lang="en-US" dirty="0">
              <a:latin typeface="Maiandra GD" panose="020E0502030308020204" pitchFamily="34" charset="0"/>
            </a:endParaRPr>
          </a:p>
          <a:p>
            <a:pPr marL="0" indent="0" algn="ctr">
              <a:buNone/>
            </a:pPr>
            <a:r>
              <a:rPr lang="en-US" dirty="0">
                <a:latin typeface="Maiandra GD" panose="020E0502030308020204" pitchFamily="34" charset="0"/>
              </a:rPr>
              <a:t>What is the difference between custom and excise duty</a:t>
            </a:r>
            <a:endParaRPr lang="en-UG" dirty="0">
              <a:latin typeface="Maiandra GD" panose="020E0502030308020204" pitchFamily="34" charset="0"/>
            </a:endParaRPr>
          </a:p>
        </p:txBody>
      </p:sp>
    </p:spTree>
    <p:extLst>
      <p:ext uri="{BB962C8B-B14F-4D97-AF65-F5344CB8AC3E}">
        <p14:creationId xmlns:p14="http://schemas.microsoft.com/office/powerpoint/2010/main" val="1071387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B89BE-3421-EBE6-A7BF-C1B903C7B1D2}"/>
              </a:ext>
            </a:extLst>
          </p:cNvPr>
          <p:cNvSpPr>
            <a:spLocks noGrp="1"/>
          </p:cNvSpPr>
          <p:nvPr>
            <p:ph type="title"/>
          </p:nvPr>
        </p:nvSpPr>
        <p:spPr/>
        <p:txBody>
          <a:bodyPr/>
          <a:lstStyle/>
          <a:p>
            <a:r>
              <a:rPr lang="en-US" dirty="0">
                <a:latin typeface="Maiandra GD" panose="020E0502030308020204" pitchFamily="34" charset="0"/>
              </a:rPr>
              <a:t>Stamp Duty</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1C04E09-0908-2FC1-7690-C72242E374F6}"/>
              </a:ext>
            </a:extLst>
          </p:cNvPr>
          <p:cNvSpPr>
            <a:spLocks noGrp="1"/>
          </p:cNvSpPr>
          <p:nvPr>
            <p:ph idx="1"/>
          </p:nvPr>
        </p:nvSpPr>
        <p:spPr/>
        <p:txBody>
          <a:bodyPr>
            <a:normAutofit lnSpcReduction="10000"/>
          </a:bodyPr>
          <a:lstStyle/>
          <a:p>
            <a:pPr algn="just"/>
            <a:r>
              <a:rPr lang="en-US" dirty="0">
                <a:latin typeface="Maiandra GD" panose="020E0502030308020204" pitchFamily="34" charset="0"/>
              </a:rPr>
              <a:t>Stamp Duty is imposed by the Stamps Act. </a:t>
            </a:r>
          </a:p>
          <a:p>
            <a:pPr algn="just"/>
            <a:r>
              <a:rPr lang="en-US" dirty="0">
                <a:latin typeface="Maiandra GD" panose="020E0502030308020204" pitchFamily="34" charset="0"/>
              </a:rPr>
              <a:t>It is a duty payable on any instrument (document) which upon being created, transferred, limited, extended, extinguished or recorded, confers upon any person, a right or liability. </a:t>
            </a:r>
          </a:p>
          <a:p>
            <a:pPr algn="just"/>
            <a:r>
              <a:rPr lang="en-US" dirty="0">
                <a:latin typeface="Maiandra GD" panose="020E0502030308020204" pitchFamily="34" charset="0"/>
              </a:rPr>
              <a:t>The most common instruments that attract stamp duty include – Affidavits Agreements or Memorandums of Agreement, Company Articles and Article of Association (0.5%) Caveats, Insurance policies, Powers of Attorney, Promissory Notes, Mortgage Deeds, (0.5%) Debentures (0.5%) Transfer of immovable property (1%)</a:t>
            </a:r>
            <a:endParaRPr lang="en-UG" dirty="0">
              <a:latin typeface="Maiandra GD" panose="020E0502030308020204" pitchFamily="34" charset="0"/>
            </a:endParaRPr>
          </a:p>
        </p:txBody>
      </p:sp>
    </p:spTree>
    <p:extLst>
      <p:ext uri="{BB962C8B-B14F-4D97-AF65-F5344CB8AC3E}">
        <p14:creationId xmlns:p14="http://schemas.microsoft.com/office/powerpoint/2010/main" val="199686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B4B4D8-5983-92B4-CE09-401041DD507B}"/>
              </a:ext>
            </a:extLst>
          </p:cNvPr>
          <p:cNvSpPr>
            <a:spLocks noGrp="1"/>
          </p:cNvSpPr>
          <p:nvPr>
            <p:ph idx="1"/>
          </p:nvPr>
        </p:nvSpPr>
        <p:spPr/>
        <p:txBody>
          <a:bodyPr/>
          <a:lstStyle/>
          <a:p>
            <a:pPr marL="0" indent="0" algn="ctr">
              <a:buNone/>
            </a:pPr>
            <a:endParaRPr lang="en-US" b="0" i="0" dirty="0">
              <a:solidFill>
                <a:srgbClr val="111111"/>
              </a:solidFill>
              <a:effectLst/>
              <a:latin typeface="Maiandra GD" panose="020E0502030308020204" pitchFamily="34" charset="0"/>
            </a:endParaRPr>
          </a:p>
          <a:p>
            <a:pPr marL="0" indent="0" algn="ctr">
              <a:buNone/>
            </a:pPr>
            <a:endParaRPr lang="en-US" sz="3600" b="1" dirty="0">
              <a:solidFill>
                <a:srgbClr val="111111"/>
              </a:solidFill>
              <a:latin typeface="Maiandra GD" panose="020E0502030308020204" pitchFamily="34" charset="0"/>
            </a:endParaRPr>
          </a:p>
          <a:p>
            <a:pPr marL="0" indent="0" algn="ctr">
              <a:buNone/>
            </a:pPr>
            <a:r>
              <a:rPr lang="en-US" sz="3600" b="1" i="0" dirty="0">
                <a:solidFill>
                  <a:srgbClr val="111111"/>
                </a:solidFill>
                <a:effectLst/>
                <a:latin typeface="Maiandra GD" panose="020E0502030308020204" pitchFamily="34" charset="0"/>
              </a:rPr>
              <a:t>“The only sure things in life are death and taxes."</a:t>
            </a:r>
            <a:endParaRPr lang="en-UG" sz="3600" b="1" dirty="0">
              <a:latin typeface="Maiandra GD" panose="020E0502030308020204" pitchFamily="34" charset="0"/>
            </a:endParaRPr>
          </a:p>
        </p:txBody>
      </p:sp>
    </p:spTree>
    <p:extLst>
      <p:ext uri="{BB962C8B-B14F-4D97-AF65-F5344CB8AC3E}">
        <p14:creationId xmlns:p14="http://schemas.microsoft.com/office/powerpoint/2010/main" val="1935177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98F80-189D-0EF3-BFF6-E2E3E7912333}"/>
              </a:ext>
            </a:extLst>
          </p:cNvPr>
          <p:cNvSpPr>
            <a:spLocks noGrp="1"/>
          </p:cNvSpPr>
          <p:nvPr>
            <p:ph type="title"/>
          </p:nvPr>
        </p:nvSpPr>
        <p:spPr/>
        <p:txBody>
          <a:bodyPr/>
          <a:lstStyle/>
          <a:p>
            <a:r>
              <a:rPr lang="en-US" dirty="0">
                <a:latin typeface="Maiandra GD" panose="020E0502030308020204" pitchFamily="34" charset="0"/>
              </a:rPr>
              <a:t>LEGAL AUTHORITIES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6518740D-1C36-BF0C-DF4B-9D8C23397E0C}"/>
              </a:ext>
            </a:extLst>
          </p:cNvPr>
          <p:cNvSpPr>
            <a:spLocks noGrp="1"/>
          </p:cNvSpPr>
          <p:nvPr>
            <p:ph idx="1"/>
          </p:nvPr>
        </p:nvSpPr>
        <p:spPr>
          <a:xfrm>
            <a:off x="1097281" y="2015732"/>
            <a:ext cx="9957574" cy="3920834"/>
          </a:xfrm>
        </p:spPr>
        <p:txBody>
          <a:bodyPr>
            <a:normAutofit fontScale="92500" lnSpcReduction="20000"/>
          </a:bodyPr>
          <a:lstStyle/>
          <a:p>
            <a:r>
              <a:rPr lang="en-US" dirty="0">
                <a:latin typeface="Maiandra GD" panose="020E0502030308020204" pitchFamily="34" charset="0"/>
              </a:rPr>
              <a:t>The Constitution of the Republic of Uganda 1995 as Amended</a:t>
            </a:r>
          </a:p>
          <a:p>
            <a:r>
              <a:rPr lang="en-US" dirty="0">
                <a:latin typeface="Maiandra GD" panose="020E0502030308020204" pitchFamily="34" charset="0"/>
              </a:rPr>
              <a:t>Uganda Revenue Authority Act cap 218</a:t>
            </a:r>
          </a:p>
          <a:p>
            <a:r>
              <a:rPr lang="en-US" dirty="0">
                <a:latin typeface="Maiandra GD" panose="020E0502030308020204" pitchFamily="34" charset="0"/>
              </a:rPr>
              <a:t>Income Tax Act, Cap. 338 </a:t>
            </a:r>
          </a:p>
          <a:p>
            <a:r>
              <a:rPr lang="en-US" dirty="0">
                <a:latin typeface="Maiandra GD" panose="020E0502030308020204" pitchFamily="34" charset="0"/>
              </a:rPr>
              <a:t>Customs Duty Act, Cap. 336 </a:t>
            </a:r>
          </a:p>
          <a:p>
            <a:r>
              <a:rPr lang="en-US" dirty="0">
                <a:latin typeface="Maiandra GD" panose="020E0502030308020204" pitchFamily="34" charset="0"/>
              </a:rPr>
              <a:t>Tax Procedure Code Cap 343</a:t>
            </a:r>
          </a:p>
          <a:p>
            <a:r>
              <a:rPr lang="en-US" dirty="0">
                <a:latin typeface="Maiandra GD" panose="020E0502030308020204" pitchFamily="34" charset="0"/>
              </a:rPr>
              <a:t>Surcharges (Revenue) Act Cap 340</a:t>
            </a:r>
          </a:p>
          <a:p>
            <a:r>
              <a:rPr lang="en-US" dirty="0">
                <a:latin typeface="Maiandra GD" panose="020E0502030308020204" pitchFamily="34" charset="0"/>
              </a:rPr>
              <a:t>Tax Appeals Tribunal Act Cap 341</a:t>
            </a:r>
          </a:p>
          <a:p>
            <a:r>
              <a:rPr lang="en-US" dirty="0">
                <a:latin typeface="Maiandra GD" panose="020E0502030308020204" pitchFamily="34" charset="0"/>
              </a:rPr>
              <a:t>East African Customs Management Act </a:t>
            </a:r>
          </a:p>
          <a:p>
            <a:r>
              <a:rPr lang="en-US" dirty="0">
                <a:latin typeface="Maiandra GD" panose="020E0502030308020204" pitchFamily="34" charset="0"/>
              </a:rPr>
              <a:t>East African Excise Management Act </a:t>
            </a:r>
          </a:p>
          <a:p>
            <a:endParaRPr lang="en-US" dirty="0">
              <a:latin typeface="Maiandra GD" panose="020E0502030308020204" pitchFamily="34" charset="0"/>
            </a:endParaRPr>
          </a:p>
        </p:txBody>
      </p:sp>
    </p:spTree>
    <p:extLst>
      <p:ext uri="{BB962C8B-B14F-4D97-AF65-F5344CB8AC3E}">
        <p14:creationId xmlns:p14="http://schemas.microsoft.com/office/powerpoint/2010/main" val="3501540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7F8CD-3E9C-E214-E320-A823326C80FE}"/>
              </a:ext>
            </a:extLst>
          </p:cNvPr>
          <p:cNvSpPr>
            <a:spLocks noGrp="1"/>
          </p:cNvSpPr>
          <p:nvPr>
            <p:ph type="title"/>
          </p:nvPr>
        </p:nvSpPr>
        <p:spPr/>
        <p:txBody>
          <a:bodyPr/>
          <a:lstStyle/>
          <a:p>
            <a:r>
              <a:rPr lang="en-US" dirty="0">
                <a:latin typeface="Maiandra GD" panose="020E0502030308020204" pitchFamily="34" charset="0"/>
              </a:rPr>
              <a:t>LEGAL AUTHORITIES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911C22D0-C58C-FABB-361E-4AADF3C90986}"/>
              </a:ext>
            </a:extLst>
          </p:cNvPr>
          <p:cNvSpPr>
            <a:spLocks noGrp="1"/>
          </p:cNvSpPr>
          <p:nvPr>
            <p:ph idx="1"/>
          </p:nvPr>
        </p:nvSpPr>
        <p:spPr>
          <a:xfrm>
            <a:off x="956441" y="2015732"/>
            <a:ext cx="10098413" cy="3450613"/>
          </a:xfrm>
        </p:spPr>
        <p:txBody>
          <a:bodyPr>
            <a:normAutofit fontScale="92500" lnSpcReduction="20000"/>
          </a:bodyPr>
          <a:lstStyle/>
          <a:p>
            <a:r>
              <a:rPr lang="en-US" dirty="0">
                <a:latin typeface="Maiandra GD" panose="020E0502030308020204" pitchFamily="34" charset="0"/>
              </a:rPr>
              <a:t>Stamps Act, Cap. 339</a:t>
            </a:r>
          </a:p>
          <a:p>
            <a:r>
              <a:rPr lang="en-US" dirty="0">
                <a:latin typeface="Maiandra GD" panose="020E0502030308020204" pitchFamily="34" charset="0"/>
              </a:rPr>
              <a:t>Traffic and Road Safety Act, Cap. 347</a:t>
            </a:r>
          </a:p>
          <a:p>
            <a:r>
              <a:rPr lang="en-US" dirty="0">
                <a:latin typeface="Maiandra GD" panose="020E0502030308020204" pitchFamily="34" charset="0"/>
              </a:rPr>
              <a:t>Value Added Tax Act, Cap. 344</a:t>
            </a:r>
          </a:p>
          <a:p>
            <a:r>
              <a:rPr lang="en-US" dirty="0">
                <a:latin typeface="Maiandra GD" panose="020E0502030308020204" pitchFamily="34" charset="0"/>
              </a:rPr>
              <a:t>Tax Exemption (UPF, IPF, UPS) Act Cap 342</a:t>
            </a:r>
          </a:p>
          <a:p>
            <a:r>
              <a:rPr lang="en-US" dirty="0">
                <a:latin typeface="Maiandra GD" panose="020E0502030308020204" pitchFamily="34" charset="0"/>
              </a:rPr>
              <a:t> Finance Acts (Various) </a:t>
            </a:r>
            <a:r>
              <a:rPr lang="en-US" dirty="0" err="1">
                <a:latin typeface="Maiandra GD" panose="020E0502030308020204" pitchFamily="34" charset="0"/>
              </a:rPr>
              <a:t>i.e</a:t>
            </a:r>
            <a:r>
              <a:rPr lang="en-US" dirty="0">
                <a:latin typeface="Maiandra GD" panose="020E0502030308020204" pitchFamily="34" charset="0"/>
              </a:rPr>
              <a:t> Public Finance Management Act / Anti- Corruption Act / PPDA</a:t>
            </a:r>
          </a:p>
          <a:p>
            <a:r>
              <a:rPr lang="en-US" dirty="0">
                <a:latin typeface="Maiandra GD" panose="020E0502030308020204" pitchFamily="34" charset="0"/>
              </a:rPr>
              <a:t>Lotteries and Gaming Act, Cap.334</a:t>
            </a:r>
          </a:p>
          <a:p>
            <a:r>
              <a:rPr lang="en-US" dirty="0">
                <a:latin typeface="Maiandra GD" panose="020E0502030308020204" pitchFamily="34" charset="0"/>
              </a:rPr>
              <a:t>Decided cases</a:t>
            </a:r>
          </a:p>
          <a:p>
            <a:r>
              <a:rPr lang="en-US" dirty="0">
                <a:latin typeface="Maiandra GD" panose="020E0502030308020204" pitchFamily="34" charset="0"/>
                <a:hlinkClick r:id="rId2">
                  <a:extLst>
                    <a:ext uri="{A12FA001-AC4F-418D-AE19-62706E023703}">
                      <ahyp:hlinkClr xmlns:ahyp="http://schemas.microsoft.com/office/drawing/2018/hyperlinkcolor" val="tx"/>
                    </a:ext>
                  </a:extLst>
                </a:hlinkClick>
              </a:rPr>
              <a:t>www.ura.go.ug</a:t>
            </a:r>
            <a:r>
              <a:rPr lang="en-US" dirty="0">
                <a:latin typeface="Maiandra GD" panose="020E0502030308020204" pitchFamily="34" charset="0"/>
              </a:rPr>
              <a:t>  </a:t>
            </a:r>
            <a:endParaRPr lang="en-UG" dirty="0">
              <a:latin typeface="Maiandra GD" panose="020E0502030308020204" pitchFamily="34"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1299922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F7C25-E980-1446-78D0-B5E66F8A1591}"/>
              </a:ext>
            </a:extLst>
          </p:cNvPr>
          <p:cNvSpPr>
            <a:spLocks noGrp="1"/>
          </p:cNvSpPr>
          <p:nvPr>
            <p:ph type="title"/>
          </p:nvPr>
        </p:nvSpPr>
        <p:spPr/>
        <p:txBody>
          <a:bodyPr/>
          <a:lstStyle/>
          <a:p>
            <a:r>
              <a:rPr lang="en-US" dirty="0">
                <a:latin typeface="Maiandra GD" panose="020E0502030308020204" pitchFamily="34" charset="0"/>
              </a:rPr>
              <a:t>TAX DEFINED</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E48E8F4-6D42-E060-9679-6FDBB178E372}"/>
              </a:ext>
            </a:extLst>
          </p:cNvPr>
          <p:cNvSpPr>
            <a:spLocks noGrp="1"/>
          </p:cNvSpPr>
          <p:nvPr>
            <p:ph idx="1"/>
          </p:nvPr>
        </p:nvSpPr>
        <p:spPr>
          <a:xfrm>
            <a:off x="1451579" y="2015733"/>
            <a:ext cx="9603275" cy="2776984"/>
          </a:xfrm>
        </p:spPr>
        <p:txBody>
          <a:bodyPr>
            <a:normAutofit/>
          </a:bodyPr>
          <a:lstStyle/>
          <a:p>
            <a:pPr marL="0" indent="0" algn="just">
              <a:buNone/>
            </a:pPr>
            <a:r>
              <a:rPr lang="en-US" sz="2800" dirty="0">
                <a:latin typeface="Maiandra GD" panose="020E0502030308020204" pitchFamily="34" charset="0"/>
              </a:rPr>
              <a:t>Blacks Laws Dictionary </a:t>
            </a:r>
          </a:p>
          <a:p>
            <a:pPr marL="0" indent="0" algn="just">
              <a:buNone/>
            </a:pPr>
            <a:r>
              <a:rPr lang="en-US" sz="2800" dirty="0">
                <a:latin typeface="Maiandra GD" panose="020E0502030308020204" pitchFamily="34" charset="0"/>
              </a:rPr>
              <a:t>Defines a Tax as a monetary charge imposed by Government on personal entities, transactions or property to yield public revenue.</a:t>
            </a:r>
            <a:endParaRPr lang="en-UG" sz="2800" dirty="0">
              <a:latin typeface="Maiandra GD" panose="020E0502030308020204" pitchFamily="34" charset="0"/>
            </a:endParaRPr>
          </a:p>
        </p:txBody>
      </p:sp>
    </p:spTree>
    <p:extLst>
      <p:ext uri="{BB962C8B-B14F-4D97-AF65-F5344CB8AC3E}">
        <p14:creationId xmlns:p14="http://schemas.microsoft.com/office/powerpoint/2010/main" val="1627587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2E251-F915-F71D-1817-EBFA2E4D3897}"/>
              </a:ext>
            </a:extLst>
          </p:cNvPr>
          <p:cNvSpPr>
            <a:spLocks noGrp="1"/>
          </p:cNvSpPr>
          <p:nvPr>
            <p:ph type="title"/>
          </p:nvPr>
        </p:nvSpPr>
        <p:spPr/>
        <p:txBody>
          <a:bodyPr/>
          <a:lstStyle/>
          <a:p>
            <a:r>
              <a:rPr lang="en-US" dirty="0">
                <a:latin typeface="Maiandra GD" panose="020E0502030308020204" pitchFamily="34" charset="0"/>
              </a:rPr>
              <a:t>TAXATION DEFINED</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5040792-9D7A-4279-A3A3-DBA45983044A}"/>
              </a:ext>
            </a:extLst>
          </p:cNvPr>
          <p:cNvSpPr>
            <a:spLocks noGrp="1"/>
          </p:cNvSpPr>
          <p:nvPr>
            <p:ph idx="1"/>
          </p:nvPr>
        </p:nvSpPr>
        <p:spPr>
          <a:xfrm>
            <a:off x="1026943" y="2015732"/>
            <a:ext cx="10027912" cy="3850496"/>
          </a:xfrm>
        </p:spPr>
        <p:txBody>
          <a:bodyPr/>
          <a:lstStyle/>
          <a:p>
            <a:pPr marL="0" indent="0">
              <a:buNone/>
            </a:pPr>
            <a:r>
              <a:rPr lang="en-US" dirty="0">
                <a:latin typeface="Maiandra GD" panose="020E0502030308020204" pitchFamily="34" charset="0"/>
              </a:rPr>
              <a:t>Taxes are compulsory payments associated with consumption or holding of property that individuals and corporations are required to make each year to Government.</a:t>
            </a:r>
          </a:p>
          <a:p>
            <a:pPr marL="0" indent="0">
              <a:buNone/>
            </a:pPr>
            <a:r>
              <a:rPr lang="en-US" dirty="0">
                <a:latin typeface="Maiandra GD" panose="020E0502030308020204" pitchFamily="34" charset="0"/>
              </a:rPr>
              <a:t>Taxes are usually charged on :-</a:t>
            </a:r>
          </a:p>
          <a:p>
            <a:pPr marL="457200" indent="-457200">
              <a:buAutoNum type="alphaLcParenR"/>
            </a:pPr>
            <a:r>
              <a:rPr lang="en-US" dirty="0">
                <a:latin typeface="Maiandra GD" panose="020E0502030308020204" pitchFamily="34" charset="0"/>
              </a:rPr>
              <a:t>Income (y)</a:t>
            </a:r>
          </a:p>
          <a:p>
            <a:pPr marL="457200" indent="-457200">
              <a:buAutoNum type="alphaLcParenR"/>
            </a:pPr>
            <a:r>
              <a:rPr lang="en-US" dirty="0">
                <a:latin typeface="Maiandra GD" panose="020E0502030308020204" pitchFamily="34" charset="0"/>
              </a:rPr>
              <a:t>Goods and Services</a:t>
            </a:r>
          </a:p>
          <a:p>
            <a:pPr marL="457200" indent="-457200">
              <a:buAutoNum type="alphaLcParenR"/>
            </a:pPr>
            <a:r>
              <a:rPr lang="en-US" dirty="0">
                <a:latin typeface="Maiandra GD" panose="020E0502030308020204" pitchFamily="34" charset="0"/>
              </a:rPr>
              <a:t>Property</a:t>
            </a:r>
          </a:p>
          <a:p>
            <a:pPr marL="0" indent="0">
              <a:buNone/>
            </a:pPr>
            <a:endParaRPr lang="en-US" dirty="0">
              <a:latin typeface="Maiandra GD" panose="020E0502030308020204" pitchFamily="34" charset="0"/>
            </a:endParaRPr>
          </a:p>
          <a:p>
            <a:pPr marL="0" indent="0">
              <a:buNone/>
            </a:pPr>
            <a:r>
              <a:rPr lang="en-US" dirty="0">
                <a:latin typeface="Maiandra GD" panose="020E0502030308020204" pitchFamily="34" charset="0"/>
              </a:rPr>
              <a:t>Taxes are levied and enforced by Government</a:t>
            </a:r>
          </a:p>
          <a:p>
            <a:pPr marL="457200" indent="-457200">
              <a:buAutoNum type="alphaLcParenR"/>
            </a:pPr>
            <a:endParaRPr lang="en-UG" dirty="0">
              <a:latin typeface="Maiandra GD" panose="020E0502030308020204" pitchFamily="34" charset="0"/>
            </a:endParaRPr>
          </a:p>
        </p:txBody>
      </p:sp>
    </p:spTree>
    <p:extLst>
      <p:ext uri="{BB962C8B-B14F-4D97-AF65-F5344CB8AC3E}">
        <p14:creationId xmlns:p14="http://schemas.microsoft.com/office/powerpoint/2010/main" val="3209584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07896-8B37-3621-9F1F-C236794A7159}"/>
              </a:ext>
            </a:extLst>
          </p:cNvPr>
          <p:cNvSpPr>
            <a:spLocks noGrp="1"/>
          </p:cNvSpPr>
          <p:nvPr>
            <p:ph type="title"/>
          </p:nvPr>
        </p:nvSpPr>
        <p:spPr/>
        <p:txBody>
          <a:bodyPr/>
          <a:lstStyle/>
          <a:p>
            <a:r>
              <a:rPr lang="en-US" dirty="0">
                <a:latin typeface="Maiandra GD" panose="020E0502030308020204" pitchFamily="34" charset="0"/>
              </a:rPr>
              <a:t>MANDATE</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A473196C-1D65-D535-3D5C-767FA5116A89}"/>
              </a:ext>
            </a:extLst>
          </p:cNvPr>
          <p:cNvSpPr>
            <a:spLocks noGrp="1"/>
          </p:cNvSpPr>
          <p:nvPr>
            <p:ph idx="1"/>
          </p:nvPr>
        </p:nvSpPr>
        <p:spPr/>
        <p:txBody>
          <a:bodyPr>
            <a:normAutofit fontScale="92500" lnSpcReduction="10000"/>
          </a:bodyPr>
          <a:lstStyle/>
          <a:p>
            <a:pPr marL="0" indent="0" algn="just">
              <a:buNone/>
            </a:pPr>
            <a:r>
              <a:rPr lang="en-US" dirty="0">
                <a:latin typeface="Maiandra GD" panose="020E0502030308020204" pitchFamily="34" charset="0"/>
              </a:rPr>
              <a:t>Article 152 of the constitution provides;-</a:t>
            </a:r>
          </a:p>
          <a:p>
            <a:pPr marL="0" indent="0" algn="just">
              <a:buNone/>
            </a:pPr>
            <a:r>
              <a:rPr lang="en-US" dirty="0">
                <a:latin typeface="Maiandra GD" panose="020E0502030308020204" pitchFamily="34" charset="0"/>
              </a:rPr>
              <a:t>Taxation. </a:t>
            </a:r>
          </a:p>
          <a:p>
            <a:pPr marL="0" indent="0" algn="just">
              <a:buNone/>
            </a:pPr>
            <a:r>
              <a:rPr lang="en-US" dirty="0">
                <a:latin typeface="Maiandra GD" panose="020E0502030308020204" pitchFamily="34" charset="0"/>
              </a:rPr>
              <a:t>(1) No tax shall be imposed except under the authority of an Act of Parliament. </a:t>
            </a:r>
          </a:p>
          <a:p>
            <a:pPr marL="0" indent="0" algn="just">
              <a:buNone/>
            </a:pPr>
            <a:r>
              <a:rPr lang="en-US" dirty="0">
                <a:latin typeface="Maiandra GD" panose="020E0502030308020204" pitchFamily="34" charset="0"/>
              </a:rPr>
              <a:t>(2) Where a law enacted under clause (1) of this article confers powers on any person or authority to waive or vary a tax imposed by that law, that person or authority shall report to Parliament periodically on the exercise of those powers, as shall be determined by law. </a:t>
            </a:r>
          </a:p>
          <a:p>
            <a:pPr marL="0" indent="0" algn="just">
              <a:buNone/>
            </a:pPr>
            <a:r>
              <a:rPr lang="en-US" dirty="0">
                <a:latin typeface="Maiandra GD" panose="020E0502030308020204" pitchFamily="34" charset="0"/>
              </a:rPr>
              <a:t>(3) </a:t>
            </a:r>
            <a:r>
              <a:rPr lang="en-US" b="1" i="1" dirty="0">
                <a:latin typeface="Maiandra GD" panose="020E0502030308020204" pitchFamily="34" charset="0"/>
              </a:rPr>
              <a:t>Parliament shall make laws to establish tax tribunals for the purposes of settling tax disputes.</a:t>
            </a:r>
            <a:endParaRPr lang="en-UG" b="1" i="1" dirty="0">
              <a:latin typeface="Maiandra GD" panose="020E0502030308020204" pitchFamily="34" charset="0"/>
            </a:endParaRPr>
          </a:p>
        </p:txBody>
      </p:sp>
    </p:spTree>
    <p:extLst>
      <p:ext uri="{BB962C8B-B14F-4D97-AF65-F5344CB8AC3E}">
        <p14:creationId xmlns:p14="http://schemas.microsoft.com/office/powerpoint/2010/main" val="1933773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039E9-74A0-D811-84C1-59317DE70246}"/>
              </a:ext>
            </a:extLst>
          </p:cNvPr>
          <p:cNvSpPr>
            <a:spLocks noGrp="1"/>
          </p:cNvSpPr>
          <p:nvPr>
            <p:ph type="title"/>
          </p:nvPr>
        </p:nvSpPr>
        <p:spPr/>
        <p:txBody>
          <a:bodyPr/>
          <a:lstStyle/>
          <a:p>
            <a:r>
              <a:rPr lang="en-US" dirty="0">
                <a:latin typeface="Maiandra GD" panose="020E0502030308020204" pitchFamily="34" charset="0"/>
              </a:rPr>
              <a:t>TAX APPEALS TRIBUNAL (TAT)</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14BA110-F6DD-9EAE-3E50-A5E10D68F389}"/>
              </a:ext>
            </a:extLst>
          </p:cNvPr>
          <p:cNvSpPr>
            <a:spLocks noGrp="1"/>
          </p:cNvSpPr>
          <p:nvPr>
            <p:ph idx="1"/>
          </p:nvPr>
        </p:nvSpPr>
        <p:spPr/>
        <p:txBody>
          <a:bodyPr>
            <a:normAutofit fontScale="92500"/>
          </a:bodyPr>
          <a:lstStyle/>
          <a:p>
            <a:pPr algn="just"/>
            <a:r>
              <a:rPr lang="en-US" dirty="0">
                <a:solidFill>
                  <a:srgbClr val="333333"/>
                </a:solidFill>
                <a:effectLst/>
                <a:latin typeface="Maiandra GD" panose="020E0502030308020204" pitchFamily="34" charset="0"/>
              </a:rPr>
              <a:t>In</a:t>
            </a:r>
            <a:r>
              <a:rPr lang="en-US" b="1" i="1" dirty="0">
                <a:solidFill>
                  <a:srgbClr val="333333"/>
                </a:solidFill>
                <a:effectLst/>
                <a:latin typeface="Maiandra GD" panose="020E0502030308020204" pitchFamily="34" charset="0"/>
              </a:rPr>
              <a:t> </a:t>
            </a:r>
            <a:r>
              <a:rPr lang="en-US" b="1" i="1" u="sng" dirty="0">
                <a:solidFill>
                  <a:srgbClr val="333333"/>
                </a:solidFill>
                <a:effectLst/>
                <a:latin typeface="Maiandra GD" panose="020E0502030308020204" pitchFamily="34" charset="0"/>
              </a:rPr>
              <a:t>Uganda Revenue Authority v </a:t>
            </a:r>
            <a:r>
              <a:rPr lang="en-US" b="1" i="1" u="sng" dirty="0" err="1">
                <a:solidFill>
                  <a:srgbClr val="333333"/>
                </a:solidFill>
                <a:effectLst/>
                <a:latin typeface="Maiandra GD" panose="020E0502030308020204" pitchFamily="34" charset="0"/>
              </a:rPr>
              <a:t>Rabbo</a:t>
            </a:r>
            <a:r>
              <a:rPr lang="en-US" b="1" i="1" u="sng" dirty="0">
                <a:solidFill>
                  <a:srgbClr val="333333"/>
                </a:solidFill>
                <a:effectLst/>
                <a:latin typeface="Maiandra GD" panose="020E0502030308020204" pitchFamily="34" charset="0"/>
              </a:rPr>
              <a:t> Enterprises (U) Ltd and Mt. Elgon </a:t>
            </a:r>
            <a:r>
              <a:rPr lang="en-US" b="1" i="1" u="sng" dirty="0" err="1">
                <a:solidFill>
                  <a:srgbClr val="333333"/>
                </a:solidFill>
                <a:effectLst/>
                <a:latin typeface="Maiandra GD" panose="020E0502030308020204" pitchFamily="34" charset="0"/>
              </a:rPr>
              <a:t>Hardwares</a:t>
            </a:r>
            <a:r>
              <a:rPr lang="en-US" b="1" i="1" u="sng" dirty="0">
                <a:solidFill>
                  <a:srgbClr val="333333"/>
                </a:solidFill>
                <a:effectLst/>
                <a:latin typeface="Maiandra GD" panose="020E0502030308020204" pitchFamily="34" charset="0"/>
              </a:rPr>
              <a:t> Ltd,</a:t>
            </a:r>
            <a:r>
              <a:rPr lang="en-US" b="1" i="1" dirty="0">
                <a:solidFill>
                  <a:srgbClr val="333333"/>
                </a:solidFill>
                <a:effectLst/>
                <a:latin typeface="Maiandra GD" panose="020E0502030308020204" pitchFamily="34" charset="0"/>
              </a:rPr>
              <a:t> </a:t>
            </a:r>
            <a:r>
              <a:rPr lang="en-US" dirty="0">
                <a:solidFill>
                  <a:srgbClr val="333333"/>
                </a:solidFill>
                <a:effectLst/>
                <a:latin typeface="Maiandra GD" panose="020E0502030308020204" pitchFamily="34" charset="0"/>
              </a:rPr>
              <a:t>the central issue was whether the High Court had original jurisdiction to hear a tax dispute.</a:t>
            </a:r>
          </a:p>
          <a:p>
            <a:pPr algn="just"/>
            <a:r>
              <a:rPr lang="en-US" dirty="0">
                <a:solidFill>
                  <a:srgbClr val="333333"/>
                </a:solidFill>
                <a:effectLst/>
                <a:latin typeface="Maiandra GD" panose="020E0502030308020204" pitchFamily="34" charset="0"/>
              </a:rPr>
              <a:t>The High Court held that it was not a tax tribunal and the dispute should first have been presented before the TAT. The High Court deals with tax appeals from the tribunal. The respondents appealed to the Court of Appeal, which held that article 139(1) of the Constitution and the Judicature Act (Cap. 13) give the High Court unlimited original jurisdiction to hear all matters and, therefore, the High Court and the TAT enjoyed concurrent jurisdiction. The appellant appealed to the Supreme Court.</a:t>
            </a:r>
          </a:p>
          <a:p>
            <a:pPr algn="just"/>
            <a:endParaRPr lang="en-UG" b="1" dirty="0">
              <a:latin typeface="Maiandra GD" panose="020E0502030308020204" pitchFamily="34" charset="0"/>
            </a:endParaRPr>
          </a:p>
        </p:txBody>
      </p:sp>
    </p:spTree>
    <p:extLst>
      <p:ext uri="{BB962C8B-B14F-4D97-AF65-F5344CB8AC3E}">
        <p14:creationId xmlns:p14="http://schemas.microsoft.com/office/powerpoint/2010/main" val="1867410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83DD2-7628-F25F-D02E-EFD4505AF971}"/>
              </a:ext>
            </a:extLst>
          </p:cNvPr>
          <p:cNvSpPr>
            <a:spLocks noGrp="1"/>
          </p:cNvSpPr>
          <p:nvPr>
            <p:ph type="title"/>
          </p:nvPr>
        </p:nvSpPr>
        <p:spPr/>
        <p:txBody>
          <a:bodyPr/>
          <a:lstStyle/>
          <a:p>
            <a:r>
              <a:rPr lang="en-US" dirty="0">
                <a:latin typeface="Maiandra GD" panose="020E0502030308020204" pitchFamily="34" charset="0"/>
              </a:rPr>
              <a:t>CLASSIFICATION OF TAXES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6DC282F4-8825-7F0C-8C61-92CBB2411D39}"/>
              </a:ext>
            </a:extLst>
          </p:cNvPr>
          <p:cNvSpPr>
            <a:spLocks noGrp="1"/>
          </p:cNvSpPr>
          <p:nvPr>
            <p:ph idx="1"/>
          </p:nvPr>
        </p:nvSpPr>
        <p:spPr/>
        <p:txBody>
          <a:bodyPr/>
          <a:lstStyle/>
          <a:p>
            <a:pPr marL="0" indent="0">
              <a:buNone/>
            </a:pPr>
            <a:r>
              <a:rPr lang="en-US" dirty="0">
                <a:latin typeface="Maiandra GD" panose="020E0502030308020204" pitchFamily="34" charset="0"/>
              </a:rPr>
              <a:t>Direct and Indirect Taxes</a:t>
            </a:r>
          </a:p>
          <a:p>
            <a:pPr marL="0" indent="0">
              <a:buNone/>
            </a:pPr>
            <a:r>
              <a:rPr lang="en-US" dirty="0">
                <a:latin typeface="Maiandra GD" panose="020E0502030308020204" pitchFamily="34" charset="0"/>
              </a:rPr>
              <a:t>A direct tax is one which is levied on the income or profits of the person who pays it rather than on good or services. These include:- PAYE and Income Tax</a:t>
            </a:r>
          </a:p>
          <a:p>
            <a:pPr marL="0" indent="0" algn="ctr">
              <a:buNone/>
            </a:pPr>
            <a:r>
              <a:rPr lang="en-US" dirty="0">
                <a:latin typeface="Maiandra GD" panose="020E0502030308020204" pitchFamily="34" charset="0"/>
              </a:rPr>
              <a:t>And</a:t>
            </a:r>
          </a:p>
          <a:p>
            <a:pPr marL="0" indent="0">
              <a:buNone/>
            </a:pPr>
            <a:r>
              <a:rPr lang="en-US" dirty="0">
                <a:latin typeface="Maiandra GD" panose="020E0502030308020204" pitchFamily="34" charset="0"/>
              </a:rPr>
              <a:t>Indirect Tax is passed on to the consumer as part of the purchase price of a good or service. These include: - VAT , Insurance and Communications Tax.</a:t>
            </a:r>
            <a:endParaRPr lang="en-UG" dirty="0">
              <a:latin typeface="Maiandra GD" panose="020E0502030308020204" pitchFamily="34" charset="0"/>
            </a:endParaRPr>
          </a:p>
        </p:txBody>
      </p:sp>
    </p:spTree>
    <p:extLst>
      <p:ext uri="{BB962C8B-B14F-4D97-AF65-F5344CB8AC3E}">
        <p14:creationId xmlns:p14="http://schemas.microsoft.com/office/powerpoint/2010/main" val="369663247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484</TotalTime>
  <Words>1943</Words>
  <Application>Microsoft Office PowerPoint</Application>
  <PresentationFormat>Widescreen</PresentationFormat>
  <Paragraphs>150</Paragraphs>
  <Slides>28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DM Sans</vt:lpstr>
      <vt:lpstr>Gill Sans MT</vt:lpstr>
      <vt:lpstr>Maiandra GD</vt:lpstr>
      <vt:lpstr>Gallery</vt:lpstr>
      <vt:lpstr>REVENUE &amp; TAXATION</vt:lpstr>
      <vt:lpstr>OBJECTIVES OF MODULE</vt:lpstr>
      <vt:lpstr>LEGAL AUTHORITIES</vt:lpstr>
      <vt:lpstr>LEGAL AUTHORITIES</vt:lpstr>
      <vt:lpstr>TAX DEFINED</vt:lpstr>
      <vt:lpstr>TAXATION DEFINED</vt:lpstr>
      <vt:lpstr>MANDATE</vt:lpstr>
      <vt:lpstr>TAX APPEALS TRIBUNAL (TAT)</vt:lpstr>
      <vt:lpstr>CLASSIFICATION OF TAXES</vt:lpstr>
      <vt:lpstr>COMMON EXAMPLES OF TAXES IN UGANDA</vt:lpstr>
      <vt:lpstr>Rationale for taxes in Uganda</vt:lpstr>
      <vt:lpstr>PriAnciples of taxation</vt:lpstr>
      <vt:lpstr>Types of taxes in Uganda</vt:lpstr>
      <vt:lpstr>INCOME TAX - INDIVIDUAL</vt:lpstr>
      <vt:lpstr>PAYE - TAX - INDIVIDUAL</vt:lpstr>
      <vt:lpstr>BUSINESS INCOME UNDER 50M</vt:lpstr>
      <vt:lpstr>PowerPoint Presentation</vt:lpstr>
      <vt:lpstr>RENTAL TAX</vt:lpstr>
      <vt:lpstr>WITHOLDING TAX</vt:lpstr>
      <vt:lpstr>WITHOLDING TAX</vt:lpstr>
      <vt:lpstr>Types of taxes in Uganda</vt:lpstr>
      <vt:lpstr>Customs Duty</vt:lpstr>
      <vt:lpstr>RATIONALE FOR HARMONIZATION OF CUSTOM TARRIFS IN EAC:</vt:lpstr>
      <vt:lpstr>Excise Duty</vt:lpstr>
      <vt:lpstr>EXCEPTIONS TO TAX under the EACCMA</vt:lpstr>
      <vt:lpstr>DISCUSSION</vt:lpstr>
      <vt:lpstr>Stamp Duty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REVENUE &amp; TAXATION</dc:title>
  <dc:creator>Tumusiime Aggrey</dc:creator>
  <cp:lastModifiedBy>Anna Ameda</cp:lastModifiedBy>
  <cp:revision>1</cp:revision>
  <dcterms:created xsi:type="dcterms:W3CDTF">2024-05-20T06:58:35Z</dcterms:created>
  <dcterms:modified xsi:type="dcterms:W3CDTF">2025-04-01T09:02:57Z</dcterms:modified>
</cp:coreProperties>
</file>