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88"/>
  </p:notesMasterIdLst>
  <p:sldIdLst>
    <p:sldId id="257" r:id="rId2"/>
    <p:sldId id="258" r:id="rId3"/>
    <p:sldId id="278" r:id="rId4"/>
    <p:sldId id="261" r:id="rId5"/>
    <p:sldId id="259" r:id="rId6"/>
    <p:sldId id="314" r:id="rId7"/>
    <p:sldId id="260" r:id="rId8"/>
    <p:sldId id="279" r:id="rId9"/>
    <p:sldId id="263" r:id="rId10"/>
    <p:sldId id="262" r:id="rId11"/>
    <p:sldId id="284" r:id="rId12"/>
    <p:sldId id="317" r:id="rId13"/>
    <p:sldId id="264" r:id="rId14"/>
    <p:sldId id="319" r:id="rId15"/>
    <p:sldId id="272" r:id="rId16"/>
    <p:sldId id="271" r:id="rId17"/>
    <p:sldId id="343" r:id="rId18"/>
    <p:sldId id="265" r:id="rId19"/>
    <p:sldId id="266" r:id="rId20"/>
    <p:sldId id="312" r:id="rId21"/>
    <p:sldId id="315" r:id="rId22"/>
    <p:sldId id="269" r:id="rId23"/>
    <p:sldId id="270" r:id="rId24"/>
    <p:sldId id="311" r:id="rId25"/>
    <p:sldId id="342" r:id="rId26"/>
    <p:sldId id="268" r:id="rId27"/>
    <p:sldId id="267" r:id="rId28"/>
    <p:sldId id="273" r:id="rId29"/>
    <p:sldId id="280" r:id="rId30"/>
    <p:sldId id="316" r:id="rId31"/>
    <p:sldId id="277" r:id="rId32"/>
    <p:sldId id="281" r:id="rId33"/>
    <p:sldId id="282" r:id="rId34"/>
    <p:sldId id="283" r:id="rId35"/>
    <p:sldId id="320" r:id="rId36"/>
    <p:sldId id="321" r:id="rId37"/>
    <p:sldId id="322" r:id="rId38"/>
    <p:sldId id="323" r:id="rId39"/>
    <p:sldId id="324" r:id="rId40"/>
    <p:sldId id="325" r:id="rId41"/>
    <p:sldId id="327" r:id="rId42"/>
    <p:sldId id="318" r:id="rId43"/>
    <p:sldId id="328" r:id="rId44"/>
    <p:sldId id="326" r:id="rId45"/>
    <p:sldId id="285" r:id="rId46"/>
    <p:sldId id="313" r:id="rId47"/>
    <p:sldId id="333" r:id="rId48"/>
    <p:sldId id="292" r:id="rId49"/>
    <p:sldId id="299" r:id="rId50"/>
    <p:sldId id="300" r:id="rId51"/>
    <p:sldId id="337" r:id="rId52"/>
    <p:sldId id="302" r:id="rId53"/>
    <p:sldId id="298" r:id="rId54"/>
    <p:sldId id="334" r:id="rId55"/>
    <p:sldId id="295" r:id="rId56"/>
    <p:sldId id="335" r:id="rId57"/>
    <p:sldId id="296" r:id="rId58"/>
    <p:sldId id="336" r:id="rId59"/>
    <p:sldId id="338" r:id="rId60"/>
    <p:sldId id="303" r:id="rId61"/>
    <p:sldId id="301" r:id="rId62"/>
    <p:sldId id="294" r:id="rId63"/>
    <p:sldId id="304" r:id="rId64"/>
    <p:sldId id="305" r:id="rId65"/>
    <p:sldId id="293" r:id="rId66"/>
    <p:sldId id="308" r:id="rId67"/>
    <p:sldId id="307" r:id="rId68"/>
    <p:sldId id="274" r:id="rId69"/>
    <p:sldId id="339" r:id="rId70"/>
    <p:sldId id="289" r:id="rId71"/>
    <p:sldId id="306" r:id="rId72"/>
    <p:sldId id="290" r:id="rId73"/>
    <p:sldId id="309" r:id="rId74"/>
    <p:sldId id="291" r:id="rId75"/>
    <p:sldId id="286" r:id="rId76"/>
    <p:sldId id="330" r:id="rId77"/>
    <p:sldId id="276" r:id="rId78"/>
    <p:sldId id="341" r:id="rId79"/>
    <p:sldId id="332" r:id="rId80"/>
    <p:sldId id="331" r:id="rId81"/>
    <p:sldId id="287" r:id="rId82"/>
    <p:sldId id="310" r:id="rId83"/>
    <p:sldId id="340" r:id="rId84"/>
    <p:sldId id="288" r:id="rId85"/>
    <p:sldId id="329" r:id="rId86"/>
    <p:sldId id="275" r:id="rId8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FB1553-9246-45FB-BA6C-E6A2E20A3F0D}" v="5" dt="2025-04-01T07:08:46.3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662" autoAdjust="0"/>
    <p:restoredTop sz="74401" autoAdjust="0"/>
  </p:normalViewPr>
  <p:slideViewPr>
    <p:cSldViewPr snapToGrid="0">
      <p:cViewPr varScale="1">
        <p:scale>
          <a:sx n="61" d="100"/>
          <a:sy n="61" d="100"/>
        </p:scale>
        <p:origin x="55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a Ameda" userId="8510c84edc69ab8b" providerId="LiveId" clId="{EEFB1553-9246-45FB-BA6C-E6A2E20A3F0D}"/>
    <pc:docChg chg="undo custSel addSld delSld modSld">
      <pc:chgData name="Anna Ameda" userId="8510c84edc69ab8b" providerId="LiveId" clId="{EEFB1553-9246-45FB-BA6C-E6A2E20A3F0D}" dt="2025-04-01T07:13:36.611" v="354" actId="478"/>
      <pc:docMkLst>
        <pc:docMk/>
      </pc:docMkLst>
      <pc:sldChg chg="addSp delSp modSp mod">
        <pc:chgData name="Anna Ameda" userId="8510c84edc69ab8b" providerId="LiveId" clId="{EEFB1553-9246-45FB-BA6C-E6A2E20A3F0D}" dt="2025-04-01T07:13:36.611" v="354" actId="478"/>
        <pc:sldMkLst>
          <pc:docMk/>
          <pc:sldMk cId="471441088" sldId="257"/>
        </pc:sldMkLst>
        <pc:spChg chg="mod">
          <ac:chgData name="Anna Ameda" userId="8510c84edc69ab8b" providerId="LiveId" clId="{EEFB1553-9246-45FB-BA6C-E6A2E20A3F0D}" dt="2025-04-01T06:37:18.088" v="6" actId="2711"/>
          <ac:spMkLst>
            <pc:docMk/>
            <pc:sldMk cId="471441088" sldId="257"/>
            <ac:spMk id="4" creationId="{1D3A6461-AF7D-3558-581B-530CAD0A79A6}"/>
          </ac:spMkLst>
        </pc:spChg>
        <pc:spChg chg="mod">
          <ac:chgData name="Anna Ameda" userId="8510c84edc69ab8b" providerId="LiveId" clId="{EEFB1553-9246-45FB-BA6C-E6A2E20A3F0D}" dt="2025-04-01T07:09:32.177" v="353" actId="14100"/>
          <ac:spMkLst>
            <pc:docMk/>
            <pc:sldMk cId="471441088" sldId="257"/>
            <ac:spMk id="5" creationId="{499FA2FF-9F3C-760F-6541-4C42A692F99A}"/>
          </ac:spMkLst>
        </pc:spChg>
        <pc:picChg chg="add del mod">
          <ac:chgData name="Anna Ameda" userId="8510c84edc69ab8b" providerId="LiveId" clId="{EEFB1553-9246-45FB-BA6C-E6A2E20A3F0D}" dt="2025-04-01T07:13:36.611" v="354" actId="478"/>
          <ac:picMkLst>
            <pc:docMk/>
            <pc:sldMk cId="471441088" sldId="257"/>
            <ac:picMk id="3" creationId="{D35A531F-92D2-8AA7-4EB1-330BF89E9937}"/>
          </ac:picMkLst>
        </pc:picChg>
      </pc:sldChg>
      <pc:sldChg chg="modSp mod">
        <pc:chgData name="Anna Ameda" userId="8510c84edc69ab8b" providerId="LiveId" clId="{EEFB1553-9246-45FB-BA6C-E6A2E20A3F0D}" dt="2025-04-01T07:03:15.304" v="339" actId="20577"/>
        <pc:sldMkLst>
          <pc:docMk/>
          <pc:sldMk cId="1332694182" sldId="258"/>
        </pc:sldMkLst>
        <pc:spChg chg="mod">
          <ac:chgData name="Anna Ameda" userId="8510c84edc69ab8b" providerId="LiveId" clId="{EEFB1553-9246-45FB-BA6C-E6A2E20A3F0D}" dt="2025-04-01T06:37:33.554" v="9" actId="2711"/>
          <ac:spMkLst>
            <pc:docMk/>
            <pc:sldMk cId="1332694182" sldId="258"/>
            <ac:spMk id="2" creationId="{8DF10E18-5A34-6740-93BA-16EE70F9D6C2}"/>
          </ac:spMkLst>
        </pc:spChg>
        <pc:spChg chg="mod">
          <ac:chgData name="Anna Ameda" userId="8510c84edc69ab8b" providerId="LiveId" clId="{EEFB1553-9246-45FB-BA6C-E6A2E20A3F0D}" dt="2025-04-01T07:03:15.304" v="339" actId="20577"/>
          <ac:spMkLst>
            <pc:docMk/>
            <pc:sldMk cId="1332694182" sldId="258"/>
            <ac:spMk id="3" creationId="{22B78AE2-AB34-61A5-0E6D-7773102F1429}"/>
          </ac:spMkLst>
        </pc:spChg>
      </pc:sldChg>
      <pc:sldChg chg="modSp mod">
        <pc:chgData name="Anna Ameda" userId="8510c84edc69ab8b" providerId="LiveId" clId="{EEFB1553-9246-45FB-BA6C-E6A2E20A3F0D}" dt="2025-04-01T07:01:41.112" v="325" actId="113"/>
        <pc:sldMkLst>
          <pc:docMk/>
          <pc:sldMk cId="1159525180" sldId="259"/>
        </pc:sldMkLst>
        <pc:spChg chg="mod">
          <ac:chgData name="Anna Ameda" userId="8510c84edc69ab8b" providerId="LiveId" clId="{EEFB1553-9246-45FB-BA6C-E6A2E20A3F0D}" dt="2025-04-01T07:01:41.112" v="325" actId="113"/>
          <ac:spMkLst>
            <pc:docMk/>
            <pc:sldMk cId="1159525180" sldId="259"/>
            <ac:spMk id="2" creationId="{02DBF2CA-2200-B41A-2146-1EFE9A7F2749}"/>
          </ac:spMkLst>
        </pc:spChg>
        <pc:spChg chg="mod">
          <ac:chgData name="Anna Ameda" userId="8510c84edc69ab8b" providerId="LiveId" clId="{EEFB1553-9246-45FB-BA6C-E6A2E20A3F0D}" dt="2025-04-01T06:38:07.670" v="18" actId="5793"/>
          <ac:spMkLst>
            <pc:docMk/>
            <pc:sldMk cId="1159525180" sldId="259"/>
            <ac:spMk id="3" creationId="{4F80E3E5-537C-C240-5627-12E566672EA4}"/>
          </ac:spMkLst>
        </pc:spChg>
      </pc:sldChg>
      <pc:sldChg chg="modSp mod">
        <pc:chgData name="Anna Ameda" userId="8510c84edc69ab8b" providerId="LiveId" clId="{EEFB1553-9246-45FB-BA6C-E6A2E20A3F0D}" dt="2025-04-01T07:01:30.961" v="323" actId="113"/>
        <pc:sldMkLst>
          <pc:docMk/>
          <pc:sldMk cId="2026210018" sldId="260"/>
        </pc:sldMkLst>
        <pc:spChg chg="mod">
          <ac:chgData name="Anna Ameda" userId="8510c84edc69ab8b" providerId="LiveId" clId="{EEFB1553-9246-45FB-BA6C-E6A2E20A3F0D}" dt="2025-04-01T07:01:30.961" v="323" actId="113"/>
          <ac:spMkLst>
            <pc:docMk/>
            <pc:sldMk cId="2026210018" sldId="260"/>
            <ac:spMk id="2" creationId="{A9E02F04-A1FE-612B-7B55-545AD7D6E355}"/>
          </ac:spMkLst>
        </pc:spChg>
        <pc:spChg chg="mod">
          <ac:chgData name="Anna Ameda" userId="8510c84edc69ab8b" providerId="LiveId" clId="{EEFB1553-9246-45FB-BA6C-E6A2E20A3F0D}" dt="2025-04-01T06:38:38.534" v="29" actId="20577"/>
          <ac:spMkLst>
            <pc:docMk/>
            <pc:sldMk cId="2026210018" sldId="260"/>
            <ac:spMk id="3" creationId="{703D1475-5017-C6D0-4109-E04AA295D65E}"/>
          </ac:spMkLst>
        </pc:spChg>
      </pc:sldChg>
      <pc:sldChg chg="modSp mod">
        <pc:chgData name="Anna Ameda" userId="8510c84edc69ab8b" providerId="LiveId" clId="{EEFB1553-9246-45FB-BA6C-E6A2E20A3F0D}" dt="2025-04-01T07:01:45.444" v="326" actId="113"/>
        <pc:sldMkLst>
          <pc:docMk/>
          <pc:sldMk cId="3313717941" sldId="261"/>
        </pc:sldMkLst>
        <pc:spChg chg="mod">
          <ac:chgData name="Anna Ameda" userId="8510c84edc69ab8b" providerId="LiveId" clId="{EEFB1553-9246-45FB-BA6C-E6A2E20A3F0D}" dt="2025-04-01T07:01:45.444" v="326" actId="113"/>
          <ac:spMkLst>
            <pc:docMk/>
            <pc:sldMk cId="3313717941" sldId="261"/>
            <ac:spMk id="2" creationId="{65C1A460-F742-404C-89E6-DF6D1D75C019}"/>
          </ac:spMkLst>
        </pc:spChg>
        <pc:spChg chg="mod">
          <ac:chgData name="Anna Ameda" userId="8510c84edc69ab8b" providerId="LiveId" clId="{EEFB1553-9246-45FB-BA6C-E6A2E20A3F0D}" dt="2025-04-01T06:37:56.624" v="13" actId="2711"/>
          <ac:spMkLst>
            <pc:docMk/>
            <pc:sldMk cId="3313717941" sldId="261"/>
            <ac:spMk id="3" creationId="{0FE4E3CD-8302-DF58-4A64-7C9078601278}"/>
          </ac:spMkLst>
        </pc:spChg>
      </pc:sldChg>
      <pc:sldChg chg="modSp mod">
        <pc:chgData name="Anna Ameda" userId="8510c84edc69ab8b" providerId="LiveId" clId="{EEFB1553-9246-45FB-BA6C-E6A2E20A3F0D}" dt="2025-04-01T07:01:12.890" v="319" actId="113"/>
        <pc:sldMkLst>
          <pc:docMk/>
          <pc:sldMk cId="1324890912" sldId="262"/>
        </pc:sldMkLst>
        <pc:spChg chg="mod">
          <ac:chgData name="Anna Ameda" userId="8510c84edc69ab8b" providerId="LiveId" clId="{EEFB1553-9246-45FB-BA6C-E6A2E20A3F0D}" dt="2025-04-01T07:01:12.890" v="319" actId="113"/>
          <ac:spMkLst>
            <pc:docMk/>
            <pc:sldMk cId="1324890912" sldId="262"/>
            <ac:spMk id="2" creationId="{CBAA58E5-32EF-1447-6A32-83F6D7A602ED}"/>
          </ac:spMkLst>
        </pc:spChg>
        <pc:spChg chg="mod">
          <ac:chgData name="Anna Ameda" userId="8510c84edc69ab8b" providerId="LiveId" clId="{EEFB1553-9246-45FB-BA6C-E6A2E20A3F0D}" dt="2025-04-01T06:39:31.971" v="37" actId="2711"/>
          <ac:spMkLst>
            <pc:docMk/>
            <pc:sldMk cId="1324890912" sldId="262"/>
            <ac:spMk id="3" creationId="{40AA8AF2-BDB2-418C-C8CA-903673E0BF08}"/>
          </ac:spMkLst>
        </pc:spChg>
      </pc:sldChg>
      <pc:sldChg chg="modSp mod">
        <pc:chgData name="Anna Ameda" userId="8510c84edc69ab8b" providerId="LiveId" clId="{EEFB1553-9246-45FB-BA6C-E6A2E20A3F0D}" dt="2025-04-01T07:01:21.354" v="321" actId="113"/>
        <pc:sldMkLst>
          <pc:docMk/>
          <pc:sldMk cId="1337587984" sldId="263"/>
        </pc:sldMkLst>
        <pc:spChg chg="mod">
          <ac:chgData name="Anna Ameda" userId="8510c84edc69ab8b" providerId="LiveId" clId="{EEFB1553-9246-45FB-BA6C-E6A2E20A3F0D}" dt="2025-04-01T07:01:21.354" v="321" actId="113"/>
          <ac:spMkLst>
            <pc:docMk/>
            <pc:sldMk cId="1337587984" sldId="263"/>
            <ac:spMk id="2" creationId="{A091F147-8CAC-D8C8-1440-2B0499C9C21E}"/>
          </ac:spMkLst>
        </pc:spChg>
        <pc:spChg chg="mod">
          <ac:chgData name="Anna Ameda" userId="8510c84edc69ab8b" providerId="LiveId" clId="{EEFB1553-9246-45FB-BA6C-E6A2E20A3F0D}" dt="2025-04-01T07:01:17.665" v="320" actId="113"/>
          <ac:spMkLst>
            <pc:docMk/>
            <pc:sldMk cId="1337587984" sldId="263"/>
            <ac:spMk id="3" creationId="{AD431D0E-118C-8983-B9D0-6698937F069D}"/>
          </ac:spMkLst>
        </pc:spChg>
      </pc:sldChg>
      <pc:sldChg chg="modSp mod">
        <pc:chgData name="Anna Ameda" userId="8510c84edc69ab8b" providerId="LiveId" clId="{EEFB1553-9246-45FB-BA6C-E6A2E20A3F0D}" dt="2025-04-01T07:00:49.958" v="315" actId="5793"/>
        <pc:sldMkLst>
          <pc:docMk/>
          <pc:sldMk cId="3101297013" sldId="264"/>
        </pc:sldMkLst>
        <pc:spChg chg="mod">
          <ac:chgData name="Anna Ameda" userId="8510c84edc69ab8b" providerId="LiveId" clId="{EEFB1553-9246-45FB-BA6C-E6A2E20A3F0D}" dt="2025-04-01T07:00:46.265" v="314" actId="255"/>
          <ac:spMkLst>
            <pc:docMk/>
            <pc:sldMk cId="3101297013" sldId="264"/>
            <ac:spMk id="2" creationId="{940D10EC-0F91-E8C9-E9A8-B9C281FD295C}"/>
          </ac:spMkLst>
        </pc:spChg>
        <pc:spChg chg="mod">
          <ac:chgData name="Anna Ameda" userId="8510c84edc69ab8b" providerId="LiveId" clId="{EEFB1553-9246-45FB-BA6C-E6A2E20A3F0D}" dt="2025-04-01T07:00:49.958" v="315" actId="5793"/>
          <ac:spMkLst>
            <pc:docMk/>
            <pc:sldMk cId="3101297013" sldId="264"/>
            <ac:spMk id="3" creationId="{83748E6E-CAA9-1BCF-853A-13275ED97F4A}"/>
          </ac:spMkLst>
        </pc:spChg>
      </pc:sldChg>
      <pc:sldChg chg="modSp mod">
        <pc:chgData name="Anna Ameda" userId="8510c84edc69ab8b" providerId="LiveId" clId="{EEFB1553-9246-45FB-BA6C-E6A2E20A3F0D}" dt="2025-04-01T07:00:22.520" v="308" actId="113"/>
        <pc:sldMkLst>
          <pc:docMk/>
          <pc:sldMk cId="1001569547" sldId="265"/>
        </pc:sldMkLst>
        <pc:spChg chg="mod">
          <ac:chgData name="Anna Ameda" userId="8510c84edc69ab8b" providerId="LiveId" clId="{EEFB1553-9246-45FB-BA6C-E6A2E20A3F0D}" dt="2025-04-01T07:00:22.520" v="308" actId="113"/>
          <ac:spMkLst>
            <pc:docMk/>
            <pc:sldMk cId="1001569547" sldId="265"/>
            <ac:spMk id="2" creationId="{783419DE-AB08-BE24-7E1C-1215ABABC8EB}"/>
          </ac:spMkLst>
        </pc:spChg>
        <pc:spChg chg="mod">
          <ac:chgData name="Anna Ameda" userId="8510c84edc69ab8b" providerId="LiveId" clId="{EEFB1553-9246-45FB-BA6C-E6A2E20A3F0D}" dt="2025-04-01T06:40:51.798" v="55" actId="27636"/>
          <ac:spMkLst>
            <pc:docMk/>
            <pc:sldMk cId="1001569547" sldId="265"/>
            <ac:spMk id="3" creationId="{4881E235-AECF-2551-A0CC-CCE201747342}"/>
          </ac:spMkLst>
        </pc:spChg>
      </pc:sldChg>
      <pc:sldChg chg="modSp mod">
        <pc:chgData name="Anna Ameda" userId="8510c84edc69ab8b" providerId="LiveId" clId="{EEFB1553-9246-45FB-BA6C-E6A2E20A3F0D}" dt="2025-04-01T07:00:19.761" v="307" actId="113"/>
        <pc:sldMkLst>
          <pc:docMk/>
          <pc:sldMk cId="4194609476" sldId="266"/>
        </pc:sldMkLst>
        <pc:spChg chg="mod">
          <ac:chgData name="Anna Ameda" userId="8510c84edc69ab8b" providerId="LiveId" clId="{EEFB1553-9246-45FB-BA6C-E6A2E20A3F0D}" dt="2025-04-01T07:00:19.761" v="307" actId="113"/>
          <ac:spMkLst>
            <pc:docMk/>
            <pc:sldMk cId="4194609476" sldId="266"/>
            <ac:spMk id="2" creationId="{C1FC570D-ABE6-EAFF-0B63-8F81E650C3EB}"/>
          </ac:spMkLst>
        </pc:spChg>
        <pc:spChg chg="mod">
          <ac:chgData name="Anna Ameda" userId="8510c84edc69ab8b" providerId="LiveId" clId="{EEFB1553-9246-45FB-BA6C-E6A2E20A3F0D}" dt="2025-04-01T06:41:02.231" v="57" actId="2711"/>
          <ac:spMkLst>
            <pc:docMk/>
            <pc:sldMk cId="4194609476" sldId="266"/>
            <ac:spMk id="3" creationId="{2FAC7F5D-A1C3-5B13-4581-CF03BDE397A5}"/>
          </ac:spMkLst>
        </pc:spChg>
      </pc:sldChg>
      <pc:sldChg chg="modSp mod">
        <pc:chgData name="Anna Ameda" userId="8510c84edc69ab8b" providerId="LiveId" clId="{EEFB1553-9246-45FB-BA6C-E6A2E20A3F0D}" dt="2025-04-01T07:00:01.307" v="304" actId="113"/>
        <pc:sldMkLst>
          <pc:docMk/>
          <pc:sldMk cId="2641017579" sldId="267"/>
        </pc:sldMkLst>
        <pc:spChg chg="mod">
          <ac:chgData name="Anna Ameda" userId="8510c84edc69ab8b" providerId="LiveId" clId="{EEFB1553-9246-45FB-BA6C-E6A2E20A3F0D}" dt="2025-04-01T07:00:01.307" v="304" actId="113"/>
          <ac:spMkLst>
            <pc:docMk/>
            <pc:sldMk cId="2641017579" sldId="267"/>
            <ac:spMk id="2" creationId="{2B87C58A-B743-584D-B503-42AEC29C5ACB}"/>
          </ac:spMkLst>
        </pc:spChg>
        <pc:spChg chg="mod">
          <ac:chgData name="Anna Ameda" userId="8510c84edc69ab8b" providerId="LiveId" clId="{EEFB1553-9246-45FB-BA6C-E6A2E20A3F0D}" dt="2025-04-01T06:42:34.001" v="79" actId="27636"/>
          <ac:spMkLst>
            <pc:docMk/>
            <pc:sldMk cId="2641017579" sldId="267"/>
            <ac:spMk id="3" creationId="{412D5CDC-CBB3-FC24-500D-255617446F5D}"/>
          </ac:spMkLst>
        </pc:spChg>
      </pc:sldChg>
      <pc:sldChg chg="modSp mod">
        <pc:chgData name="Anna Ameda" userId="8510c84edc69ab8b" providerId="LiveId" clId="{EEFB1553-9246-45FB-BA6C-E6A2E20A3F0D}" dt="2025-04-01T06:42:28.283" v="77" actId="2711"/>
        <pc:sldMkLst>
          <pc:docMk/>
          <pc:sldMk cId="1264666130" sldId="268"/>
        </pc:sldMkLst>
        <pc:spChg chg="mod">
          <ac:chgData name="Anna Ameda" userId="8510c84edc69ab8b" providerId="LiveId" clId="{EEFB1553-9246-45FB-BA6C-E6A2E20A3F0D}" dt="2025-04-01T06:42:28.283" v="77" actId="2711"/>
          <ac:spMkLst>
            <pc:docMk/>
            <pc:sldMk cId="1264666130" sldId="268"/>
            <ac:spMk id="2" creationId="{B650075E-6387-8F45-7050-C9F4169E617E}"/>
          </ac:spMkLst>
        </pc:spChg>
        <pc:spChg chg="mod">
          <ac:chgData name="Anna Ameda" userId="8510c84edc69ab8b" providerId="LiveId" clId="{EEFB1553-9246-45FB-BA6C-E6A2E20A3F0D}" dt="2025-04-01T06:42:24.916" v="76" actId="2711"/>
          <ac:spMkLst>
            <pc:docMk/>
            <pc:sldMk cId="1264666130" sldId="268"/>
            <ac:spMk id="3" creationId="{5558515E-38C5-953C-4FF7-0ABB7255ABAD}"/>
          </ac:spMkLst>
        </pc:spChg>
      </pc:sldChg>
      <pc:sldChg chg="modSp mod">
        <pc:chgData name="Anna Ameda" userId="8510c84edc69ab8b" providerId="LiveId" clId="{EEFB1553-9246-45FB-BA6C-E6A2E20A3F0D}" dt="2025-04-01T06:41:29.030" v="63" actId="2711"/>
        <pc:sldMkLst>
          <pc:docMk/>
          <pc:sldMk cId="3711522576" sldId="269"/>
        </pc:sldMkLst>
        <pc:spChg chg="mod">
          <ac:chgData name="Anna Ameda" userId="8510c84edc69ab8b" providerId="LiveId" clId="{EEFB1553-9246-45FB-BA6C-E6A2E20A3F0D}" dt="2025-04-01T06:41:29.030" v="63" actId="2711"/>
          <ac:spMkLst>
            <pc:docMk/>
            <pc:sldMk cId="3711522576" sldId="269"/>
            <ac:spMk id="2" creationId="{3E4DAF69-3B76-13A9-2011-EB4874A2F107}"/>
          </ac:spMkLst>
        </pc:spChg>
        <pc:spChg chg="mod">
          <ac:chgData name="Anna Ameda" userId="8510c84edc69ab8b" providerId="LiveId" clId="{EEFB1553-9246-45FB-BA6C-E6A2E20A3F0D}" dt="2025-04-01T06:41:25.436" v="62" actId="2711"/>
          <ac:spMkLst>
            <pc:docMk/>
            <pc:sldMk cId="3711522576" sldId="269"/>
            <ac:spMk id="3" creationId="{B021208A-43F1-E461-2D93-AE5576747610}"/>
          </ac:spMkLst>
        </pc:spChg>
      </pc:sldChg>
      <pc:sldChg chg="modSp mod">
        <pc:chgData name="Anna Ameda" userId="8510c84edc69ab8b" providerId="LiveId" clId="{EEFB1553-9246-45FB-BA6C-E6A2E20A3F0D}" dt="2025-04-01T06:41:46.515" v="67" actId="14100"/>
        <pc:sldMkLst>
          <pc:docMk/>
          <pc:sldMk cId="2892563009" sldId="270"/>
        </pc:sldMkLst>
        <pc:spChg chg="mod">
          <ac:chgData name="Anna Ameda" userId="8510c84edc69ab8b" providerId="LiveId" clId="{EEFB1553-9246-45FB-BA6C-E6A2E20A3F0D}" dt="2025-04-01T06:41:41.257" v="65" actId="2711"/>
          <ac:spMkLst>
            <pc:docMk/>
            <pc:sldMk cId="2892563009" sldId="270"/>
            <ac:spMk id="2" creationId="{E80728FB-8608-8063-B187-FB5C2B39B44E}"/>
          </ac:spMkLst>
        </pc:spChg>
        <pc:spChg chg="mod">
          <ac:chgData name="Anna Ameda" userId="8510c84edc69ab8b" providerId="LiveId" clId="{EEFB1553-9246-45FB-BA6C-E6A2E20A3F0D}" dt="2025-04-01T06:41:46.515" v="67" actId="14100"/>
          <ac:spMkLst>
            <pc:docMk/>
            <pc:sldMk cId="2892563009" sldId="270"/>
            <ac:spMk id="3" creationId="{CB83F9E1-3064-CE1F-8F9F-C2EF1B40DA68}"/>
          </ac:spMkLst>
        </pc:spChg>
      </pc:sldChg>
      <pc:sldChg chg="modSp mod">
        <pc:chgData name="Anna Ameda" userId="8510c84edc69ab8b" providerId="LiveId" clId="{EEFB1553-9246-45FB-BA6C-E6A2E20A3F0D}" dt="2025-04-01T07:00:31.437" v="310" actId="113"/>
        <pc:sldMkLst>
          <pc:docMk/>
          <pc:sldMk cId="3517926916" sldId="271"/>
        </pc:sldMkLst>
        <pc:spChg chg="mod">
          <ac:chgData name="Anna Ameda" userId="8510c84edc69ab8b" providerId="LiveId" clId="{EEFB1553-9246-45FB-BA6C-E6A2E20A3F0D}" dt="2025-04-01T07:00:31.437" v="310" actId="113"/>
          <ac:spMkLst>
            <pc:docMk/>
            <pc:sldMk cId="3517926916" sldId="271"/>
            <ac:spMk id="2" creationId="{C4BE95CC-8F3F-2695-7307-324651173DA7}"/>
          </ac:spMkLst>
        </pc:spChg>
        <pc:spChg chg="mod">
          <ac:chgData name="Anna Ameda" userId="8510c84edc69ab8b" providerId="LiveId" clId="{EEFB1553-9246-45FB-BA6C-E6A2E20A3F0D}" dt="2025-04-01T06:40:35.730" v="50" actId="27636"/>
          <ac:spMkLst>
            <pc:docMk/>
            <pc:sldMk cId="3517926916" sldId="271"/>
            <ac:spMk id="3" creationId="{3A97E60F-E568-67D4-F70D-46EE541FCB53}"/>
          </ac:spMkLst>
        </pc:spChg>
      </pc:sldChg>
      <pc:sldChg chg="modSp mod">
        <pc:chgData name="Anna Ameda" userId="8510c84edc69ab8b" providerId="LiveId" clId="{EEFB1553-9246-45FB-BA6C-E6A2E20A3F0D}" dt="2025-04-01T07:00:34.472" v="311" actId="113"/>
        <pc:sldMkLst>
          <pc:docMk/>
          <pc:sldMk cId="1303247648" sldId="272"/>
        </pc:sldMkLst>
        <pc:spChg chg="mod">
          <ac:chgData name="Anna Ameda" userId="8510c84edc69ab8b" providerId="LiveId" clId="{EEFB1553-9246-45FB-BA6C-E6A2E20A3F0D}" dt="2025-04-01T07:00:34.472" v="311" actId="113"/>
          <ac:spMkLst>
            <pc:docMk/>
            <pc:sldMk cId="1303247648" sldId="272"/>
            <ac:spMk id="2" creationId="{A59BBEC6-EFFA-0B62-E13B-395A5B7BA2C5}"/>
          </ac:spMkLst>
        </pc:spChg>
        <pc:spChg chg="mod">
          <ac:chgData name="Anna Ameda" userId="8510c84edc69ab8b" providerId="LiveId" clId="{EEFB1553-9246-45FB-BA6C-E6A2E20A3F0D}" dt="2025-04-01T06:40:16.135" v="47" actId="27636"/>
          <ac:spMkLst>
            <pc:docMk/>
            <pc:sldMk cId="1303247648" sldId="272"/>
            <ac:spMk id="3" creationId="{D2BFAC88-17E7-4C34-DEB4-E79E1F1F4847}"/>
          </ac:spMkLst>
        </pc:spChg>
      </pc:sldChg>
      <pc:sldChg chg="modSp mod">
        <pc:chgData name="Anna Ameda" userId="8510c84edc69ab8b" providerId="LiveId" clId="{EEFB1553-9246-45FB-BA6C-E6A2E20A3F0D}" dt="2025-04-01T06:59:56.490" v="303" actId="113"/>
        <pc:sldMkLst>
          <pc:docMk/>
          <pc:sldMk cId="3010517041" sldId="273"/>
        </pc:sldMkLst>
        <pc:spChg chg="mod">
          <ac:chgData name="Anna Ameda" userId="8510c84edc69ab8b" providerId="LiveId" clId="{EEFB1553-9246-45FB-BA6C-E6A2E20A3F0D}" dt="2025-04-01T06:59:56.490" v="303" actId="113"/>
          <ac:spMkLst>
            <pc:docMk/>
            <pc:sldMk cId="3010517041" sldId="273"/>
            <ac:spMk id="2" creationId="{EB81C7AD-6A9F-F0EE-E394-8CE301B6BA3E}"/>
          </ac:spMkLst>
        </pc:spChg>
        <pc:spChg chg="mod">
          <ac:chgData name="Anna Ameda" userId="8510c84edc69ab8b" providerId="LiveId" clId="{EEFB1553-9246-45FB-BA6C-E6A2E20A3F0D}" dt="2025-04-01T06:42:42.801" v="81" actId="2711"/>
          <ac:spMkLst>
            <pc:docMk/>
            <pc:sldMk cId="3010517041" sldId="273"/>
            <ac:spMk id="3" creationId="{1D8C0659-35A5-4CC1-6D9E-734908F9333E}"/>
          </ac:spMkLst>
        </pc:spChg>
      </pc:sldChg>
      <pc:sldChg chg="modSp mod">
        <pc:chgData name="Anna Ameda" userId="8510c84edc69ab8b" providerId="LiveId" clId="{EEFB1553-9246-45FB-BA6C-E6A2E20A3F0D}" dt="2025-04-01T06:57:01.987" v="256" actId="113"/>
        <pc:sldMkLst>
          <pc:docMk/>
          <pc:sldMk cId="2328444706" sldId="274"/>
        </pc:sldMkLst>
        <pc:spChg chg="mod">
          <ac:chgData name="Anna Ameda" userId="8510c84edc69ab8b" providerId="LiveId" clId="{EEFB1553-9246-45FB-BA6C-E6A2E20A3F0D}" dt="2025-04-01T06:57:01.987" v="256" actId="113"/>
          <ac:spMkLst>
            <pc:docMk/>
            <pc:sldMk cId="2328444706" sldId="274"/>
            <ac:spMk id="2" creationId="{E9BD71DE-4592-5421-2753-00E321A0C837}"/>
          </ac:spMkLst>
        </pc:spChg>
        <pc:spChg chg="mod">
          <ac:chgData name="Anna Ameda" userId="8510c84edc69ab8b" providerId="LiveId" clId="{EEFB1553-9246-45FB-BA6C-E6A2E20A3F0D}" dt="2025-04-01T06:49:29.652" v="167" actId="2711"/>
          <ac:spMkLst>
            <pc:docMk/>
            <pc:sldMk cId="2328444706" sldId="274"/>
            <ac:spMk id="3" creationId="{73F23A7A-4B4B-71A7-74CE-62308DC05944}"/>
          </ac:spMkLst>
        </pc:spChg>
      </pc:sldChg>
      <pc:sldChg chg="modSp mod">
        <pc:chgData name="Anna Ameda" userId="8510c84edc69ab8b" providerId="LiveId" clId="{EEFB1553-9246-45FB-BA6C-E6A2E20A3F0D}" dt="2025-04-01T06:53:25.517" v="226" actId="2711"/>
        <pc:sldMkLst>
          <pc:docMk/>
          <pc:sldMk cId="1250620749" sldId="275"/>
        </pc:sldMkLst>
        <pc:spChg chg="mod">
          <ac:chgData name="Anna Ameda" userId="8510c84edc69ab8b" providerId="LiveId" clId="{EEFB1553-9246-45FB-BA6C-E6A2E20A3F0D}" dt="2025-04-01T06:53:25.517" v="226" actId="2711"/>
          <ac:spMkLst>
            <pc:docMk/>
            <pc:sldMk cId="1250620749" sldId="275"/>
            <ac:spMk id="3" creationId="{11A94287-B213-9348-F537-42E717030EE3}"/>
          </ac:spMkLst>
        </pc:spChg>
      </pc:sldChg>
      <pc:sldChg chg="modSp mod">
        <pc:chgData name="Anna Ameda" userId="8510c84edc69ab8b" providerId="LiveId" clId="{EEFB1553-9246-45FB-BA6C-E6A2E20A3F0D}" dt="2025-04-01T06:55:32.854" v="237" actId="14100"/>
        <pc:sldMkLst>
          <pc:docMk/>
          <pc:sldMk cId="1728267327" sldId="276"/>
        </pc:sldMkLst>
        <pc:spChg chg="mod">
          <ac:chgData name="Anna Ameda" userId="8510c84edc69ab8b" providerId="LiveId" clId="{EEFB1553-9246-45FB-BA6C-E6A2E20A3F0D}" dt="2025-04-01T06:55:23.367" v="235" actId="113"/>
          <ac:spMkLst>
            <pc:docMk/>
            <pc:sldMk cId="1728267327" sldId="276"/>
            <ac:spMk id="2" creationId="{C93A231B-97F0-7147-5667-C171FABAE98A}"/>
          </ac:spMkLst>
        </pc:spChg>
        <pc:spChg chg="mod">
          <ac:chgData name="Anna Ameda" userId="8510c84edc69ab8b" providerId="LiveId" clId="{EEFB1553-9246-45FB-BA6C-E6A2E20A3F0D}" dt="2025-04-01T06:55:32.854" v="237" actId="14100"/>
          <ac:spMkLst>
            <pc:docMk/>
            <pc:sldMk cId="1728267327" sldId="276"/>
            <ac:spMk id="3" creationId="{E5F6F49D-2A4B-A852-27E3-C470A8A0BE16}"/>
          </ac:spMkLst>
        </pc:spChg>
      </pc:sldChg>
      <pc:sldChg chg="modSp mod">
        <pc:chgData name="Anna Ameda" userId="8510c84edc69ab8b" providerId="LiveId" clId="{EEFB1553-9246-45FB-BA6C-E6A2E20A3F0D}" dt="2025-04-01T06:59:47.757" v="301" actId="113"/>
        <pc:sldMkLst>
          <pc:docMk/>
          <pc:sldMk cId="1230102802" sldId="277"/>
        </pc:sldMkLst>
        <pc:spChg chg="mod">
          <ac:chgData name="Anna Ameda" userId="8510c84edc69ab8b" providerId="LiveId" clId="{EEFB1553-9246-45FB-BA6C-E6A2E20A3F0D}" dt="2025-04-01T06:59:47.757" v="301" actId="113"/>
          <ac:spMkLst>
            <pc:docMk/>
            <pc:sldMk cId="1230102802" sldId="277"/>
            <ac:spMk id="2" creationId="{C2C3C8A7-BFC3-67A0-8A5D-6AE5BAB189B0}"/>
          </ac:spMkLst>
        </pc:spChg>
        <pc:spChg chg="mod">
          <ac:chgData name="Anna Ameda" userId="8510c84edc69ab8b" providerId="LiveId" clId="{EEFB1553-9246-45FB-BA6C-E6A2E20A3F0D}" dt="2025-04-01T06:43:05.742" v="86" actId="27636"/>
          <ac:spMkLst>
            <pc:docMk/>
            <pc:sldMk cId="1230102802" sldId="277"/>
            <ac:spMk id="3" creationId="{45B34C53-B3C7-B06F-BF6B-4509971538E2}"/>
          </ac:spMkLst>
        </pc:spChg>
      </pc:sldChg>
      <pc:sldChg chg="modSp mod">
        <pc:chgData name="Anna Ameda" userId="8510c84edc69ab8b" providerId="LiveId" clId="{EEFB1553-9246-45FB-BA6C-E6A2E20A3F0D}" dt="2025-04-01T07:01:53.355" v="329" actId="113"/>
        <pc:sldMkLst>
          <pc:docMk/>
          <pc:sldMk cId="2576871033" sldId="278"/>
        </pc:sldMkLst>
        <pc:spChg chg="mod">
          <ac:chgData name="Anna Ameda" userId="8510c84edc69ab8b" providerId="LiveId" clId="{EEFB1553-9246-45FB-BA6C-E6A2E20A3F0D}" dt="2025-04-01T07:01:53.355" v="329" actId="113"/>
          <ac:spMkLst>
            <pc:docMk/>
            <pc:sldMk cId="2576871033" sldId="278"/>
            <ac:spMk id="2" creationId="{F621E228-8231-AFA9-50C4-472BBAA27E2E}"/>
          </ac:spMkLst>
        </pc:spChg>
        <pc:spChg chg="mod">
          <ac:chgData name="Anna Ameda" userId="8510c84edc69ab8b" providerId="LiveId" clId="{EEFB1553-9246-45FB-BA6C-E6A2E20A3F0D}" dt="2025-04-01T07:01:51.138" v="328" actId="113"/>
          <ac:spMkLst>
            <pc:docMk/>
            <pc:sldMk cId="2576871033" sldId="278"/>
            <ac:spMk id="3" creationId="{9BBF604B-9BB4-7284-DBC0-E94A186F5E82}"/>
          </ac:spMkLst>
        </pc:spChg>
      </pc:sldChg>
      <pc:sldChg chg="modSp mod">
        <pc:chgData name="Anna Ameda" userId="8510c84edc69ab8b" providerId="LiveId" clId="{EEFB1553-9246-45FB-BA6C-E6A2E20A3F0D}" dt="2025-04-01T07:01:26.313" v="322" actId="113"/>
        <pc:sldMkLst>
          <pc:docMk/>
          <pc:sldMk cId="520492575" sldId="279"/>
        </pc:sldMkLst>
        <pc:spChg chg="mod">
          <ac:chgData name="Anna Ameda" userId="8510c84edc69ab8b" providerId="LiveId" clId="{EEFB1553-9246-45FB-BA6C-E6A2E20A3F0D}" dt="2025-04-01T07:01:26.313" v="322" actId="113"/>
          <ac:spMkLst>
            <pc:docMk/>
            <pc:sldMk cId="520492575" sldId="279"/>
            <ac:spMk id="2" creationId="{34F8E923-FFDE-ADC1-379F-5BAE5C82B4C1}"/>
          </ac:spMkLst>
        </pc:spChg>
        <pc:spChg chg="mod">
          <ac:chgData name="Anna Ameda" userId="8510c84edc69ab8b" providerId="LiveId" clId="{EEFB1553-9246-45FB-BA6C-E6A2E20A3F0D}" dt="2025-04-01T06:39:19.308" v="34" actId="2711"/>
          <ac:spMkLst>
            <pc:docMk/>
            <pc:sldMk cId="520492575" sldId="279"/>
            <ac:spMk id="3" creationId="{1C313899-C6AC-FFAF-2B4D-AABCFBCC52C5}"/>
          </ac:spMkLst>
        </pc:spChg>
      </pc:sldChg>
      <pc:sldChg chg="modSp mod">
        <pc:chgData name="Anna Ameda" userId="8510c84edc69ab8b" providerId="LiveId" clId="{EEFB1553-9246-45FB-BA6C-E6A2E20A3F0D}" dt="2025-04-01T06:59:53.471" v="302" actId="113"/>
        <pc:sldMkLst>
          <pc:docMk/>
          <pc:sldMk cId="768344803" sldId="280"/>
        </pc:sldMkLst>
        <pc:spChg chg="mod">
          <ac:chgData name="Anna Ameda" userId="8510c84edc69ab8b" providerId="LiveId" clId="{EEFB1553-9246-45FB-BA6C-E6A2E20A3F0D}" dt="2025-04-01T06:59:53.471" v="302" actId="113"/>
          <ac:spMkLst>
            <pc:docMk/>
            <pc:sldMk cId="768344803" sldId="280"/>
            <ac:spMk id="2" creationId="{8EDA39ED-5751-88B4-6041-9E9BE0A634F8}"/>
          </ac:spMkLst>
        </pc:spChg>
        <pc:spChg chg="mod">
          <ac:chgData name="Anna Ameda" userId="8510c84edc69ab8b" providerId="LiveId" clId="{EEFB1553-9246-45FB-BA6C-E6A2E20A3F0D}" dt="2025-04-01T06:42:52.616" v="83" actId="2711"/>
          <ac:spMkLst>
            <pc:docMk/>
            <pc:sldMk cId="768344803" sldId="280"/>
            <ac:spMk id="3" creationId="{2FC17E8C-C073-4657-D6E2-C14168CCEC16}"/>
          </ac:spMkLst>
        </pc:spChg>
      </pc:sldChg>
      <pc:sldChg chg="modSp mod">
        <pc:chgData name="Anna Ameda" userId="8510c84edc69ab8b" providerId="LiveId" clId="{EEFB1553-9246-45FB-BA6C-E6A2E20A3F0D}" dt="2025-04-01T06:59:41.753" v="297" actId="113"/>
        <pc:sldMkLst>
          <pc:docMk/>
          <pc:sldMk cId="2296321498" sldId="281"/>
        </pc:sldMkLst>
        <pc:spChg chg="mod">
          <ac:chgData name="Anna Ameda" userId="8510c84edc69ab8b" providerId="LiveId" clId="{EEFB1553-9246-45FB-BA6C-E6A2E20A3F0D}" dt="2025-04-01T06:59:41.753" v="297" actId="113"/>
          <ac:spMkLst>
            <pc:docMk/>
            <pc:sldMk cId="2296321498" sldId="281"/>
            <ac:spMk id="2" creationId="{A740E19F-7681-7D6C-4955-0069389D2FC0}"/>
          </ac:spMkLst>
        </pc:spChg>
        <pc:spChg chg="mod">
          <ac:chgData name="Anna Ameda" userId="8510c84edc69ab8b" providerId="LiveId" clId="{EEFB1553-9246-45FB-BA6C-E6A2E20A3F0D}" dt="2025-04-01T06:43:13.815" v="88" actId="2711"/>
          <ac:spMkLst>
            <pc:docMk/>
            <pc:sldMk cId="2296321498" sldId="281"/>
            <ac:spMk id="3" creationId="{02DDA0C5-E71D-FBD4-63DC-D55DEC2425EB}"/>
          </ac:spMkLst>
        </pc:spChg>
      </pc:sldChg>
      <pc:sldChg chg="modSp mod">
        <pc:chgData name="Anna Ameda" userId="8510c84edc69ab8b" providerId="LiveId" clId="{EEFB1553-9246-45FB-BA6C-E6A2E20A3F0D}" dt="2025-04-01T06:59:31.687" v="294" actId="113"/>
        <pc:sldMkLst>
          <pc:docMk/>
          <pc:sldMk cId="176310069" sldId="282"/>
        </pc:sldMkLst>
        <pc:spChg chg="mod">
          <ac:chgData name="Anna Ameda" userId="8510c84edc69ab8b" providerId="LiveId" clId="{EEFB1553-9246-45FB-BA6C-E6A2E20A3F0D}" dt="2025-04-01T06:59:31.687" v="294" actId="113"/>
          <ac:spMkLst>
            <pc:docMk/>
            <pc:sldMk cId="176310069" sldId="282"/>
            <ac:spMk id="2" creationId="{392BA918-3C3C-C414-A322-455953066607}"/>
          </ac:spMkLst>
        </pc:spChg>
        <pc:spChg chg="mod">
          <ac:chgData name="Anna Ameda" userId="8510c84edc69ab8b" providerId="LiveId" clId="{EEFB1553-9246-45FB-BA6C-E6A2E20A3F0D}" dt="2025-04-01T06:43:21.326" v="91" actId="27636"/>
          <ac:spMkLst>
            <pc:docMk/>
            <pc:sldMk cId="176310069" sldId="282"/>
            <ac:spMk id="3" creationId="{066D65D6-5BBB-FADC-6136-75B43EC41E62}"/>
          </ac:spMkLst>
        </pc:spChg>
      </pc:sldChg>
      <pc:sldChg chg="modSp mod">
        <pc:chgData name="Anna Ameda" userId="8510c84edc69ab8b" providerId="LiveId" clId="{EEFB1553-9246-45FB-BA6C-E6A2E20A3F0D}" dt="2025-04-01T06:59:27.683" v="293" actId="113"/>
        <pc:sldMkLst>
          <pc:docMk/>
          <pc:sldMk cId="4233871371" sldId="283"/>
        </pc:sldMkLst>
        <pc:spChg chg="mod">
          <ac:chgData name="Anna Ameda" userId="8510c84edc69ab8b" providerId="LiveId" clId="{EEFB1553-9246-45FB-BA6C-E6A2E20A3F0D}" dt="2025-04-01T06:59:27.683" v="293" actId="113"/>
          <ac:spMkLst>
            <pc:docMk/>
            <pc:sldMk cId="4233871371" sldId="283"/>
            <ac:spMk id="2" creationId="{18C42BA9-10E5-29DE-8A51-92672EA7F394}"/>
          </ac:spMkLst>
        </pc:spChg>
        <pc:spChg chg="mod">
          <ac:chgData name="Anna Ameda" userId="8510c84edc69ab8b" providerId="LiveId" clId="{EEFB1553-9246-45FB-BA6C-E6A2E20A3F0D}" dt="2025-04-01T06:43:29.784" v="93" actId="2711"/>
          <ac:spMkLst>
            <pc:docMk/>
            <pc:sldMk cId="4233871371" sldId="283"/>
            <ac:spMk id="3" creationId="{F7CDE381-7868-EA65-56DD-46FDE5AEF83A}"/>
          </ac:spMkLst>
        </pc:spChg>
      </pc:sldChg>
      <pc:sldChg chg="modSp mod">
        <pc:chgData name="Anna Ameda" userId="8510c84edc69ab8b" providerId="LiveId" clId="{EEFB1553-9246-45FB-BA6C-E6A2E20A3F0D}" dt="2025-04-01T07:01:08.171" v="318" actId="113"/>
        <pc:sldMkLst>
          <pc:docMk/>
          <pc:sldMk cId="4010671929" sldId="284"/>
        </pc:sldMkLst>
        <pc:spChg chg="mod">
          <ac:chgData name="Anna Ameda" userId="8510c84edc69ab8b" providerId="LiveId" clId="{EEFB1553-9246-45FB-BA6C-E6A2E20A3F0D}" dt="2025-04-01T07:01:08.171" v="318" actId="113"/>
          <ac:spMkLst>
            <pc:docMk/>
            <pc:sldMk cId="4010671929" sldId="284"/>
            <ac:spMk id="2" creationId="{1BA4C074-0616-AAE3-E3C7-8A7030BFEA36}"/>
          </ac:spMkLst>
        </pc:spChg>
        <pc:spChg chg="mod">
          <ac:chgData name="Anna Ameda" userId="8510c84edc69ab8b" providerId="LiveId" clId="{EEFB1553-9246-45FB-BA6C-E6A2E20A3F0D}" dt="2025-04-01T06:39:42.685" v="39" actId="2711"/>
          <ac:spMkLst>
            <pc:docMk/>
            <pc:sldMk cId="4010671929" sldId="284"/>
            <ac:spMk id="3" creationId="{7AF10FA5-1797-0A61-46D0-22808E96B57B}"/>
          </ac:spMkLst>
        </pc:spChg>
      </pc:sldChg>
      <pc:sldChg chg="modSp mod">
        <pc:chgData name="Anna Ameda" userId="8510c84edc69ab8b" providerId="LiveId" clId="{EEFB1553-9246-45FB-BA6C-E6A2E20A3F0D}" dt="2025-04-01T06:45:21.544" v="117" actId="2711"/>
        <pc:sldMkLst>
          <pc:docMk/>
          <pc:sldMk cId="4145462906" sldId="285"/>
        </pc:sldMkLst>
        <pc:spChg chg="mod">
          <ac:chgData name="Anna Ameda" userId="8510c84edc69ab8b" providerId="LiveId" clId="{EEFB1553-9246-45FB-BA6C-E6A2E20A3F0D}" dt="2025-04-01T06:45:21.544" v="117" actId="2711"/>
          <ac:spMkLst>
            <pc:docMk/>
            <pc:sldMk cId="4145462906" sldId="285"/>
            <ac:spMk id="3" creationId="{60500028-CACE-EE51-0341-671F0F2A4C59}"/>
          </ac:spMkLst>
        </pc:spChg>
      </pc:sldChg>
      <pc:sldChg chg="modSp mod">
        <pc:chgData name="Anna Ameda" userId="8510c84edc69ab8b" providerId="LiveId" clId="{EEFB1553-9246-45FB-BA6C-E6A2E20A3F0D}" dt="2025-04-01T06:55:49.846" v="239" actId="113"/>
        <pc:sldMkLst>
          <pc:docMk/>
          <pc:sldMk cId="632763698" sldId="286"/>
        </pc:sldMkLst>
        <pc:spChg chg="mod">
          <ac:chgData name="Anna Ameda" userId="8510c84edc69ab8b" providerId="LiveId" clId="{EEFB1553-9246-45FB-BA6C-E6A2E20A3F0D}" dt="2025-04-01T06:55:49.846" v="239" actId="113"/>
          <ac:spMkLst>
            <pc:docMk/>
            <pc:sldMk cId="632763698" sldId="286"/>
            <ac:spMk id="2" creationId="{909D0D98-6CAF-EEC7-463B-8F1F3AEDB1EF}"/>
          </ac:spMkLst>
        </pc:spChg>
        <pc:spChg chg="mod">
          <ac:chgData name="Anna Ameda" userId="8510c84edc69ab8b" providerId="LiveId" clId="{EEFB1553-9246-45FB-BA6C-E6A2E20A3F0D}" dt="2025-04-01T06:50:57.140" v="190" actId="5793"/>
          <ac:spMkLst>
            <pc:docMk/>
            <pc:sldMk cId="632763698" sldId="286"/>
            <ac:spMk id="3" creationId="{AA911F47-25BA-2A32-02A2-82A4425A40C5}"/>
          </ac:spMkLst>
        </pc:spChg>
      </pc:sldChg>
      <pc:sldChg chg="modSp mod">
        <pc:chgData name="Anna Ameda" userId="8510c84edc69ab8b" providerId="LiveId" clId="{EEFB1553-9246-45FB-BA6C-E6A2E20A3F0D}" dt="2025-04-01T06:54:50.134" v="231" actId="113"/>
        <pc:sldMkLst>
          <pc:docMk/>
          <pc:sldMk cId="2597266960" sldId="287"/>
        </pc:sldMkLst>
        <pc:spChg chg="mod">
          <ac:chgData name="Anna Ameda" userId="8510c84edc69ab8b" providerId="LiveId" clId="{EEFB1553-9246-45FB-BA6C-E6A2E20A3F0D}" dt="2025-04-01T06:54:50.134" v="231" actId="113"/>
          <ac:spMkLst>
            <pc:docMk/>
            <pc:sldMk cId="2597266960" sldId="287"/>
            <ac:spMk id="2" creationId="{08469FA6-66F5-A1C7-FABB-9C97AE029784}"/>
          </ac:spMkLst>
        </pc:spChg>
        <pc:spChg chg="mod">
          <ac:chgData name="Anna Ameda" userId="8510c84edc69ab8b" providerId="LiveId" clId="{EEFB1553-9246-45FB-BA6C-E6A2E20A3F0D}" dt="2025-04-01T06:52:27.037" v="213" actId="2711"/>
          <ac:spMkLst>
            <pc:docMk/>
            <pc:sldMk cId="2597266960" sldId="287"/>
            <ac:spMk id="3" creationId="{F53BCCCB-4C99-C118-BDB2-2F9898447AC4}"/>
          </ac:spMkLst>
        </pc:spChg>
      </pc:sldChg>
      <pc:sldChg chg="modSp mod">
        <pc:chgData name="Anna Ameda" userId="8510c84edc69ab8b" providerId="LiveId" clId="{EEFB1553-9246-45FB-BA6C-E6A2E20A3F0D}" dt="2025-04-01T06:54:32.043" v="228" actId="113"/>
        <pc:sldMkLst>
          <pc:docMk/>
          <pc:sldMk cId="2510375414" sldId="288"/>
        </pc:sldMkLst>
        <pc:spChg chg="mod">
          <ac:chgData name="Anna Ameda" userId="8510c84edc69ab8b" providerId="LiveId" clId="{EEFB1553-9246-45FB-BA6C-E6A2E20A3F0D}" dt="2025-04-01T06:54:32.043" v="228" actId="113"/>
          <ac:spMkLst>
            <pc:docMk/>
            <pc:sldMk cId="2510375414" sldId="288"/>
            <ac:spMk id="2" creationId="{6DC4C3ED-211D-7EF9-927C-F2058BCB6508}"/>
          </ac:spMkLst>
        </pc:spChg>
        <pc:spChg chg="mod">
          <ac:chgData name="Anna Ameda" userId="8510c84edc69ab8b" providerId="LiveId" clId="{EEFB1553-9246-45FB-BA6C-E6A2E20A3F0D}" dt="2025-04-01T06:53:07.625" v="222" actId="14100"/>
          <ac:spMkLst>
            <pc:docMk/>
            <pc:sldMk cId="2510375414" sldId="288"/>
            <ac:spMk id="3" creationId="{100C17E3-7D19-8BEC-C24D-9E7910DB123D}"/>
          </ac:spMkLst>
        </pc:spChg>
      </pc:sldChg>
      <pc:sldChg chg="modSp mod">
        <pc:chgData name="Anna Ameda" userId="8510c84edc69ab8b" providerId="LiveId" clId="{EEFB1553-9246-45FB-BA6C-E6A2E20A3F0D}" dt="2025-04-01T06:56:49.514" v="252" actId="113"/>
        <pc:sldMkLst>
          <pc:docMk/>
          <pc:sldMk cId="3825680120" sldId="289"/>
        </pc:sldMkLst>
        <pc:spChg chg="mod">
          <ac:chgData name="Anna Ameda" userId="8510c84edc69ab8b" providerId="LiveId" clId="{EEFB1553-9246-45FB-BA6C-E6A2E20A3F0D}" dt="2025-04-01T06:56:49.514" v="252" actId="113"/>
          <ac:spMkLst>
            <pc:docMk/>
            <pc:sldMk cId="3825680120" sldId="289"/>
            <ac:spMk id="2" creationId="{97053793-62FD-6375-515A-B18605F4FE2F}"/>
          </ac:spMkLst>
        </pc:spChg>
        <pc:spChg chg="mod">
          <ac:chgData name="Anna Ameda" userId="8510c84edc69ab8b" providerId="LiveId" clId="{EEFB1553-9246-45FB-BA6C-E6A2E20A3F0D}" dt="2025-04-01T06:49:50.901" v="173" actId="2711"/>
          <ac:spMkLst>
            <pc:docMk/>
            <pc:sldMk cId="3825680120" sldId="289"/>
            <ac:spMk id="3" creationId="{5238D958-E12E-64C0-33B0-03E0CF727C59}"/>
          </ac:spMkLst>
        </pc:spChg>
      </pc:sldChg>
      <pc:sldChg chg="modSp mod">
        <pc:chgData name="Anna Ameda" userId="8510c84edc69ab8b" providerId="LiveId" clId="{EEFB1553-9246-45FB-BA6C-E6A2E20A3F0D}" dt="2025-04-01T06:56:05.088" v="242" actId="113"/>
        <pc:sldMkLst>
          <pc:docMk/>
          <pc:sldMk cId="2380219986" sldId="290"/>
        </pc:sldMkLst>
        <pc:spChg chg="mod">
          <ac:chgData name="Anna Ameda" userId="8510c84edc69ab8b" providerId="LiveId" clId="{EEFB1553-9246-45FB-BA6C-E6A2E20A3F0D}" dt="2025-04-01T06:56:05.088" v="242" actId="113"/>
          <ac:spMkLst>
            <pc:docMk/>
            <pc:sldMk cId="2380219986" sldId="290"/>
            <ac:spMk id="2" creationId="{D32ADBDD-BBCE-4749-5C57-6A6462D39827}"/>
          </ac:spMkLst>
        </pc:spChg>
        <pc:spChg chg="mod">
          <ac:chgData name="Anna Ameda" userId="8510c84edc69ab8b" providerId="LiveId" clId="{EEFB1553-9246-45FB-BA6C-E6A2E20A3F0D}" dt="2025-04-01T06:50:10.521" v="178" actId="27636"/>
          <ac:spMkLst>
            <pc:docMk/>
            <pc:sldMk cId="2380219986" sldId="290"/>
            <ac:spMk id="3" creationId="{03FC0D24-D2A8-056E-7953-FCA01A874A54}"/>
          </ac:spMkLst>
        </pc:spChg>
      </pc:sldChg>
      <pc:sldChg chg="modSp mod">
        <pc:chgData name="Anna Ameda" userId="8510c84edc69ab8b" providerId="LiveId" clId="{EEFB1553-9246-45FB-BA6C-E6A2E20A3F0D}" dt="2025-04-01T06:55:54.006" v="240" actId="113"/>
        <pc:sldMkLst>
          <pc:docMk/>
          <pc:sldMk cId="1549181417" sldId="291"/>
        </pc:sldMkLst>
        <pc:spChg chg="mod">
          <ac:chgData name="Anna Ameda" userId="8510c84edc69ab8b" providerId="LiveId" clId="{EEFB1553-9246-45FB-BA6C-E6A2E20A3F0D}" dt="2025-04-01T06:55:54.006" v="240" actId="113"/>
          <ac:spMkLst>
            <pc:docMk/>
            <pc:sldMk cId="1549181417" sldId="291"/>
            <ac:spMk id="2" creationId="{2205A3F9-D706-A143-B108-D68DF5159D77}"/>
          </ac:spMkLst>
        </pc:spChg>
        <pc:spChg chg="mod">
          <ac:chgData name="Anna Ameda" userId="8510c84edc69ab8b" providerId="LiveId" clId="{EEFB1553-9246-45FB-BA6C-E6A2E20A3F0D}" dt="2025-04-01T06:50:40.761" v="186" actId="2711"/>
          <ac:spMkLst>
            <pc:docMk/>
            <pc:sldMk cId="1549181417" sldId="291"/>
            <ac:spMk id="3" creationId="{1044C98B-DE5C-61AF-36A3-2C676AEF7620}"/>
          </ac:spMkLst>
        </pc:spChg>
      </pc:sldChg>
      <pc:sldChg chg="modSp mod">
        <pc:chgData name="Anna Ameda" userId="8510c84edc69ab8b" providerId="LiveId" clId="{EEFB1553-9246-45FB-BA6C-E6A2E20A3F0D}" dt="2025-04-01T06:58:37.417" v="281" actId="113"/>
        <pc:sldMkLst>
          <pc:docMk/>
          <pc:sldMk cId="3781631466" sldId="292"/>
        </pc:sldMkLst>
        <pc:spChg chg="mod">
          <ac:chgData name="Anna Ameda" userId="8510c84edc69ab8b" providerId="LiveId" clId="{EEFB1553-9246-45FB-BA6C-E6A2E20A3F0D}" dt="2025-04-01T06:58:37.417" v="281" actId="113"/>
          <ac:spMkLst>
            <pc:docMk/>
            <pc:sldMk cId="3781631466" sldId="292"/>
            <ac:spMk id="2" creationId="{AB30F5B3-19A2-4BDB-0EC1-C5CE3DBF0419}"/>
          </ac:spMkLst>
        </pc:spChg>
        <pc:spChg chg="mod">
          <ac:chgData name="Anna Ameda" userId="8510c84edc69ab8b" providerId="LiveId" clId="{EEFB1553-9246-45FB-BA6C-E6A2E20A3F0D}" dt="2025-04-01T06:45:40.368" v="120" actId="2711"/>
          <ac:spMkLst>
            <pc:docMk/>
            <pc:sldMk cId="3781631466" sldId="292"/>
            <ac:spMk id="3" creationId="{6E35BC81-711D-EADE-A18D-684B64FBD79E}"/>
          </ac:spMkLst>
        </pc:spChg>
      </pc:sldChg>
      <pc:sldChg chg="modSp mod">
        <pc:chgData name="Anna Ameda" userId="8510c84edc69ab8b" providerId="LiveId" clId="{EEFB1553-9246-45FB-BA6C-E6A2E20A3F0D}" dt="2025-04-01T06:57:23.277" v="261" actId="113"/>
        <pc:sldMkLst>
          <pc:docMk/>
          <pc:sldMk cId="666212680" sldId="293"/>
        </pc:sldMkLst>
        <pc:spChg chg="mod">
          <ac:chgData name="Anna Ameda" userId="8510c84edc69ab8b" providerId="LiveId" clId="{EEFB1553-9246-45FB-BA6C-E6A2E20A3F0D}" dt="2025-04-01T06:57:23.277" v="261" actId="113"/>
          <ac:spMkLst>
            <pc:docMk/>
            <pc:sldMk cId="666212680" sldId="293"/>
            <ac:spMk id="2" creationId="{1B58945F-371F-50B5-ACCC-5F05E2067ABE}"/>
          </ac:spMkLst>
        </pc:spChg>
        <pc:spChg chg="mod">
          <ac:chgData name="Anna Ameda" userId="8510c84edc69ab8b" providerId="LiveId" clId="{EEFB1553-9246-45FB-BA6C-E6A2E20A3F0D}" dt="2025-04-01T06:49:06.992" v="161" actId="20577"/>
          <ac:spMkLst>
            <pc:docMk/>
            <pc:sldMk cId="666212680" sldId="293"/>
            <ac:spMk id="3" creationId="{5C92D1C9-2C0A-522C-4564-B469F0F19FAC}"/>
          </ac:spMkLst>
        </pc:spChg>
      </pc:sldChg>
      <pc:sldChg chg="modSp mod">
        <pc:chgData name="Anna Ameda" userId="8510c84edc69ab8b" providerId="LiveId" clId="{EEFB1553-9246-45FB-BA6C-E6A2E20A3F0D}" dt="2025-04-01T06:57:36.394" v="266" actId="113"/>
        <pc:sldMkLst>
          <pc:docMk/>
          <pc:sldMk cId="3875876904" sldId="294"/>
        </pc:sldMkLst>
        <pc:spChg chg="mod">
          <ac:chgData name="Anna Ameda" userId="8510c84edc69ab8b" providerId="LiveId" clId="{EEFB1553-9246-45FB-BA6C-E6A2E20A3F0D}" dt="2025-04-01T06:57:36.394" v="266" actId="113"/>
          <ac:spMkLst>
            <pc:docMk/>
            <pc:sldMk cId="3875876904" sldId="294"/>
            <ac:spMk id="2" creationId="{319422D7-37A1-3204-773A-EEB2AE01209B}"/>
          </ac:spMkLst>
        </pc:spChg>
        <pc:spChg chg="mod">
          <ac:chgData name="Anna Ameda" userId="8510c84edc69ab8b" providerId="LiveId" clId="{EEFB1553-9246-45FB-BA6C-E6A2E20A3F0D}" dt="2025-04-01T06:48:27.613" v="151" actId="2711"/>
          <ac:spMkLst>
            <pc:docMk/>
            <pc:sldMk cId="3875876904" sldId="294"/>
            <ac:spMk id="3" creationId="{DC5A78D5-192A-414F-B6BB-A841544680FE}"/>
          </ac:spMkLst>
        </pc:spChg>
      </pc:sldChg>
      <pc:sldChg chg="modSp mod">
        <pc:chgData name="Anna Ameda" userId="8510c84edc69ab8b" providerId="LiveId" clId="{EEFB1553-9246-45FB-BA6C-E6A2E20A3F0D}" dt="2025-04-01T06:58:10.110" v="274" actId="33524"/>
        <pc:sldMkLst>
          <pc:docMk/>
          <pc:sldMk cId="2381122679" sldId="295"/>
        </pc:sldMkLst>
        <pc:spChg chg="mod">
          <ac:chgData name="Anna Ameda" userId="8510c84edc69ab8b" providerId="LiveId" clId="{EEFB1553-9246-45FB-BA6C-E6A2E20A3F0D}" dt="2025-04-01T06:58:03.812" v="273" actId="113"/>
          <ac:spMkLst>
            <pc:docMk/>
            <pc:sldMk cId="2381122679" sldId="295"/>
            <ac:spMk id="2" creationId="{8382E31B-8390-84A9-420B-5DAE5217F777}"/>
          </ac:spMkLst>
        </pc:spChg>
        <pc:spChg chg="mod">
          <ac:chgData name="Anna Ameda" userId="8510c84edc69ab8b" providerId="LiveId" clId="{EEFB1553-9246-45FB-BA6C-E6A2E20A3F0D}" dt="2025-04-01T06:58:10.110" v="274" actId="33524"/>
          <ac:spMkLst>
            <pc:docMk/>
            <pc:sldMk cId="2381122679" sldId="295"/>
            <ac:spMk id="3" creationId="{D220C8B9-2C16-2D78-3601-55329A606D36}"/>
          </ac:spMkLst>
        </pc:spChg>
      </pc:sldChg>
      <pc:sldChg chg="modSp mod">
        <pc:chgData name="Anna Ameda" userId="8510c84edc69ab8b" providerId="LiveId" clId="{EEFB1553-9246-45FB-BA6C-E6A2E20A3F0D}" dt="2025-04-01T06:57:55.792" v="271" actId="113"/>
        <pc:sldMkLst>
          <pc:docMk/>
          <pc:sldMk cId="1957897063" sldId="296"/>
        </pc:sldMkLst>
        <pc:spChg chg="mod">
          <ac:chgData name="Anna Ameda" userId="8510c84edc69ab8b" providerId="LiveId" clId="{EEFB1553-9246-45FB-BA6C-E6A2E20A3F0D}" dt="2025-04-01T06:57:55.792" v="271" actId="113"/>
          <ac:spMkLst>
            <pc:docMk/>
            <pc:sldMk cId="1957897063" sldId="296"/>
            <ac:spMk id="2" creationId="{D4A290B9-99C0-4CAF-BA76-F2B0FD02FE0B}"/>
          </ac:spMkLst>
        </pc:spChg>
        <pc:spChg chg="mod">
          <ac:chgData name="Anna Ameda" userId="8510c84edc69ab8b" providerId="LiveId" clId="{EEFB1553-9246-45FB-BA6C-E6A2E20A3F0D}" dt="2025-04-01T06:47:35.839" v="139" actId="2711"/>
          <ac:spMkLst>
            <pc:docMk/>
            <pc:sldMk cId="1957897063" sldId="296"/>
            <ac:spMk id="3" creationId="{777C8D2F-C9E0-2932-FD53-3FE84575DFBE}"/>
          </ac:spMkLst>
        </pc:spChg>
      </pc:sldChg>
      <pc:sldChg chg="modSp mod">
        <pc:chgData name="Anna Ameda" userId="8510c84edc69ab8b" providerId="LiveId" clId="{EEFB1553-9246-45FB-BA6C-E6A2E20A3F0D}" dt="2025-04-01T06:58:17.981" v="276" actId="113"/>
        <pc:sldMkLst>
          <pc:docMk/>
          <pc:sldMk cId="2116794825" sldId="298"/>
        </pc:sldMkLst>
        <pc:spChg chg="mod">
          <ac:chgData name="Anna Ameda" userId="8510c84edc69ab8b" providerId="LiveId" clId="{EEFB1553-9246-45FB-BA6C-E6A2E20A3F0D}" dt="2025-04-01T06:58:17.981" v="276" actId="113"/>
          <ac:spMkLst>
            <pc:docMk/>
            <pc:sldMk cId="2116794825" sldId="298"/>
            <ac:spMk id="2" creationId="{3670C5F5-97E1-98A0-4BA2-A496EFCD175F}"/>
          </ac:spMkLst>
        </pc:spChg>
        <pc:spChg chg="mod">
          <ac:chgData name="Anna Ameda" userId="8510c84edc69ab8b" providerId="LiveId" clId="{EEFB1553-9246-45FB-BA6C-E6A2E20A3F0D}" dt="2025-04-01T06:46:40.146" v="131" actId="2711"/>
          <ac:spMkLst>
            <pc:docMk/>
            <pc:sldMk cId="2116794825" sldId="298"/>
            <ac:spMk id="3" creationId="{3A4A213A-BFC8-749C-C9F8-A6D4A0F84EE3}"/>
          </ac:spMkLst>
        </pc:spChg>
      </pc:sldChg>
      <pc:sldChg chg="modSp mod">
        <pc:chgData name="Anna Ameda" userId="8510c84edc69ab8b" providerId="LiveId" clId="{EEFB1553-9246-45FB-BA6C-E6A2E20A3F0D}" dt="2025-04-01T06:58:32.808" v="280" actId="113"/>
        <pc:sldMkLst>
          <pc:docMk/>
          <pc:sldMk cId="393519437" sldId="299"/>
        </pc:sldMkLst>
        <pc:spChg chg="mod">
          <ac:chgData name="Anna Ameda" userId="8510c84edc69ab8b" providerId="LiveId" clId="{EEFB1553-9246-45FB-BA6C-E6A2E20A3F0D}" dt="2025-04-01T06:58:32.808" v="280" actId="113"/>
          <ac:spMkLst>
            <pc:docMk/>
            <pc:sldMk cId="393519437" sldId="299"/>
            <ac:spMk id="2" creationId="{B2502EB3-8F9C-D153-2DF0-7DB339735AA2}"/>
          </ac:spMkLst>
        </pc:spChg>
        <pc:spChg chg="mod">
          <ac:chgData name="Anna Ameda" userId="8510c84edc69ab8b" providerId="LiveId" clId="{EEFB1553-9246-45FB-BA6C-E6A2E20A3F0D}" dt="2025-04-01T06:46:00.179" v="122" actId="2711"/>
          <ac:spMkLst>
            <pc:docMk/>
            <pc:sldMk cId="393519437" sldId="299"/>
            <ac:spMk id="3" creationId="{2FF87190-2D96-1318-5EA8-673C3E59D1E9}"/>
          </ac:spMkLst>
        </pc:spChg>
      </pc:sldChg>
      <pc:sldChg chg="modSp mod">
        <pc:chgData name="Anna Ameda" userId="8510c84edc69ab8b" providerId="LiveId" clId="{EEFB1553-9246-45FB-BA6C-E6A2E20A3F0D}" dt="2025-04-01T06:58:29.460" v="279" actId="113"/>
        <pc:sldMkLst>
          <pc:docMk/>
          <pc:sldMk cId="1846156657" sldId="300"/>
        </pc:sldMkLst>
        <pc:spChg chg="mod">
          <ac:chgData name="Anna Ameda" userId="8510c84edc69ab8b" providerId="LiveId" clId="{EEFB1553-9246-45FB-BA6C-E6A2E20A3F0D}" dt="2025-04-01T06:58:29.460" v="279" actId="113"/>
          <ac:spMkLst>
            <pc:docMk/>
            <pc:sldMk cId="1846156657" sldId="300"/>
            <ac:spMk id="2" creationId="{75BFC412-67BE-6E74-B741-9319A93DA741}"/>
          </ac:spMkLst>
        </pc:spChg>
        <pc:spChg chg="mod">
          <ac:chgData name="Anna Ameda" userId="8510c84edc69ab8b" providerId="LiveId" clId="{EEFB1553-9246-45FB-BA6C-E6A2E20A3F0D}" dt="2025-04-01T06:46:07.962" v="124" actId="2711"/>
          <ac:spMkLst>
            <pc:docMk/>
            <pc:sldMk cId="1846156657" sldId="300"/>
            <ac:spMk id="3" creationId="{00BB6A45-8A71-32EF-F79E-4458208FBFD4}"/>
          </ac:spMkLst>
        </pc:spChg>
      </pc:sldChg>
      <pc:sldChg chg="modSp mod">
        <pc:chgData name="Anna Ameda" userId="8510c84edc69ab8b" providerId="LiveId" clId="{EEFB1553-9246-45FB-BA6C-E6A2E20A3F0D}" dt="2025-04-01T06:57:42.557" v="267" actId="113"/>
        <pc:sldMkLst>
          <pc:docMk/>
          <pc:sldMk cId="2473333733" sldId="301"/>
        </pc:sldMkLst>
        <pc:spChg chg="mod">
          <ac:chgData name="Anna Ameda" userId="8510c84edc69ab8b" providerId="LiveId" clId="{EEFB1553-9246-45FB-BA6C-E6A2E20A3F0D}" dt="2025-04-01T06:57:42.557" v="267" actId="113"/>
          <ac:spMkLst>
            <pc:docMk/>
            <pc:sldMk cId="2473333733" sldId="301"/>
            <ac:spMk id="2" creationId="{E6DAFC01-34D4-BEA6-B389-868F4EEF7C91}"/>
          </ac:spMkLst>
        </pc:spChg>
        <pc:spChg chg="mod">
          <ac:chgData name="Anna Ameda" userId="8510c84edc69ab8b" providerId="LiveId" clId="{EEFB1553-9246-45FB-BA6C-E6A2E20A3F0D}" dt="2025-04-01T06:48:11.976" v="147" actId="2711"/>
          <ac:spMkLst>
            <pc:docMk/>
            <pc:sldMk cId="2473333733" sldId="301"/>
            <ac:spMk id="3" creationId="{8893BD8E-00F8-B23D-7D00-A09E213033AE}"/>
          </ac:spMkLst>
        </pc:spChg>
      </pc:sldChg>
      <pc:sldChg chg="modSp mod">
        <pc:chgData name="Anna Ameda" userId="8510c84edc69ab8b" providerId="LiveId" clId="{EEFB1553-9246-45FB-BA6C-E6A2E20A3F0D}" dt="2025-04-01T06:58:22.098" v="277" actId="113"/>
        <pc:sldMkLst>
          <pc:docMk/>
          <pc:sldMk cId="111283742" sldId="302"/>
        </pc:sldMkLst>
        <pc:spChg chg="mod">
          <ac:chgData name="Anna Ameda" userId="8510c84edc69ab8b" providerId="LiveId" clId="{EEFB1553-9246-45FB-BA6C-E6A2E20A3F0D}" dt="2025-04-01T06:58:22.098" v="277" actId="113"/>
          <ac:spMkLst>
            <pc:docMk/>
            <pc:sldMk cId="111283742" sldId="302"/>
            <ac:spMk id="2" creationId="{9518B9D5-98A1-1326-AB07-9FDB70DCA09A}"/>
          </ac:spMkLst>
        </pc:spChg>
        <pc:spChg chg="mod">
          <ac:chgData name="Anna Ameda" userId="8510c84edc69ab8b" providerId="LiveId" clId="{EEFB1553-9246-45FB-BA6C-E6A2E20A3F0D}" dt="2025-04-01T06:46:24.127" v="128" actId="2711"/>
          <ac:spMkLst>
            <pc:docMk/>
            <pc:sldMk cId="111283742" sldId="302"/>
            <ac:spMk id="3" creationId="{3F55F95B-A333-3684-89F2-3F93F3F9A472}"/>
          </ac:spMkLst>
        </pc:spChg>
      </pc:sldChg>
      <pc:sldChg chg="modSp mod">
        <pc:chgData name="Anna Ameda" userId="8510c84edc69ab8b" providerId="LiveId" clId="{EEFB1553-9246-45FB-BA6C-E6A2E20A3F0D}" dt="2025-04-01T06:57:45.507" v="268" actId="113"/>
        <pc:sldMkLst>
          <pc:docMk/>
          <pc:sldMk cId="210578609" sldId="303"/>
        </pc:sldMkLst>
        <pc:spChg chg="mod">
          <ac:chgData name="Anna Ameda" userId="8510c84edc69ab8b" providerId="LiveId" clId="{EEFB1553-9246-45FB-BA6C-E6A2E20A3F0D}" dt="2025-04-01T06:57:45.507" v="268" actId="113"/>
          <ac:spMkLst>
            <pc:docMk/>
            <pc:sldMk cId="210578609" sldId="303"/>
            <ac:spMk id="2" creationId="{ADEE19C3-ABEC-169A-9490-997D066B3A0F}"/>
          </ac:spMkLst>
        </pc:spChg>
        <pc:spChg chg="mod">
          <ac:chgData name="Anna Ameda" userId="8510c84edc69ab8b" providerId="LiveId" clId="{EEFB1553-9246-45FB-BA6C-E6A2E20A3F0D}" dt="2025-04-01T06:48:02.278" v="145" actId="2711"/>
          <ac:spMkLst>
            <pc:docMk/>
            <pc:sldMk cId="210578609" sldId="303"/>
            <ac:spMk id="3" creationId="{DEF1DBFF-B967-7377-7CC5-4B75E4C0B607}"/>
          </ac:spMkLst>
        </pc:spChg>
      </pc:sldChg>
      <pc:sldChg chg="modSp mod">
        <pc:chgData name="Anna Ameda" userId="8510c84edc69ab8b" providerId="LiveId" clId="{EEFB1553-9246-45FB-BA6C-E6A2E20A3F0D}" dt="2025-04-01T06:57:32.702" v="265" actId="113"/>
        <pc:sldMkLst>
          <pc:docMk/>
          <pc:sldMk cId="4026152764" sldId="304"/>
        </pc:sldMkLst>
        <pc:spChg chg="mod">
          <ac:chgData name="Anna Ameda" userId="8510c84edc69ab8b" providerId="LiveId" clId="{EEFB1553-9246-45FB-BA6C-E6A2E20A3F0D}" dt="2025-04-01T06:57:32.702" v="265" actId="113"/>
          <ac:spMkLst>
            <pc:docMk/>
            <pc:sldMk cId="4026152764" sldId="304"/>
            <ac:spMk id="2" creationId="{248DE4D1-E02E-5504-1946-A4725B75DDD7}"/>
          </ac:spMkLst>
        </pc:spChg>
        <pc:spChg chg="mod">
          <ac:chgData name="Anna Ameda" userId="8510c84edc69ab8b" providerId="LiveId" clId="{EEFB1553-9246-45FB-BA6C-E6A2E20A3F0D}" dt="2025-04-01T06:48:33.287" v="152" actId="2711"/>
          <ac:spMkLst>
            <pc:docMk/>
            <pc:sldMk cId="4026152764" sldId="304"/>
            <ac:spMk id="3" creationId="{6A46F010-FF9E-B9B1-EB52-790DC42EE9CB}"/>
          </ac:spMkLst>
        </pc:spChg>
      </pc:sldChg>
      <pc:sldChg chg="modSp mod">
        <pc:chgData name="Anna Ameda" userId="8510c84edc69ab8b" providerId="LiveId" clId="{EEFB1553-9246-45FB-BA6C-E6A2E20A3F0D}" dt="2025-04-01T06:57:28.129" v="264" actId="113"/>
        <pc:sldMkLst>
          <pc:docMk/>
          <pc:sldMk cId="1155724867" sldId="305"/>
        </pc:sldMkLst>
        <pc:spChg chg="mod">
          <ac:chgData name="Anna Ameda" userId="8510c84edc69ab8b" providerId="LiveId" clId="{EEFB1553-9246-45FB-BA6C-E6A2E20A3F0D}" dt="2025-04-01T06:57:28.129" v="264" actId="113"/>
          <ac:spMkLst>
            <pc:docMk/>
            <pc:sldMk cId="1155724867" sldId="305"/>
            <ac:spMk id="2" creationId="{611FD53C-A711-CC36-3BE3-F9BFA065566E}"/>
          </ac:spMkLst>
        </pc:spChg>
        <pc:spChg chg="mod">
          <ac:chgData name="Anna Ameda" userId="8510c84edc69ab8b" providerId="LiveId" clId="{EEFB1553-9246-45FB-BA6C-E6A2E20A3F0D}" dt="2025-04-01T06:48:44.269" v="154" actId="2711"/>
          <ac:spMkLst>
            <pc:docMk/>
            <pc:sldMk cId="1155724867" sldId="305"/>
            <ac:spMk id="3" creationId="{B39C8500-885A-7572-F689-1181C86F74A6}"/>
          </ac:spMkLst>
        </pc:spChg>
      </pc:sldChg>
      <pc:sldChg chg="modSp mod">
        <pc:chgData name="Anna Ameda" userId="8510c84edc69ab8b" providerId="LiveId" clId="{EEFB1553-9246-45FB-BA6C-E6A2E20A3F0D}" dt="2025-04-01T06:56:08.298" v="243" actId="113"/>
        <pc:sldMkLst>
          <pc:docMk/>
          <pc:sldMk cId="908037959" sldId="306"/>
        </pc:sldMkLst>
        <pc:spChg chg="mod">
          <ac:chgData name="Anna Ameda" userId="8510c84edc69ab8b" providerId="LiveId" clId="{EEFB1553-9246-45FB-BA6C-E6A2E20A3F0D}" dt="2025-04-01T06:56:08.298" v="243" actId="113"/>
          <ac:spMkLst>
            <pc:docMk/>
            <pc:sldMk cId="908037959" sldId="306"/>
            <ac:spMk id="2" creationId="{D0013D12-91A6-D7F7-4D79-D1A1445CB167}"/>
          </ac:spMkLst>
        </pc:spChg>
        <pc:spChg chg="mod">
          <ac:chgData name="Anna Ameda" userId="8510c84edc69ab8b" providerId="LiveId" clId="{EEFB1553-9246-45FB-BA6C-E6A2E20A3F0D}" dt="2025-04-01T06:49:58.288" v="175" actId="2711"/>
          <ac:spMkLst>
            <pc:docMk/>
            <pc:sldMk cId="908037959" sldId="306"/>
            <ac:spMk id="3" creationId="{49BDF2B6-8FF5-A39D-95B7-9AB3C8A724E1}"/>
          </ac:spMkLst>
        </pc:spChg>
      </pc:sldChg>
      <pc:sldChg chg="modSp mod">
        <pc:chgData name="Anna Ameda" userId="8510c84edc69ab8b" providerId="LiveId" clId="{EEFB1553-9246-45FB-BA6C-E6A2E20A3F0D}" dt="2025-04-01T06:57:15.667" v="259" actId="2711"/>
        <pc:sldMkLst>
          <pc:docMk/>
          <pc:sldMk cId="3276450718" sldId="307"/>
        </pc:sldMkLst>
        <pc:spChg chg="mod">
          <ac:chgData name="Anna Ameda" userId="8510c84edc69ab8b" providerId="LiveId" clId="{EEFB1553-9246-45FB-BA6C-E6A2E20A3F0D}" dt="2025-04-01T06:57:15.667" v="259" actId="2711"/>
          <ac:spMkLst>
            <pc:docMk/>
            <pc:sldMk cId="3276450718" sldId="307"/>
            <ac:spMk id="2" creationId="{1EF73D8B-739E-2090-5E47-D4DF745167F5}"/>
          </ac:spMkLst>
        </pc:spChg>
        <pc:spChg chg="mod">
          <ac:chgData name="Anna Ameda" userId="8510c84edc69ab8b" providerId="LiveId" clId="{EEFB1553-9246-45FB-BA6C-E6A2E20A3F0D}" dt="2025-04-01T06:49:21.843" v="164" actId="2711"/>
          <ac:spMkLst>
            <pc:docMk/>
            <pc:sldMk cId="3276450718" sldId="307"/>
            <ac:spMk id="3" creationId="{E15528AE-0165-3718-27E5-E81466C33275}"/>
          </ac:spMkLst>
        </pc:spChg>
      </pc:sldChg>
      <pc:sldChg chg="modSp mod">
        <pc:chgData name="Anna Ameda" userId="8510c84edc69ab8b" providerId="LiveId" clId="{EEFB1553-9246-45FB-BA6C-E6A2E20A3F0D}" dt="2025-04-01T06:57:19.723" v="260" actId="113"/>
        <pc:sldMkLst>
          <pc:docMk/>
          <pc:sldMk cId="1795050772" sldId="308"/>
        </pc:sldMkLst>
        <pc:spChg chg="mod">
          <ac:chgData name="Anna Ameda" userId="8510c84edc69ab8b" providerId="LiveId" clId="{EEFB1553-9246-45FB-BA6C-E6A2E20A3F0D}" dt="2025-04-01T06:57:19.723" v="260" actId="113"/>
          <ac:spMkLst>
            <pc:docMk/>
            <pc:sldMk cId="1795050772" sldId="308"/>
            <ac:spMk id="2" creationId="{1FA7B76C-AA2F-61A6-2B44-F68C2FACDB33}"/>
          </ac:spMkLst>
        </pc:spChg>
        <pc:spChg chg="mod">
          <ac:chgData name="Anna Ameda" userId="8510c84edc69ab8b" providerId="LiveId" clId="{EEFB1553-9246-45FB-BA6C-E6A2E20A3F0D}" dt="2025-04-01T06:49:14.273" v="162" actId="2711"/>
          <ac:spMkLst>
            <pc:docMk/>
            <pc:sldMk cId="1795050772" sldId="308"/>
            <ac:spMk id="3" creationId="{FA7BE22C-C7F8-B9DF-783A-3EEB75D1874D}"/>
          </ac:spMkLst>
        </pc:spChg>
      </pc:sldChg>
      <pc:sldChg chg="modSp mod">
        <pc:chgData name="Anna Ameda" userId="8510c84edc69ab8b" providerId="LiveId" clId="{EEFB1553-9246-45FB-BA6C-E6A2E20A3F0D}" dt="2025-04-01T06:55:59.192" v="241" actId="113"/>
        <pc:sldMkLst>
          <pc:docMk/>
          <pc:sldMk cId="3602011927" sldId="309"/>
        </pc:sldMkLst>
        <pc:spChg chg="mod">
          <ac:chgData name="Anna Ameda" userId="8510c84edc69ab8b" providerId="LiveId" clId="{EEFB1553-9246-45FB-BA6C-E6A2E20A3F0D}" dt="2025-04-01T06:55:59.192" v="241" actId="113"/>
          <ac:spMkLst>
            <pc:docMk/>
            <pc:sldMk cId="3602011927" sldId="309"/>
            <ac:spMk id="2" creationId="{5A1BD1F1-792D-7208-0D49-0091C728AAC0}"/>
          </ac:spMkLst>
        </pc:spChg>
        <pc:spChg chg="mod">
          <ac:chgData name="Anna Ameda" userId="8510c84edc69ab8b" providerId="LiveId" clId="{EEFB1553-9246-45FB-BA6C-E6A2E20A3F0D}" dt="2025-04-01T06:50:34.305" v="185" actId="20577"/>
          <ac:spMkLst>
            <pc:docMk/>
            <pc:sldMk cId="3602011927" sldId="309"/>
            <ac:spMk id="3" creationId="{23EF0368-D33A-740B-7608-68500708483F}"/>
          </ac:spMkLst>
        </pc:spChg>
      </pc:sldChg>
      <pc:sldChg chg="modSp mod">
        <pc:chgData name="Anna Ameda" userId="8510c84edc69ab8b" providerId="LiveId" clId="{EEFB1553-9246-45FB-BA6C-E6A2E20A3F0D}" dt="2025-04-01T06:54:44.610" v="230" actId="113"/>
        <pc:sldMkLst>
          <pc:docMk/>
          <pc:sldMk cId="2833467580" sldId="310"/>
        </pc:sldMkLst>
        <pc:spChg chg="mod">
          <ac:chgData name="Anna Ameda" userId="8510c84edc69ab8b" providerId="LiveId" clId="{EEFB1553-9246-45FB-BA6C-E6A2E20A3F0D}" dt="2025-04-01T06:54:44.610" v="230" actId="113"/>
          <ac:spMkLst>
            <pc:docMk/>
            <pc:sldMk cId="2833467580" sldId="310"/>
            <ac:spMk id="2" creationId="{756D5225-FF54-630A-2438-1CC6F7058EA6}"/>
          </ac:spMkLst>
        </pc:spChg>
        <pc:spChg chg="mod">
          <ac:chgData name="Anna Ameda" userId="8510c84edc69ab8b" providerId="LiveId" clId="{EEFB1553-9246-45FB-BA6C-E6A2E20A3F0D}" dt="2025-04-01T06:52:33.245" v="215" actId="27636"/>
          <ac:spMkLst>
            <pc:docMk/>
            <pc:sldMk cId="2833467580" sldId="310"/>
            <ac:spMk id="3" creationId="{9774B32C-DF57-1BAF-3EB1-7ABC63B00B18}"/>
          </ac:spMkLst>
        </pc:spChg>
      </pc:sldChg>
      <pc:sldChg chg="modSp mod">
        <pc:chgData name="Anna Ameda" userId="8510c84edc69ab8b" providerId="LiveId" clId="{EEFB1553-9246-45FB-BA6C-E6A2E20A3F0D}" dt="2025-04-01T07:00:09.761" v="305" actId="113"/>
        <pc:sldMkLst>
          <pc:docMk/>
          <pc:sldMk cId="2302845241" sldId="311"/>
        </pc:sldMkLst>
        <pc:spChg chg="mod">
          <ac:chgData name="Anna Ameda" userId="8510c84edc69ab8b" providerId="LiveId" clId="{EEFB1553-9246-45FB-BA6C-E6A2E20A3F0D}" dt="2025-04-01T07:00:09.761" v="305" actId="113"/>
          <ac:spMkLst>
            <pc:docMk/>
            <pc:sldMk cId="2302845241" sldId="311"/>
            <ac:spMk id="2" creationId="{170252D2-E77C-0CF9-ECD7-192AB52DBEFA}"/>
          </ac:spMkLst>
        </pc:spChg>
        <pc:spChg chg="mod">
          <ac:chgData name="Anna Ameda" userId="8510c84edc69ab8b" providerId="LiveId" clId="{EEFB1553-9246-45FB-BA6C-E6A2E20A3F0D}" dt="2025-04-01T06:41:53.399" v="68" actId="2711"/>
          <ac:spMkLst>
            <pc:docMk/>
            <pc:sldMk cId="2302845241" sldId="311"/>
            <ac:spMk id="3" creationId="{7AC1E1E5-D0EE-E324-4307-8F3C0BFE4BD1}"/>
          </ac:spMkLst>
        </pc:spChg>
      </pc:sldChg>
      <pc:sldChg chg="modSp mod">
        <pc:chgData name="Anna Ameda" userId="8510c84edc69ab8b" providerId="LiveId" clId="{EEFB1553-9246-45FB-BA6C-E6A2E20A3F0D}" dt="2025-04-01T06:41:11.792" v="59" actId="2711"/>
        <pc:sldMkLst>
          <pc:docMk/>
          <pc:sldMk cId="2199966997" sldId="312"/>
        </pc:sldMkLst>
        <pc:spChg chg="mod">
          <ac:chgData name="Anna Ameda" userId="8510c84edc69ab8b" providerId="LiveId" clId="{EEFB1553-9246-45FB-BA6C-E6A2E20A3F0D}" dt="2025-04-01T06:41:11.792" v="59" actId="2711"/>
          <ac:spMkLst>
            <pc:docMk/>
            <pc:sldMk cId="2199966997" sldId="312"/>
            <ac:spMk id="3" creationId="{8152C9FD-BC88-D75E-803C-C7D2E18FCDFE}"/>
          </ac:spMkLst>
        </pc:spChg>
      </pc:sldChg>
      <pc:sldChg chg="modSp mod">
        <pc:chgData name="Anna Ameda" userId="8510c84edc69ab8b" providerId="LiveId" clId="{EEFB1553-9246-45FB-BA6C-E6A2E20A3F0D}" dt="2025-04-01T06:45:35.558" v="119" actId="2711"/>
        <pc:sldMkLst>
          <pc:docMk/>
          <pc:sldMk cId="394948448" sldId="313"/>
        </pc:sldMkLst>
        <pc:spChg chg="mod">
          <ac:chgData name="Anna Ameda" userId="8510c84edc69ab8b" providerId="LiveId" clId="{EEFB1553-9246-45FB-BA6C-E6A2E20A3F0D}" dt="2025-04-01T06:45:35.558" v="119" actId="2711"/>
          <ac:spMkLst>
            <pc:docMk/>
            <pc:sldMk cId="394948448" sldId="313"/>
            <ac:spMk id="4" creationId="{D6748ECA-D1C7-E9D3-DCD0-F7DF323076DB}"/>
          </ac:spMkLst>
        </pc:spChg>
      </pc:sldChg>
      <pc:sldChg chg="modSp mod">
        <pc:chgData name="Anna Ameda" userId="8510c84edc69ab8b" providerId="LiveId" clId="{EEFB1553-9246-45FB-BA6C-E6A2E20A3F0D}" dt="2025-04-01T07:01:35.889" v="324" actId="113"/>
        <pc:sldMkLst>
          <pc:docMk/>
          <pc:sldMk cId="805451970" sldId="314"/>
        </pc:sldMkLst>
        <pc:spChg chg="mod">
          <ac:chgData name="Anna Ameda" userId="8510c84edc69ab8b" providerId="LiveId" clId="{EEFB1553-9246-45FB-BA6C-E6A2E20A3F0D}" dt="2025-04-01T07:01:35.889" v="324" actId="113"/>
          <ac:spMkLst>
            <pc:docMk/>
            <pc:sldMk cId="805451970" sldId="314"/>
            <ac:spMk id="2" creationId="{A25B84AB-8C41-49B5-8229-6B463F2D2DA9}"/>
          </ac:spMkLst>
        </pc:spChg>
        <pc:spChg chg="mod">
          <ac:chgData name="Anna Ameda" userId="8510c84edc69ab8b" providerId="LiveId" clId="{EEFB1553-9246-45FB-BA6C-E6A2E20A3F0D}" dt="2025-04-01T06:38:16.513" v="20" actId="2711"/>
          <ac:spMkLst>
            <pc:docMk/>
            <pc:sldMk cId="805451970" sldId="314"/>
            <ac:spMk id="3" creationId="{3A012529-D148-97A2-55A7-0EBCE88B0EA9}"/>
          </ac:spMkLst>
        </pc:spChg>
      </pc:sldChg>
      <pc:sldChg chg="modSp mod">
        <pc:chgData name="Anna Ameda" userId="8510c84edc69ab8b" providerId="LiveId" clId="{EEFB1553-9246-45FB-BA6C-E6A2E20A3F0D}" dt="2025-04-01T07:00:15.544" v="306" actId="113"/>
        <pc:sldMkLst>
          <pc:docMk/>
          <pc:sldMk cId="2484617820" sldId="315"/>
        </pc:sldMkLst>
        <pc:spChg chg="mod">
          <ac:chgData name="Anna Ameda" userId="8510c84edc69ab8b" providerId="LiveId" clId="{EEFB1553-9246-45FB-BA6C-E6A2E20A3F0D}" dt="2025-04-01T07:00:15.544" v="306" actId="113"/>
          <ac:spMkLst>
            <pc:docMk/>
            <pc:sldMk cId="2484617820" sldId="315"/>
            <ac:spMk id="2" creationId="{119A43ED-A9A5-8B3B-1CE3-B0E433B7CE19}"/>
          </ac:spMkLst>
        </pc:spChg>
        <pc:spChg chg="mod">
          <ac:chgData name="Anna Ameda" userId="8510c84edc69ab8b" providerId="LiveId" clId="{EEFB1553-9246-45FB-BA6C-E6A2E20A3F0D}" dt="2025-04-01T06:41:16.253" v="60" actId="2711"/>
          <ac:spMkLst>
            <pc:docMk/>
            <pc:sldMk cId="2484617820" sldId="315"/>
            <ac:spMk id="3" creationId="{880B76A4-E3F5-A114-A7F7-5CCBCA61733F}"/>
          </ac:spMkLst>
        </pc:spChg>
      </pc:sldChg>
      <pc:sldChg chg="modSp mod">
        <pc:chgData name="Anna Ameda" userId="8510c84edc69ab8b" providerId="LiveId" clId="{EEFB1553-9246-45FB-BA6C-E6A2E20A3F0D}" dt="2025-04-01T06:58:56.433" v="285" actId="113"/>
        <pc:sldMkLst>
          <pc:docMk/>
          <pc:sldMk cId="2516928276" sldId="318"/>
        </pc:sldMkLst>
        <pc:spChg chg="mod">
          <ac:chgData name="Anna Ameda" userId="8510c84edc69ab8b" providerId="LiveId" clId="{EEFB1553-9246-45FB-BA6C-E6A2E20A3F0D}" dt="2025-04-01T06:58:56.433" v="285" actId="113"/>
          <ac:spMkLst>
            <pc:docMk/>
            <pc:sldMk cId="2516928276" sldId="318"/>
            <ac:spMk id="2" creationId="{5F7775CC-EF21-A884-0FFF-ADE0A55A04F8}"/>
          </ac:spMkLst>
        </pc:spChg>
        <pc:spChg chg="mod">
          <ac:chgData name="Anna Ameda" userId="8510c84edc69ab8b" providerId="LiveId" clId="{EEFB1553-9246-45FB-BA6C-E6A2E20A3F0D}" dt="2025-04-01T06:44:51.141" v="111" actId="2711"/>
          <ac:spMkLst>
            <pc:docMk/>
            <pc:sldMk cId="2516928276" sldId="318"/>
            <ac:spMk id="3" creationId="{89B17B77-B93E-E24D-69D8-689C57C50ADE}"/>
          </ac:spMkLst>
        </pc:spChg>
      </pc:sldChg>
      <pc:sldChg chg="modSp mod">
        <pc:chgData name="Anna Ameda" userId="8510c84edc69ab8b" providerId="LiveId" clId="{EEFB1553-9246-45FB-BA6C-E6A2E20A3F0D}" dt="2025-04-01T07:00:38.130" v="312" actId="113"/>
        <pc:sldMkLst>
          <pc:docMk/>
          <pc:sldMk cId="2046651112" sldId="319"/>
        </pc:sldMkLst>
        <pc:spChg chg="mod">
          <ac:chgData name="Anna Ameda" userId="8510c84edc69ab8b" providerId="LiveId" clId="{EEFB1553-9246-45FB-BA6C-E6A2E20A3F0D}" dt="2025-04-01T07:00:38.130" v="312" actId="113"/>
          <ac:spMkLst>
            <pc:docMk/>
            <pc:sldMk cId="2046651112" sldId="319"/>
            <ac:spMk id="2" creationId="{B8D2FA64-5815-7D0C-2063-0C05E1C74195}"/>
          </ac:spMkLst>
        </pc:spChg>
        <pc:spChg chg="mod">
          <ac:chgData name="Anna Ameda" userId="8510c84edc69ab8b" providerId="LiveId" clId="{EEFB1553-9246-45FB-BA6C-E6A2E20A3F0D}" dt="2025-04-01T06:40:03.473" v="44" actId="27636"/>
          <ac:spMkLst>
            <pc:docMk/>
            <pc:sldMk cId="2046651112" sldId="319"/>
            <ac:spMk id="3" creationId="{47674E24-6FF8-81D0-9D0C-65C38A1E7756}"/>
          </ac:spMkLst>
        </pc:spChg>
      </pc:sldChg>
      <pc:sldChg chg="modSp mod">
        <pc:chgData name="Anna Ameda" userId="8510c84edc69ab8b" providerId="LiveId" clId="{EEFB1553-9246-45FB-BA6C-E6A2E20A3F0D}" dt="2025-04-01T06:59:23.958" v="292" actId="113"/>
        <pc:sldMkLst>
          <pc:docMk/>
          <pc:sldMk cId="3500667565" sldId="320"/>
        </pc:sldMkLst>
        <pc:spChg chg="mod">
          <ac:chgData name="Anna Ameda" userId="8510c84edc69ab8b" providerId="LiveId" clId="{EEFB1553-9246-45FB-BA6C-E6A2E20A3F0D}" dt="2025-04-01T06:59:23.958" v="292" actId="113"/>
          <ac:spMkLst>
            <pc:docMk/>
            <pc:sldMk cId="3500667565" sldId="320"/>
            <ac:spMk id="2" creationId="{45F2FD14-CB07-9560-B4E5-48AC350D1261}"/>
          </ac:spMkLst>
        </pc:spChg>
        <pc:spChg chg="mod">
          <ac:chgData name="Anna Ameda" userId="8510c84edc69ab8b" providerId="LiveId" clId="{EEFB1553-9246-45FB-BA6C-E6A2E20A3F0D}" dt="2025-04-01T06:43:38.994" v="95" actId="2711"/>
          <ac:spMkLst>
            <pc:docMk/>
            <pc:sldMk cId="3500667565" sldId="320"/>
            <ac:spMk id="3" creationId="{778991EA-D65C-108F-F30F-E76E358AEC7E}"/>
          </ac:spMkLst>
        </pc:spChg>
      </pc:sldChg>
      <pc:sldChg chg="modSp mod">
        <pc:chgData name="Anna Ameda" userId="8510c84edc69ab8b" providerId="LiveId" clId="{EEFB1553-9246-45FB-BA6C-E6A2E20A3F0D}" dt="2025-04-01T06:59:18.088" v="291" actId="113"/>
        <pc:sldMkLst>
          <pc:docMk/>
          <pc:sldMk cId="319537348" sldId="321"/>
        </pc:sldMkLst>
        <pc:spChg chg="mod">
          <ac:chgData name="Anna Ameda" userId="8510c84edc69ab8b" providerId="LiveId" clId="{EEFB1553-9246-45FB-BA6C-E6A2E20A3F0D}" dt="2025-04-01T06:59:18.088" v="291" actId="113"/>
          <ac:spMkLst>
            <pc:docMk/>
            <pc:sldMk cId="319537348" sldId="321"/>
            <ac:spMk id="2" creationId="{A4E2E79C-5D29-D681-8982-B2A9F9D04EDF}"/>
          </ac:spMkLst>
        </pc:spChg>
        <pc:spChg chg="mod">
          <ac:chgData name="Anna Ameda" userId="8510c84edc69ab8b" providerId="LiveId" clId="{EEFB1553-9246-45FB-BA6C-E6A2E20A3F0D}" dt="2025-04-01T06:43:59.257" v="100" actId="2711"/>
          <ac:spMkLst>
            <pc:docMk/>
            <pc:sldMk cId="319537348" sldId="321"/>
            <ac:spMk id="3" creationId="{8EF8FA20-2FD6-00D2-D14F-B4D3898B28BA}"/>
          </ac:spMkLst>
        </pc:spChg>
      </pc:sldChg>
      <pc:sldChg chg="modSp mod">
        <pc:chgData name="Anna Ameda" userId="8510c84edc69ab8b" providerId="LiveId" clId="{EEFB1553-9246-45FB-BA6C-E6A2E20A3F0D}" dt="2025-04-01T06:59:14.239" v="290" actId="113"/>
        <pc:sldMkLst>
          <pc:docMk/>
          <pc:sldMk cId="1357948606" sldId="322"/>
        </pc:sldMkLst>
        <pc:spChg chg="mod">
          <ac:chgData name="Anna Ameda" userId="8510c84edc69ab8b" providerId="LiveId" clId="{EEFB1553-9246-45FB-BA6C-E6A2E20A3F0D}" dt="2025-04-01T06:59:14.239" v="290" actId="113"/>
          <ac:spMkLst>
            <pc:docMk/>
            <pc:sldMk cId="1357948606" sldId="322"/>
            <ac:spMk id="2" creationId="{D582C9B6-DEF9-AE91-2EFF-87AC5AA8FC9D}"/>
          </ac:spMkLst>
        </pc:spChg>
        <pc:spChg chg="mod">
          <ac:chgData name="Anna Ameda" userId="8510c84edc69ab8b" providerId="LiveId" clId="{EEFB1553-9246-45FB-BA6C-E6A2E20A3F0D}" dt="2025-04-01T06:44:06.725" v="101" actId="2711"/>
          <ac:spMkLst>
            <pc:docMk/>
            <pc:sldMk cId="1357948606" sldId="322"/>
            <ac:spMk id="3" creationId="{97B844E5-69DE-1442-25C9-AE2F9D30C353}"/>
          </ac:spMkLst>
        </pc:spChg>
      </pc:sldChg>
      <pc:sldChg chg="modSp mod">
        <pc:chgData name="Anna Ameda" userId="8510c84edc69ab8b" providerId="LiveId" clId="{EEFB1553-9246-45FB-BA6C-E6A2E20A3F0D}" dt="2025-04-01T06:59:10.729" v="289" actId="113"/>
        <pc:sldMkLst>
          <pc:docMk/>
          <pc:sldMk cId="2644717295" sldId="323"/>
        </pc:sldMkLst>
        <pc:spChg chg="mod">
          <ac:chgData name="Anna Ameda" userId="8510c84edc69ab8b" providerId="LiveId" clId="{EEFB1553-9246-45FB-BA6C-E6A2E20A3F0D}" dt="2025-04-01T06:59:10.729" v="289" actId="113"/>
          <ac:spMkLst>
            <pc:docMk/>
            <pc:sldMk cId="2644717295" sldId="323"/>
            <ac:spMk id="2" creationId="{2F153960-8FAA-4DF6-66DC-6F4F32E5014C}"/>
          </ac:spMkLst>
        </pc:spChg>
        <pc:spChg chg="mod">
          <ac:chgData name="Anna Ameda" userId="8510c84edc69ab8b" providerId="LiveId" clId="{EEFB1553-9246-45FB-BA6C-E6A2E20A3F0D}" dt="2025-04-01T06:44:16.870" v="103" actId="2711"/>
          <ac:spMkLst>
            <pc:docMk/>
            <pc:sldMk cId="2644717295" sldId="323"/>
            <ac:spMk id="3" creationId="{CAA19A46-FF08-3D0D-E918-BC6E07ABF242}"/>
          </ac:spMkLst>
        </pc:spChg>
      </pc:sldChg>
      <pc:sldChg chg="modSp mod">
        <pc:chgData name="Anna Ameda" userId="8510c84edc69ab8b" providerId="LiveId" clId="{EEFB1553-9246-45FB-BA6C-E6A2E20A3F0D}" dt="2025-04-01T06:59:07.484" v="288" actId="113"/>
        <pc:sldMkLst>
          <pc:docMk/>
          <pc:sldMk cId="3177802975" sldId="324"/>
        </pc:sldMkLst>
        <pc:spChg chg="mod">
          <ac:chgData name="Anna Ameda" userId="8510c84edc69ab8b" providerId="LiveId" clId="{EEFB1553-9246-45FB-BA6C-E6A2E20A3F0D}" dt="2025-04-01T06:59:07.484" v="288" actId="113"/>
          <ac:spMkLst>
            <pc:docMk/>
            <pc:sldMk cId="3177802975" sldId="324"/>
            <ac:spMk id="2" creationId="{4C005A16-472C-77CD-5362-5DA145D9337C}"/>
          </ac:spMkLst>
        </pc:spChg>
        <pc:spChg chg="mod">
          <ac:chgData name="Anna Ameda" userId="8510c84edc69ab8b" providerId="LiveId" clId="{EEFB1553-9246-45FB-BA6C-E6A2E20A3F0D}" dt="2025-04-01T06:44:24.299" v="105" actId="2711"/>
          <ac:spMkLst>
            <pc:docMk/>
            <pc:sldMk cId="3177802975" sldId="324"/>
            <ac:spMk id="3" creationId="{00449F54-CC22-1507-B50B-F322418C37CB}"/>
          </ac:spMkLst>
        </pc:spChg>
      </pc:sldChg>
      <pc:sldChg chg="modSp mod">
        <pc:chgData name="Anna Ameda" userId="8510c84edc69ab8b" providerId="LiveId" clId="{EEFB1553-9246-45FB-BA6C-E6A2E20A3F0D}" dt="2025-04-01T06:59:03.655" v="287" actId="113"/>
        <pc:sldMkLst>
          <pc:docMk/>
          <pc:sldMk cId="3309261626" sldId="325"/>
        </pc:sldMkLst>
        <pc:spChg chg="mod">
          <ac:chgData name="Anna Ameda" userId="8510c84edc69ab8b" providerId="LiveId" clId="{EEFB1553-9246-45FB-BA6C-E6A2E20A3F0D}" dt="2025-04-01T06:59:03.655" v="287" actId="113"/>
          <ac:spMkLst>
            <pc:docMk/>
            <pc:sldMk cId="3309261626" sldId="325"/>
            <ac:spMk id="2" creationId="{0186FDE4-D667-AAFA-AE04-503DC6437793}"/>
          </ac:spMkLst>
        </pc:spChg>
        <pc:spChg chg="mod">
          <ac:chgData name="Anna Ameda" userId="8510c84edc69ab8b" providerId="LiveId" clId="{EEFB1553-9246-45FB-BA6C-E6A2E20A3F0D}" dt="2025-04-01T06:44:32.677" v="107" actId="2711"/>
          <ac:spMkLst>
            <pc:docMk/>
            <pc:sldMk cId="3309261626" sldId="325"/>
            <ac:spMk id="3" creationId="{26B661AD-3FE3-CAD1-EE6C-26945580DDC9}"/>
          </ac:spMkLst>
        </pc:spChg>
      </pc:sldChg>
      <pc:sldChg chg="modSp mod">
        <pc:chgData name="Anna Ameda" userId="8510c84edc69ab8b" providerId="LiveId" clId="{EEFB1553-9246-45FB-BA6C-E6A2E20A3F0D}" dt="2025-04-01T06:58:46.609" v="283" actId="113"/>
        <pc:sldMkLst>
          <pc:docMk/>
          <pc:sldMk cId="1983571225" sldId="326"/>
        </pc:sldMkLst>
        <pc:spChg chg="mod">
          <ac:chgData name="Anna Ameda" userId="8510c84edc69ab8b" providerId="LiveId" clId="{EEFB1553-9246-45FB-BA6C-E6A2E20A3F0D}" dt="2025-04-01T06:58:46.609" v="283" actId="113"/>
          <ac:spMkLst>
            <pc:docMk/>
            <pc:sldMk cId="1983571225" sldId="326"/>
            <ac:spMk id="2" creationId="{DE7026CF-5507-27BC-3354-6B750318ED5C}"/>
          </ac:spMkLst>
        </pc:spChg>
        <pc:spChg chg="mod">
          <ac:chgData name="Anna Ameda" userId="8510c84edc69ab8b" providerId="LiveId" clId="{EEFB1553-9246-45FB-BA6C-E6A2E20A3F0D}" dt="2025-04-01T06:58:43.524" v="282" actId="113"/>
          <ac:spMkLst>
            <pc:docMk/>
            <pc:sldMk cId="1983571225" sldId="326"/>
            <ac:spMk id="3" creationId="{7E8CC0A3-A98E-15F4-DBE4-BB268686C785}"/>
          </ac:spMkLst>
        </pc:spChg>
      </pc:sldChg>
      <pc:sldChg chg="modSp mod">
        <pc:chgData name="Anna Ameda" userId="8510c84edc69ab8b" providerId="LiveId" clId="{EEFB1553-9246-45FB-BA6C-E6A2E20A3F0D}" dt="2025-04-01T06:58:59.711" v="286" actId="113"/>
        <pc:sldMkLst>
          <pc:docMk/>
          <pc:sldMk cId="4197605605" sldId="327"/>
        </pc:sldMkLst>
        <pc:spChg chg="mod">
          <ac:chgData name="Anna Ameda" userId="8510c84edc69ab8b" providerId="LiveId" clId="{EEFB1553-9246-45FB-BA6C-E6A2E20A3F0D}" dt="2025-04-01T06:58:59.711" v="286" actId="113"/>
          <ac:spMkLst>
            <pc:docMk/>
            <pc:sldMk cId="4197605605" sldId="327"/>
            <ac:spMk id="2" creationId="{87A66888-31DF-245B-886A-644B627E6C60}"/>
          </ac:spMkLst>
        </pc:spChg>
        <pc:spChg chg="mod">
          <ac:chgData name="Anna Ameda" userId="8510c84edc69ab8b" providerId="LiveId" clId="{EEFB1553-9246-45FB-BA6C-E6A2E20A3F0D}" dt="2025-04-01T06:44:42.360" v="109" actId="2711"/>
          <ac:spMkLst>
            <pc:docMk/>
            <pc:sldMk cId="4197605605" sldId="327"/>
            <ac:spMk id="3" creationId="{7384BFD5-6DA4-F14B-8A43-BC7E6835CF21}"/>
          </ac:spMkLst>
        </pc:spChg>
      </pc:sldChg>
      <pc:sldChg chg="modSp mod">
        <pc:chgData name="Anna Ameda" userId="8510c84edc69ab8b" providerId="LiveId" clId="{EEFB1553-9246-45FB-BA6C-E6A2E20A3F0D}" dt="2025-04-01T06:58:52.157" v="284" actId="113"/>
        <pc:sldMkLst>
          <pc:docMk/>
          <pc:sldMk cId="1910693259" sldId="328"/>
        </pc:sldMkLst>
        <pc:spChg chg="mod">
          <ac:chgData name="Anna Ameda" userId="8510c84edc69ab8b" providerId="LiveId" clId="{EEFB1553-9246-45FB-BA6C-E6A2E20A3F0D}" dt="2025-04-01T06:58:52.157" v="284" actId="113"/>
          <ac:spMkLst>
            <pc:docMk/>
            <pc:sldMk cId="1910693259" sldId="328"/>
            <ac:spMk id="2" creationId="{A07BF215-8161-D6D8-A7CB-B2F09D56E4B6}"/>
          </ac:spMkLst>
        </pc:spChg>
        <pc:spChg chg="mod">
          <ac:chgData name="Anna Ameda" userId="8510c84edc69ab8b" providerId="LiveId" clId="{EEFB1553-9246-45FB-BA6C-E6A2E20A3F0D}" dt="2025-04-01T06:45:01.656" v="113" actId="2711"/>
          <ac:spMkLst>
            <pc:docMk/>
            <pc:sldMk cId="1910693259" sldId="328"/>
            <ac:spMk id="3" creationId="{33CAB71A-EABC-47F3-38FA-AA9BE009F2AE}"/>
          </ac:spMkLst>
        </pc:spChg>
      </pc:sldChg>
      <pc:sldChg chg="modSp mod">
        <pc:chgData name="Anna Ameda" userId="8510c84edc69ab8b" providerId="LiveId" clId="{EEFB1553-9246-45FB-BA6C-E6A2E20A3F0D}" dt="2025-04-01T06:54:22.510" v="227" actId="113"/>
        <pc:sldMkLst>
          <pc:docMk/>
          <pc:sldMk cId="788074208" sldId="329"/>
        </pc:sldMkLst>
        <pc:spChg chg="mod">
          <ac:chgData name="Anna Ameda" userId="8510c84edc69ab8b" providerId="LiveId" clId="{EEFB1553-9246-45FB-BA6C-E6A2E20A3F0D}" dt="2025-04-01T06:54:22.510" v="227" actId="113"/>
          <ac:spMkLst>
            <pc:docMk/>
            <pc:sldMk cId="788074208" sldId="329"/>
            <ac:spMk id="2" creationId="{FF5548E0-DEE4-B95A-5DAB-86F8033D1E33}"/>
          </ac:spMkLst>
        </pc:spChg>
        <pc:spChg chg="mod">
          <ac:chgData name="Anna Ameda" userId="8510c84edc69ab8b" providerId="LiveId" clId="{EEFB1553-9246-45FB-BA6C-E6A2E20A3F0D}" dt="2025-04-01T06:53:18.429" v="225" actId="5793"/>
          <ac:spMkLst>
            <pc:docMk/>
            <pc:sldMk cId="788074208" sldId="329"/>
            <ac:spMk id="3" creationId="{26692EB2-9EB2-E1C0-C8A6-DEAD52A868BB}"/>
          </ac:spMkLst>
        </pc:spChg>
      </pc:sldChg>
      <pc:sldChg chg="modSp mod">
        <pc:chgData name="Anna Ameda" userId="8510c84edc69ab8b" providerId="LiveId" clId="{EEFB1553-9246-45FB-BA6C-E6A2E20A3F0D}" dt="2025-04-01T06:55:44.904" v="238" actId="113"/>
        <pc:sldMkLst>
          <pc:docMk/>
          <pc:sldMk cId="3395364682" sldId="330"/>
        </pc:sldMkLst>
        <pc:spChg chg="mod">
          <ac:chgData name="Anna Ameda" userId="8510c84edc69ab8b" providerId="LiveId" clId="{EEFB1553-9246-45FB-BA6C-E6A2E20A3F0D}" dt="2025-04-01T06:55:44.904" v="238" actId="113"/>
          <ac:spMkLst>
            <pc:docMk/>
            <pc:sldMk cId="3395364682" sldId="330"/>
            <ac:spMk id="2" creationId="{36051D36-5054-AD1C-3934-E814A083BB54}"/>
          </ac:spMkLst>
        </pc:spChg>
        <pc:spChg chg="mod">
          <ac:chgData name="Anna Ameda" userId="8510c84edc69ab8b" providerId="LiveId" clId="{EEFB1553-9246-45FB-BA6C-E6A2E20A3F0D}" dt="2025-04-01T06:51:02.912" v="191" actId="2711"/>
          <ac:spMkLst>
            <pc:docMk/>
            <pc:sldMk cId="3395364682" sldId="330"/>
            <ac:spMk id="3" creationId="{C025F17B-21B8-34DC-E922-E87EB2E4A6EF}"/>
          </ac:spMkLst>
        </pc:spChg>
      </pc:sldChg>
      <pc:sldChg chg="modSp mod">
        <pc:chgData name="Anna Ameda" userId="8510c84edc69ab8b" providerId="LiveId" clId="{EEFB1553-9246-45FB-BA6C-E6A2E20A3F0D}" dt="2025-04-01T06:54:55.690" v="232" actId="113"/>
        <pc:sldMkLst>
          <pc:docMk/>
          <pc:sldMk cId="2156244601" sldId="331"/>
        </pc:sldMkLst>
        <pc:spChg chg="mod">
          <ac:chgData name="Anna Ameda" userId="8510c84edc69ab8b" providerId="LiveId" clId="{EEFB1553-9246-45FB-BA6C-E6A2E20A3F0D}" dt="2025-04-01T06:54:55.690" v="232" actId="113"/>
          <ac:spMkLst>
            <pc:docMk/>
            <pc:sldMk cId="2156244601" sldId="331"/>
            <ac:spMk id="2" creationId="{2D023A57-5B85-9121-5022-BA128A94B7B6}"/>
          </ac:spMkLst>
        </pc:spChg>
        <pc:spChg chg="mod">
          <ac:chgData name="Anna Ameda" userId="8510c84edc69ab8b" providerId="LiveId" clId="{EEFB1553-9246-45FB-BA6C-E6A2E20A3F0D}" dt="2025-04-01T06:52:01.679" v="210" actId="27636"/>
          <ac:spMkLst>
            <pc:docMk/>
            <pc:sldMk cId="2156244601" sldId="331"/>
            <ac:spMk id="3" creationId="{94B30590-92CF-2310-C88B-77AAC87EB7C8}"/>
          </ac:spMkLst>
        </pc:spChg>
      </pc:sldChg>
      <pc:sldChg chg="modSp mod">
        <pc:chgData name="Anna Ameda" userId="8510c84edc69ab8b" providerId="LiveId" clId="{EEFB1553-9246-45FB-BA6C-E6A2E20A3F0D}" dt="2025-04-01T06:55:00.532" v="233" actId="113"/>
        <pc:sldMkLst>
          <pc:docMk/>
          <pc:sldMk cId="3288175226" sldId="332"/>
        </pc:sldMkLst>
        <pc:spChg chg="mod">
          <ac:chgData name="Anna Ameda" userId="8510c84edc69ab8b" providerId="LiveId" clId="{EEFB1553-9246-45FB-BA6C-E6A2E20A3F0D}" dt="2025-04-01T06:55:00.532" v="233" actId="113"/>
          <ac:spMkLst>
            <pc:docMk/>
            <pc:sldMk cId="3288175226" sldId="332"/>
            <ac:spMk id="2" creationId="{5C19E8CC-8931-4517-310A-1802FD78F5C8}"/>
          </ac:spMkLst>
        </pc:spChg>
        <pc:spChg chg="mod">
          <ac:chgData name="Anna Ameda" userId="8510c84edc69ab8b" providerId="LiveId" clId="{EEFB1553-9246-45FB-BA6C-E6A2E20A3F0D}" dt="2025-04-01T06:51:41.778" v="203" actId="2711"/>
          <ac:spMkLst>
            <pc:docMk/>
            <pc:sldMk cId="3288175226" sldId="332"/>
            <ac:spMk id="3" creationId="{B2753600-DD1F-514B-C5B4-48110A61C866}"/>
          </ac:spMkLst>
        </pc:spChg>
      </pc:sldChg>
      <pc:sldChg chg="modSp mod">
        <pc:chgData name="Anna Ameda" userId="8510c84edc69ab8b" providerId="LiveId" clId="{EEFB1553-9246-45FB-BA6C-E6A2E20A3F0D}" dt="2025-04-01T06:45:31.214" v="118" actId="2711"/>
        <pc:sldMkLst>
          <pc:docMk/>
          <pc:sldMk cId="2474773966" sldId="333"/>
        </pc:sldMkLst>
        <pc:spChg chg="mod">
          <ac:chgData name="Anna Ameda" userId="8510c84edc69ab8b" providerId="LiveId" clId="{EEFB1553-9246-45FB-BA6C-E6A2E20A3F0D}" dt="2025-04-01T06:45:31.214" v="118" actId="2711"/>
          <ac:spMkLst>
            <pc:docMk/>
            <pc:sldMk cId="2474773966" sldId="333"/>
            <ac:spMk id="2" creationId="{943B4C3B-6103-A877-DAE9-065A0FCE8434}"/>
          </ac:spMkLst>
        </pc:spChg>
      </pc:sldChg>
      <pc:sldChg chg="modSp mod">
        <pc:chgData name="Anna Ameda" userId="8510c84edc69ab8b" providerId="LiveId" clId="{EEFB1553-9246-45FB-BA6C-E6A2E20A3F0D}" dt="2025-04-01T06:58:14.591" v="275" actId="113"/>
        <pc:sldMkLst>
          <pc:docMk/>
          <pc:sldMk cId="1154908583" sldId="334"/>
        </pc:sldMkLst>
        <pc:spChg chg="mod">
          <ac:chgData name="Anna Ameda" userId="8510c84edc69ab8b" providerId="LiveId" clId="{EEFB1553-9246-45FB-BA6C-E6A2E20A3F0D}" dt="2025-04-01T06:58:14.591" v="275" actId="113"/>
          <ac:spMkLst>
            <pc:docMk/>
            <pc:sldMk cId="1154908583" sldId="334"/>
            <ac:spMk id="2" creationId="{8B8ED689-5FF9-6B1A-1CDC-785E48AF6877}"/>
          </ac:spMkLst>
        </pc:spChg>
        <pc:spChg chg="mod">
          <ac:chgData name="Anna Ameda" userId="8510c84edc69ab8b" providerId="LiveId" clId="{EEFB1553-9246-45FB-BA6C-E6A2E20A3F0D}" dt="2025-04-01T06:46:45.929" v="133" actId="27636"/>
          <ac:spMkLst>
            <pc:docMk/>
            <pc:sldMk cId="1154908583" sldId="334"/>
            <ac:spMk id="3" creationId="{2D948CE2-13FB-55BD-312B-D0C92C5DE2CF}"/>
          </ac:spMkLst>
        </pc:spChg>
      </pc:sldChg>
      <pc:sldChg chg="modSp mod">
        <pc:chgData name="Anna Ameda" userId="8510c84edc69ab8b" providerId="LiveId" clId="{EEFB1553-9246-45FB-BA6C-E6A2E20A3F0D}" dt="2025-04-01T06:57:59.901" v="272" actId="113"/>
        <pc:sldMkLst>
          <pc:docMk/>
          <pc:sldMk cId="2285319755" sldId="335"/>
        </pc:sldMkLst>
        <pc:spChg chg="mod">
          <ac:chgData name="Anna Ameda" userId="8510c84edc69ab8b" providerId="LiveId" clId="{EEFB1553-9246-45FB-BA6C-E6A2E20A3F0D}" dt="2025-04-01T06:57:59.901" v="272" actId="113"/>
          <ac:spMkLst>
            <pc:docMk/>
            <pc:sldMk cId="2285319755" sldId="335"/>
            <ac:spMk id="2" creationId="{CA406C4F-BAE2-D210-BCA3-DE5199AE8C3C}"/>
          </ac:spMkLst>
        </pc:spChg>
        <pc:spChg chg="mod">
          <ac:chgData name="Anna Ameda" userId="8510c84edc69ab8b" providerId="LiveId" clId="{EEFB1553-9246-45FB-BA6C-E6A2E20A3F0D}" dt="2025-04-01T06:47:25.070" v="137" actId="2711"/>
          <ac:spMkLst>
            <pc:docMk/>
            <pc:sldMk cId="2285319755" sldId="335"/>
            <ac:spMk id="3" creationId="{BA7F28E8-2197-7C35-5197-798C7A9C47EF}"/>
          </ac:spMkLst>
        </pc:spChg>
      </pc:sldChg>
      <pc:sldChg chg="modSp mod">
        <pc:chgData name="Anna Ameda" userId="8510c84edc69ab8b" providerId="LiveId" clId="{EEFB1553-9246-45FB-BA6C-E6A2E20A3F0D}" dt="2025-04-01T06:57:51.944" v="270" actId="113"/>
        <pc:sldMkLst>
          <pc:docMk/>
          <pc:sldMk cId="165553762" sldId="336"/>
        </pc:sldMkLst>
        <pc:spChg chg="mod">
          <ac:chgData name="Anna Ameda" userId="8510c84edc69ab8b" providerId="LiveId" clId="{EEFB1553-9246-45FB-BA6C-E6A2E20A3F0D}" dt="2025-04-01T06:57:51.944" v="270" actId="113"/>
          <ac:spMkLst>
            <pc:docMk/>
            <pc:sldMk cId="165553762" sldId="336"/>
            <ac:spMk id="2" creationId="{AB48F91E-033F-401D-3FC4-6B9F34BC1B50}"/>
          </ac:spMkLst>
        </pc:spChg>
        <pc:spChg chg="mod">
          <ac:chgData name="Anna Ameda" userId="8510c84edc69ab8b" providerId="LiveId" clId="{EEFB1553-9246-45FB-BA6C-E6A2E20A3F0D}" dt="2025-04-01T06:47:49.359" v="142" actId="2711"/>
          <ac:spMkLst>
            <pc:docMk/>
            <pc:sldMk cId="165553762" sldId="336"/>
            <ac:spMk id="3" creationId="{55E10639-F005-4BAD-6EB8-DF6A9FA22291}"/>
          </ac:spMkLst>
        </pc:spChg>
      </pc:sldChg>
      <pc:sldChg chg="modSp mod">
        <pc:chgData name="Anna Ameda" userId="8510c84edc69ab8b" providerId="LiveId" clId="{EEFB1553-9246-45FB-BA6C-E6A2E20A3F0D}" dt="2025-04-01T06:58:26.125" v="278" actId="113"/>
        <pc:sldMkLst>
          <pc:docMk/>
          <pc:sldMk cId="433067852" sldId="337"/>
        </pc:sldMkLst>
        <pc:spChg chg="mod">
          <ac:chgData name="Anna Ameda" userId="8510c84edc69ab8b" providerId="LiveId" clId="{EEFB1553-9246-45FB-BA6C-E6A2E20A3F0D}" dt="2025-04-01T06:58:26.125" v="278" actId="113"/>
          <ac:spMkLst>
            <pc:docMk/>
            <pc:sldMk cId="433067852" sldId="337"/>
            <ac:spMk id="2" creationId="{2AF7589A-B85B-0446-31BE-657C0ADC14AB}"/>
          </ac:spMkLst>
        </pc:spChg>
        <pc:spChg chg="mod">
          <ac:chgData name="Anna Ameda" userId="8510c84edc69ab8b" providerId="LiveId" clId="{EEFB1553-9246-45FB-BA6C-E6A2E20A3F0D}" dt="2025-04-01T06:46:15.377" v="126" actId="2711"/>
          <ac:spMkLst>
            <pc:docMk/>
            <pc:sldMk cId="433067852" sldId="337"/>
            <ac:spMk id="3" creationId="{13C6C4B9-280A-59C2-1849-D54AFAB31248}"/>
          </ac:spMkLst>
        </pc:spChg>
      </pc:sldChg>
      <pc:sldChg chg="modSp mod">
        <pc:chgData name="Anna Ameda" userId="8510c84edc69ab8b" providerId="LiveId" clId="{EEFB1553-9246-45FB-BA6C-E6A2E20A3F0D}" dt="2025-04-01T06:57:48.658" v="269" actId="113"/>
        <pc:sldMkLst>
          <pc:docMk/>
          <pc:sldMk cId="2316025511" sldId="338"/>
        </pc:sldMkLst>
        <pc:spChg chg="mod">
          <ac:chgData name="Anna Ameda" userId="8510c84edc69ab8b" providerId="LiveId" clId="{EEFB1553-9246-45FB-BA6C-E6A2E20A3F0D}" dt="2025-04-01T06:57:48.658" v="269" actId="113"/>
          <ac:spMkLst>
            <pc:docMk/>
            <pc:sldMk cId="2316025511" sldId="338"/>
            <ac:spMk id="2" creationId="{F54458B7-2363-F2F1-714D-C754EC96A6C9}"/>
          </ac:spMkLst>
        </pc:spChg>
        <pc:spChg chg="mod">
          <ac:chgData name="Anna Ameda" userId="8510c84edc69ab8b" providerId="LiveId" clId="{EEFB1553-9246-45FB-BA6C-E6A2E20A3F0D}" dt="2025-04-01T06:47:53.937" v="143" actId="2711"/>
          <ac:spMkLst>
            <pc:docMk/>
            <pc:sldMk cId="2316025511" sldId="338"/>
            <ac:spMk id="3" creationId="{31D456FB-AC6C-EF73-0E52-09AE860D12FE}"/>
          </ac:spMkLst>
        </pc:spChg>
      </pc:sldChg>
      <pc:sldChg chg="modSp mod">
        <pc:chgData name="Anna Ameda" userId="8510c84edc69ab8b" providerId="LiveId" clId="{EEFB1553-9246-45FB-BA6C-E6A2E20A3F0D}" dt="2025-04-01T06:56:57.957" v="255" actId="113"/>
        <pc:sldMkLst>
          <pc:docMk/>
          <pc:sldMk cId="1540330462" sldId="339"/>
        </pc:sldMkLst>
        <pc:spChg chg="mod">
          <ac:chgData name="Anna Ameda" userId="8510c84edc69ab8b" providerId="LiveId" clId="{EEFB1553-9246-45FB-BA6C-E6A2E20A3F0D}" dt="2025-04-01T06:56:57.957" v="255" actId="113"/>
          <ac:spMkLst>
            <pc:docMk/>
            <pc:sldMk cId="1540330462" sldId="339"/>
            <ac:spMk id="2" creationId="{8CDB44D1-4939-1492-A63F-7A77A3C22801}"/>
          </ac:spMkLst>
        </pc:spChg>
        <pc:spChg chg="mod">
          <ac:chgData name="Anna Ameda" userId="8510c84edc69ab8b" providerId="LiveId" clId="{EEFB1553-9246-45FB-BA6C-E6A2E20A3F0D}" dt="2025-04-01T06:56:54.846" v="254" actId="113"/>
          <ac:spMkLst>
            <pc:docMk/>
            <pc:sldMk cId="1540330462" sldId="339"/>
            <ac:spMk id="3" creationId="{5F83844C-A573-89A5-D365-DCD2926DB6B0}"/>
          </ac:spMkLst>
        </pc:spChg>
      </pc:sldChg>
      <pc:sldChg chg="modSp mod">
        <pc:chgData name="Anna Ameda" userId="8510c84edc69ab8b" providerId="LiveId" clId="{EEFB1553-9246-45FB-BA6C-E6A2E20A3F0D}" dt="2025-04-01T06:54:41.153" v="229" actId="113"/>
        <pc:sldMkLst>
          <pc:docMk/>
          <pc:sldMk cId="1380532915" sldId="340"/>
        </pc:sldMkLst>
        <pc:spChg chg="mod">
          <ac:chgData name="Anna Ameda" userId="8510c84edc69ab8b" providerId="LiveId" clId="{EEFB1553-9246-45FB-BA6C-E6A2E20A3F0D}" dt="2025-04-01T06:54:41.153" v="229" actId="113"/>
          <ac:spMkLst>
            <pc:docMk/>
            <pc:sldMk cId="1380532915" sldId="340"/>
            <ac:spMk id="2" creationId="{AF3840DF-8731-72D0-9F99-0A77D2E6C4B6}"/>
          </ac:spMkLst>
        </pc:spChg>
        <pc:spChg chg="mod">
          <ac:chgData name="Anna Ameda" userId="8510c84edc69ab8b" providerId="LiveId" clId="{EEFB1553-9246-45FB-BA6C-E6A2E20A3F0D}" dt="2025-04-01T06:52:50.755" v="217" actId="2711"/>
          <ac:spMkLst>
            <pc:docMk/>
            <pc:sldMk cId="1380532915" sldId="340"/>
            <ac:spMk id="3" creationId="{0C7B22A8-DA59-477C-1AFB-7051598BEB56}"/>
          </ac:spMkLst>
        </pc:spChg>
      </pc:sldChg>
      <pc:sldChg chg="modSp mod">
        <pc:chgData name="Anna Ameda" userId="8510c84edc69ab8b" providerId="LiveId" clId="{EEFB1553-9246-45FB-BA6C-E6A2E20A3F0D}" dt="2025-04-01T06:55:05.542" v="234" actId="113"/>
        <pc:sldMkLst>
          <pc:docMk/>
          <pc:sldMk cId="789651912" sldId="341"/>
        </pc:sldMkLst>
        <pc:spChg chg="mod">
          <ac:chgData name="Anna Ameda" userId="8510c84edc69ab8b" providerId="LiveId" clId="{EEFB1553-9246-45FB-BA6C-E6A2E20A3F0D}" dt="2025-04-01T06:55:05.542" v="234" actId="113"/>
          <ac:spMkLst>
            <pc:docMk/>
            <pc:sldMk cId="789651912" sldId="341"/>
            <ac:spMk id="2" creationId="{8A46ABA8-47D1-215E-E1BF-336E3C940039}"/>
          </ac:spMkLst>
        </pc:spChg>
        <pc:spChg chg="mod">
          <ac:chgData name="Anna Ameda" userId="8510c84edc69ab8b" providerId="LiveId" clId="{EEFB1553-9246-45FB-BA6C-E6A2E20A3F0D}" dt="2025-04-01T06:51:28.005" v="198" actId="2711"/>
          <ac:spMkLst>
            <pc:docMk/>
            <pc:sldMk cId="789651912" sldId="341"/>
            <ac:spMk id="3" creationId="{04E08553-09FC-6CF1-574F-89360A6548AC}"/>
          </ac:spMkLst>
        </pc:spChg>
      </pc:sldChg>
      <pc:sldChg chg="modSp mod">
        <pc:chgData name="Anna Ameda" userId="8510c84edc69ab8b" providerId="LiveId" clId="{EEFB1553-9246-45FB-BA6C-E6A2E20A3F0D}" dt="2025-04-01T06:42:07.396" v="72" actId="5793"/>
        <pc:sldMkLst>
          <pc:docMk/>
          <pc:sldMk cId="1779987944" sldId="342"/>
        </pc:sldMkLst>
        <pc:spChg chg="mod">
          <ac:chgData name="Anna Ameda" userId="8510c84edc69ab8b" providerId="LiveId" clId="{EEFB1553-9246-45FB-BA6C-E6A2E20A3F0D}" dt="2025-04-01T06:42:04.875" v="71" actId="2711"/>
          <ac:spMkLst>
            <pc:docMk/>
            <pc:sldMk cId="1779987944" sldId="342"/>
            <ac:spMk id="2" creationId="{66E7D9CA-3E0B-C2FF-10E6-5A45249FFDE1}"/>
          </ac:spMkLst>
        </pc:spChg>
        <pc:spChg chg="mod">
          <ac:chgData name="Anna Ameda" userId="8510c84edc69ab8b" providerId="LiveId" clId="{EEFB1553-9246-45FB-BA6C-E6A2E20A3F0D}" dt="2025-04-01T06:42:07.396" v="72" actId="5793"/>
          <ac:spMkLst>
            <pc:docMk/>
            <pc:sldMk cId="1779987944" sldId="342"/>
            <ac:spMk id="3" creationId="{EEB884CD-B302-821A-9762-FC13067FE45A}"/>
          </ac:spMkLst>
        </pc:spChg>
      </pc:sldChg>
      <pc:sldChg chg="modSp mod">
        <pc:chgData name="Anna Ameda" userId="8510c84edc69ab8b" providerId="LiveId" clId="{EEFB1553-9246-45FB-BA6C-E6A2E20A3F0D}" dt="2025-04-01T07:00:27.608" v="309" actId="113"/>
        <pc:sldMkLst>
          <pc:docMk/>
          <pc:sldMk cId="1643656777" sldId="343"/>
        </pc:sldMkLst>
        <pc:spChg chg="mod">
          <ac:chgData name="Anna Ameda" userId="8510c84edc69ab8b" providerId="LiveId" clId="{EEFB1553-9246-45FB-BA6C-E6A2E20A3F0D}" dt="2025-04-01T07:00:27.608" v="309" actId="113"/>
          <ac:spMkLst>
            <pc:docMk/>
            <pc:sldMk cId="1643656777" sldId="343"/>
            <ac:spMk id="2" creationId="{8D45C4B5-3C35-5F10-399B-F8EE63CD86D1}"/>
          </ac:spMkLst>
        </pc:spChg>
        <pc:spChg chg="mod">
          <ac:chgData name="Anna Ameda" userId="8510c84edc69ab8b" providerId="LiveId" clId="{EEFB1553-9246-45FB-BA6C-E6A2E20A3F0D}" dt="2025-04-01T06:40:44.263" v="52" actId="2711"/>
          <ac:spMkLst>
            <pc:docMk/>
            <pc:sldMk cId="1643656777" sldId="343"/>
            <ac:spMk id="3" creationId="{F84053F0-C847-2473-6FAD-73EC728094B8}"/>
          </ac:spMkLst>
        </pc:spChg>
      </pc:sldChg>
      <pc:sldChg chg="addSp modSp new del mod">
        <pc:chgData name="Anna Ameda" userId="8510c84edc69ab8b" providerId="LiveId" clId="{EEFB1553-9246-45FB-BA6C-E6A2E20A3F0D}" dt="2025-04-01T06:56:45.661" v="251" actId="680"/>
        <pc:sldMkLst>
          <pc:docMk/>
          <pc:sldMk cId="3230317255" sldId="344"/>
        </pc:sldMkLst>
        <pc:spChg chg="add mod">
          <ac:chgData name="Anna Ameda" userId="8510c84edc69ab8b" providerId="LiveId" clId="{EEFB1553-9246-45FB-BA6C-E6A2E20A3F0D}" dt="2025-04-01T06:56:23.355" v="246"/>
          <ac:spMkLst>
            <pc:docMk/>
            <pc:sldMk cId="3230317255" sldId="344"/>
            <ac:spMk id="4" creationId="{A9510CB5-6BC9-8056-3675-BE96703E3596}"/>
          </ac:spMkLst>
        </pc:spChg>
        <pc:spChg chg="add mod">
          <ac:chgData name="Anna Ameda" userId="8510c84edc69ab8b" providerId="LiveId" clId="{EEFB1553-9246-45FB-BA6C-E6A2E20A3F0D}" dt="2025-04-01T06:56:23.355" v="246"/>
          <ac:spMkLst>
            <pc:docMk/>
            <pc:sldMk cId="3230317255" sldId="344"/>
            <ac:spMk id="5" creationId="{AD227BF1-0A1F-812F-ADE4-9EE2A7711E35}"/>
          </ac:spMkLst>
        </pc:spChg>
        <pc:spChg chg="add mod">
          <ac:chgData name="Anna Ameda" userId="8510c84edc69ab8b" providerId="LiveId" clId="{EEFB1553-9246-45FB-BA6C-E6A2E20A3F0D}" dt="2025-04-01T06:56:45.144" v="250"/>
          <ac:spMkLst>
            <pc:docMk/>
            <pc:sldMk cId="3230317255" sldId="344"/>
            <ac:spMk id="6" creationId="{1DADF797-918F-7473-D186-E686DD750781}"/>
          </ac:spMkLst>
        </pc:spChg>
        <pc:spChg chg="add mod">
          <ac:chgData name="Anna Ameda" userId="8510c84edc69ab8b" providerId="LiveId" clId="{EEFB1553-9246-45FB-BA6C-E6A2E20A3F0D}" dt="2025-04-01T06:56:45.144" v="250"/>
          <ac:spMkLst>
            <pc:docMk/>
            <pc:sldMk cId="3230317255" sldId="344"/>
            <ac:spMk id="7" creationId="{4144F085-1445-E1B4-4DDB-EB55BC795FBF}"/>
          </ac:spMkLst>
        </pc:spChg>
      </pc:sldChg>
    </pc:docChg>
  </pc:docChgLst>
  <pc:docChgLst>
    <pc:chgData name="Tumusiime Aggrey" userId="16ff59dac0358b08" providerId="LiveId" clId="{9DF1D5E8-CAEB-442C-BB0B-5228015288C9}"/>
    <pc:docChg chg="addSld modSld">
      <pc:chgData name="Tumusiime Aggrey" userId="16ff59dac0358b08" providerId="LiveId" clId="{9DF1D5E8-CAEB-442C-BB0B-5228015288C9}" dt="2023-06-12T10:31:40.724" v="30" actId="113"/>
      <pc:docMkLst>
        <pc:docMk/>
      </pc:docMkLst>
      <pc:sldChg chg="modSp new mod">
        <pc:chgData name="Tumusiime Aggrey" userId="16ff59dac0358b08" providerId="LiveId" clId="{9DF1D5E8-CAEB-442C-BB0B-5228015288C9}" dt="2023-06-12T10:31:40.724" v="30" actId="113"/>
        <pc:sldMkLst>
          <pc:docMk/>
          <pc:sldMk cId="1779987944" sldId="342"/>
        </pc:sldMkLst>
      </pc:sldChg>
    </pc:docChg>
  </pc:docChgLst>
  <pc:docChgLst>
    <pc:chgData name="Tumusiime Aggrey" userId="16ff59dac0358b08" providerId="LiveId" clId="{A9CA5F28-408D-4497-810B-FB995C87D73F}"/>
    <pc:docChg chg="undo custSel modSld">
      <pc:chgData name="Tumusiime Aggrey" userId="16ff59dac0358b08" providerId="LiveId" clId="{A9CA5F28-408D-4497-810B-FB995C87D73F}" dt="2024-05-09T17:28:02.431" v="207" actId="27636"/>
      <pc:docMkLst>
        <pc:docMk/>
      </pc:docMkLst>
      <pc:sldChg chg="modSp">
        <pc:chgData name="Tumusiime Aggrey" userId="16ff59dac0358b08" providerId="LiveId" clId="{A9CA5F28-408D-4497-810B-FB995C87D73F}" dt="2024-05-09T09:24:59.499" v="20"/>
        <pc:sldMkLst>
          <pc:docMk/>
          <pc:sldMk cId="471441088" sldId="257"/>
        </pc:sldMkLst>
      </pc:sldChg>
      <pc:sldChg chg="modSp">
        <pc:chgData name="Tumusiime Aggrey" userId="16ff59dac0358b08" providerId="LiveId" clId="{A9CA5F28-408D-4497-810B-FB995C87D73F}" dt="2024-05-09T09:24:59.499" v="20"/>
        <pc:sldMkLst>
          <pc:docMk/>
          <pc:sldMk cId="1332694182" sldId="258"/>
        </pc:sldMkLst>
      </pc:sldChg>
      <pc:sldChg chg="modSp mod">
        <pc:chgData name="Tumusiime Aggrey" userId="16ff59dac0358b08" providerId="LiveId" clId="{A9CA5F28-408D-4497-810B-FB995C87D73F}" dt="2024-05-09T09:24:59.499" v="20"/>
        <pc:sldMkLst>
          <pc:docMk/>
          <pc:sldMk cId="1159525180" sldId="259"/>
        </pc:sldMkLst>
      </pc:sldChg>
      <pc:sldChg chg="modSp">
        <pc:chgData name="Tumusiime Aggrey" userId="16ff59dac0358b08" providerId="LiveId" clId="{A9CA5F28-408D-4497-810B-FB995C87D73F}" dt="2024-05-09T09:24:59.499" v="20"/>
        <pc:sldMkLst>
          <pc:docMk/>
          <pc:sldMk cId="2026210018" sldId="260"/>
        </pc:sldMkLst>
      </pc:sldChg>
      <pc:sldChg chg="modSp">
        <pc:chgData name="Tumusiime Aggrey" userId="16ff59dac0358b08" providerId="LiveId" clId="{A9CA5F28-408D-4497-810B-FB995C87D73F}" dt="2024-05-09T09:24:59.499" v="20"/>
        <pc:sldMkLst>
          <pc:docMk/>
          <pc:sldMk cId="3313717941" sldId="261"/>
        </pc:sldMkLst>
      </pc:sldChg>
      <pc:sldChg chg="modSp">
        <pc:chgData name="Tumusiime Aggrey" userId="16ff59dac0358b08" providerId="LiveId" clId="{A9CA5F28-408D-4497-810B-FB995C87D73F}" dt="2024-05-09T09:24:59.499" v="20"/>
        <pc:sldMkLst>
          <pc:docMk/>
          <pc:sldMk cId="1324890912" sldId="262"/>
        </pc:sldMkLst>
      </pc:sldChg>
      <pc:sldChg chg="modSp mod">
        <pc:chgData name="Tumusiime Aggrey" userId="16ff59dac0358b08" providerId="LiveId" clId="{A9CA5F28-408D-4497-810B-FB995C87D73F}" dt="2024-05-09T09:24:59.499" v="20"/>
        <pc:sldMkLst>
          <pc:docMk/>
          <pc:sldMk cId="1337587984" sldId="263"/>
        </pc:sldMkLst>
      </pc:sldChg>
      <pc:sldChg chg="modSp">
        <pc:chgData name="Tumusiime Aggrey" userId="16ff59dac0358b08" providerId="LiveId" clId="{A9CA5F28-408D-4497-810B-FB995C87D73F}" dt="2024-05-09T09:24:59.499" v="20"/>
        <pc:sldMkLst>
          <pc:docMk/>
          <pc:sldMk cId="3101297013" sldId="264"/>
        </pc:sldMkLst>
      </pc:sldChg>
      <pc:sldChg chg="modSp mod">
        <pc:chgData name="Tumusiime Aggrey" userId="16ff59dac0358b08" providerId="LiveId" clId="{A9CA5F28-408D-4497-810B-FB995C87D73F}" dt="2024-05-09T09:24:59.499" v="20"/>
        <pc:sldMkLst>
          <pc:docMk/>
          <pc:sldMk cId="1001569547" sldId="265"/>
        </pc:sldMkLst>
      </pc:sldChg>
      <pc:sldChg chg="modSp modNotesTx">
        <pc:chgData name="Tumusiime Aggrey" userId="16ff59dac0358b08" providerId="LiveId" clId="{A9CA5F28-408D-4497-810B-FB995C87D73F}" dt="2024-05-09T09:27:29.101" v="120" actId="20577"/>
        <pc:sldMkLst>
          <pc:docMk/>
          <pc:sldMk cId="4194609476" sldId="266"/>
        </pc:sldMkLst>
      </pc:sldChg>
      <pc:sldChg chg="modSp mod">
        <pc:chgData name="Tumusiime Aggrey" userId="16ff59dac0358b08" providerId="LiveId" clId="{A9CA5F28-408D-4497-810B-FB995C87D73F}" dt="2024-05-09T09:24:59.499" v="20"/>
        <pc:sldMkLst>
          <pc:docMk/>
          <pc:sldMk cId="2641017579" sldId="267"/>
        </pc:sldMkLst>
      </pc:sldChg>
      <pc:sldChg chg="modSp mod">
        <pc:chgData name="Tumusiime Aggrey" userId="16ff59dac0358b08" providerId="LiveId" clId="{A9CA5F28-408D-4497-810B-FB995C87D73F}" dt="2024-05-09T09:24:59.499" v="20"/>
        <pc:sldMkLst>
          <pc:docMk/>
          <pc:sldMk cId="1264666130" sldId="268"/>
        </pc:sldMkLst>
      </pc:sldChg>
      <pc:sldChg chg="modSp">
        <pc:chgData name="Tumusiime Aggrey" userId="16ff59dac0358b08" providerId="LiveId" clId="{A9CA5F28-408D-4497-810B-FB995C87D73F}" dt="2024-05-09T09:24:59.499" v="20"/>
        <pc:sldMkLst>
          <pc:docMk/>
          <pc:sldMk cId="3711522576" sldId="269"/>
        </pc:sldMkLst>
      </pc:sldChg>
      <pc:sldChg chg="modSp">
        <pc:chgData name="Tumusiime Aggrey" userId="16ff59dac0358b08" providerId="LiveId" clId="{A9CA5F28-408D-4497-810B-FB995C87D73F}" dt="2024-05-09T09:24:59.499" v="20"/>
        <pc:sldMkLst>
          <pc:docMk/>
          <pc:sldMk cId="2892563009" sldId="270"/>
        </pc:sldMkLst>
      </pc:sldChg>
      <pc:sldChg chg="modSp">
        <pc:chgData name="Tumusiime Aggrey" userId="16ff59dac0358b08" providerId="LiveId" clId="{A9CA5F28-408D-4497-810B-FB995C87D73F}" dt="2024-05-09T09:24:59.499" v="20"/>
        <pc:sldMkLst>
          <pc:docMk/>
          <pc:sldMk cId="3517926916" sldId="271"/>
        </pc:sldMkLst>
      </pc:sldChg>
      <pc:sldChg chg="modSp mod modNotesTx">
        <pc:chgData name="Tumusiime Aggrey" userId="16ff59dac0358b08" providerId="LiveId" clId="{A9CA5F28-408D-4497-810B-FB995C87D73F}" dt="2024-05-09T09:26:06.943" v="25" actId="20577"/>
        <pc:sldMkLst>
          <pc:docMk/>
          <pc:sldMk cId="1303247648" sldId="272"/>
        </pc:sldMkLst>
      </pc:sldChg>
      <pc:sldChg chg="modSp mod">
        <pc:chgData name="Tumusiime Aggrey" userId="16ff59dac0358b08" providerId="LiveId" clId="{A9CA5F28-408D-4497-810B-FB995C87D73F}" dt="2024-05-09T09:24:59.499" v="20"/>
        <pc:sldMkLst>
          <pc:docMk/>
          <pc:sldMk cId="3010517041" sldId="273"/>
        </pc:sldMkLst>
      </pc:sldChg>
      <pc:sldChg chg="modSp">
        <pc:chgData name="Tumusiime Aggrey" userId="16ff59dac0358b08" providerId="LiveId" clId="{A9CA5F28-408D-4497-810B-FB995C87D73F}" dt="2024-05-09T09:24:59.499" v="20"/>
        <pc:sldMkLst>
          <pc:docMk/>
          <pc:sldMk cId="2328444706" sldId="274"/>
        </pc:sldMkLst>
      </pc:sldChg>
      <pc:sldChg chg="modSp mod">
        <pc:chgData name="Tumusiime Aggrey" userId="16ff59dac0358b08" providerId="LiveId" clId="{A9CA5F28-408D-4497-810B-FB995C87D73F}" dt="2024-05-09T17:28:02.431" v="207" actId="27636"/>
        <pc:sldMkLst>
          <pc:docMk/>
          <pc:sldMk cId="1728267327" sldId="276"/>
        </pc:sldMkLst>
      </pc:sldChg>
      <pc:sldChg chg="modSp">
        <pc:chgData name="Tumusiime Aggrey" userId="16ff59dac0358b08" providerId="LiveId" clId="{A9CA5F28-408D-4497-810B-FB995C87D73F}" dt="2024-05-09T09:24:59.499" v="20"/>
        <pc:sldMkLst>
          <pc:docMk/>
          <pc:sldMk cId="1230102802" sldId="277"/>
        </pc:sldMkLst>
      </pc:sldChg>
      <pc:sldChg chg="modSp">
        <pc:chgData name="Tumusiime Aggrey" userId="16ff59dac0358b08" providerId="LiveId" clId="{A9CA5F28-408D-4497-810B-FB995C87D73F}" dt="2024-05-09T09:24:59.499" v="20"/>
        <pc:sldMkLst>
          <pc:docMk/>
          <pc:sldMk cId="2576871033" sldId="278"/>
        </pc:sldMkLst>
      </pc:sldChg>
      <pc:sldChg chg="modSp">
        <pc:chgData name="Tumusiime Aggrey" userId="16ff59dac0358b08" providerId="LiveId" clId="{A9CA5F28-408D-4497-810B-FB995C87D73F}" dt="2024-05-09T09:24:59.499" v="20"/>
        <pc:sldMkLst>
          <pc:docMk/>
          <pc:sldMk cId="520492575" sldId="279"/>
        </pc:sldMkLst>
      </pc:sldChg>
      <pc:sldChg chg="modSp">
        <pc:chgData name="Tumusiime Aggrey" userId="16ff59dac0358b08" providerId="LiveId" clId="{A9CA5F28-408D-4497-810B-FB995C87D73F}" dt="2024-05-09T09:24:59.499" v="20"/>
        <pc:sldMkLst>
          <pc:docMk/>
          <pc:sldMk cId="768344803" sldId="280"/>
        </pc:sldMkLst>
      </pc:sldChg>
      <pc:sldChg chg="modSp mod">
        <pc:chgData name="Tumusiime Aggrey" userId="16ff59dac0358b08" providerId="LiveId" clId="{A9CA5F28-408D-4497-810B-FB995C87D73F}" dt="2024-05-09T09:24:59.499" v="20"/>
        <pc:sldMkLst>
          <pc:docMk/>
          <pc:sldMk cId="2296321498" sldId="281"/>
        </pc:sldMkLst>
      </pc:sldChg>
      <pc:sldChg chg="modSp mod">
        <pc:chgData name="Tumusiime Aggrey" userId="16ff59dac0358b08" providerId="LiveId" clId="{A9CA5F28-408D-4497-810B-FB995C87D73F}" dt="2024-05-09T09:24:59.499" v="20"/>
        <pc:sldMkLst>
          <pc:docMk/>
          <pc:sldMk cId="176310069" sldId="282"/>
        </pc:sldMkLst>
      </pc:sldChg>
      <pc:sldChg chg="modSp">
        <pc:chgData name="Tumusiime Aggrey" userId="16ff59dac0358b08" providerId="LiveId" clId="{A9CA5F28-408D-4497-810B-FB995C87D73F}" dt="2024-05-09T09:24:59.499" v="20"/>
        <pc:sldMkLst>
          <pc:docMk/>
          <pc:sldMk cId="4233871371" sldId="283"/>
        </pc:sldMkLst>
      </pc:sldChg>
      <pc:sldChg chg="modSp">
        <pc:chgData name="Tumusiime Aggrey" userId="16ff59dac0358b08" providerId="LiveId" clId="{A9CA5F28-408D-4497-810B-FB995C87D73F}" dt="2024-05-09T09:24:59.499" v="20"/>
        <pc:sldMkLst>
          <pc:docMk/>
          <pc:sldMk cId="4010671929" sldId="284"/>
        </pc:sldMkLst>
      </pc:sldChg>
      <pc:sldChg chg="modSp mod">
        <pc:chgData name="Tumusiime Aggrey" userId="16ff59dac0358b08" providerId="LiveId" clId="{A9CA5F28-408D-4497-810B-FB995C87D73F}" dt="2024-05-09T10:12:20.899" v="205" actId="313"/>
        <pc:sldMkLst>
          <pc:docMk/>
          <pc:sldMk cId="4145462906" sldId="285"/>
        </pc:sldMkLst>
      </pc:sldChg>
      <pc:sldChg chg="modSp">
        <pc:chgData name="Tumusiime Aggrey" userId="16ff59dac0358b08" providerId="LiveId" clId="{A9CA5F28-408D-4497-810B-FB995C87D73F}" dt="2024-05-09T09:24:59.499" v="20"/>
        <pc:sldMkLst>
          <pc:docMk/>
          <pc:sldMk cId="632763698" sldId="286"/>
        </pc:sldMkLst>
      </pc:sldChg>
      <pc:sldChg chg="modSp">
        <pc:chgData name="Tumusiime Aggrey" userId="16ff59dac0358b08" providerId="LiveId" clId="{A9CA5F28-408D-4497-810B-FB995C87D73F}" dt="2024-05-09T09:24:59.499" v="20"/>
        <pc:sldMkLst>
          <pc:docMk/>
          <pc:sldMk cId="2597266960" sldId="287"/>
        </pc:sldMkLst>
      </pc:sldChg>
      <pc:sldChg chg="modSp">
        <pc:chgData name="Tumusiime Aggrey" userId="16ff59dac0358b08" providerId="LiveId" clId="{A9CA5F28-408D-4497-810B-FB995C87D73F}" dt="2024-05-09T09:24:59.499" v="20"/>
        <pc:sldMkLst>
          <pc:docMk/>
          <pc:sldMk cId="3825680120" sldId="289"/>
        </pc:sldMkLst>
      </pc:sldChg>
      <pc:sldChg chg="modSp mod">
        <pc:chgData name="Tumusiime Aggrey" userId="16ff59dac0358b08" providerId="LiveId" clId="{A9CA5F28-408D-4497-810B-FB995C87D73F}" dt="2024-05-09T09:24:59.499" v="20"/>
        <pc:sldMkLst>
          <pc:docMk/>
          <pc:sldMk cId="2380219986" sldId="290"/>
        </pc:sldMkLst>
      </pc:sldChg>
      <pc:sldChg chg="modSp">
        <pc:chgData name="Tumusiime Aggrey" userId="16ff59dac0358b08" providerId="LiveId" clId="{A9CA5F28-408D-4497-810B-FB995C87D73F}" dt="2024-05-09T09:24:59.499" v="20"/>
        <pc:sldMkLst>
          <pc:docMk/>
          <pc:sldMk cId="1549181417" sldId="291"/>
        </pc:sldMkLst>
      </pc:sldChg>
      <pc:sldChg chg="modSp">
        <pc:chgData name="Tumusiime Aggrey" userId="16ff59dac0358b08" providerId="LiveId" clId="{A9CA5F28-408D-4497-810B-FB995C87D73F}" dt="2024-05-09T09:24:59.499" v="20"/>
        <pc:sldMkLst>
          <pc:docMk/>
          <pc:sldMk cId="3781631466" sldId="292"/>
        </pc:sldMkLst>
      </pc:sldChg>
      <pc:sldChg chg="modSp mod">
        <pc:chgData name="Tumusiime Aggrey" userId="16ff59dac0358b08" providerId="LiveId" clId="{A9CA5F28-408D-4497-810B-FB995C87D73F}" dt="2024-05-09T09:24:59.499" v="20"/>
        <pc:sldMkLst>
          <pc:docMk/>
          <pc:sldMk cId="666212680" sldId="293"/>
        </pc:sldMkLst>
      </pc:sldChg>
      <pc:sldChg chg="modSp">
        <pc:chgData name="Tumusiime Aggrey" userId="16ff59dac0358b08" providerId="LiveId" clId="{A9CA5F28-408D-4497-810B-FB995C87D73F}" dt="2024-05-09T09:24:59.499" v="20"/>
        <pc:sldMkLst>
          <pc:docMk/>
          <pc:sldMk cId="3875876904" sldId="294"/>
        </pc:sldMkLst>
      </pc:sldChg>
      <pc:sldChg chg="modSp mod">
        <pc:chgData name="Tumusiime Aggrey" userId="16ff59dac0358b08" providerId="LiveId" clId="{A9CA5F28-408D-4497-810B-FB995C87D73F}" dt="2024-05-09T09:24:59.499" v="20"/>
        <pc:sldMkLst>
          <pc:docMk/>
          <pc:sldMk cId="2381122679" sldId="295"/>
        </pc:sldMkLst>
      </pc:sldChg>
      <pc:sldChg chg="modSp">
        <pc:chgData name="Tumusiime Aggrey" userId="16ff59dac0358b08" providerId="LiveId" clId="{A9CA5F28-408D-4497-810B-FB995C87D73F}" dt="2024-05-09T09:24:59.499" v="20"/>
        <pc:sldMkLst>
          <pc:docMk/>
          <pc:sldMk cId="1957897063" sldId="296"/>
        </pc:sldMkLst>
      </pc:sldChg>
      <pc:sldChg chg="modSp mod">
        <pc:chgData name="Tumusiime Aggrey" userId="16ff59dac0358b08" providerId="LiveId" clId="{A9CA5F28-408D-4497-810B-FB995C87D73F}" dt="2024-05-09T09:29:21.139" v="121" actId="14100"/>
        <pc:sldMkLst>
          <pc:docMk/>
          <pc:sldMk cId="2116794825" sldId="298"/>
        </pc:sldMkLst>
      </pc:sldChg>
      <pc:sldChg chg="modSp mod">
        <pc:chgData name="Tumusiime Aggrey" userId="16ff59dac0358b08" providerId="LiveId" clId="{A9CA5F28-408D-4497-810B-FB995C87D73F}" dt="2024-05-09T09:29:47.567" v="147" actId="20577"/>
        <pc:sldMkLst>
          <pc:docMk/>
          <pc:sldMk cId="393519437" sldId="299"/>
        </pc:sldMkLst>
      </pc:sldChg>
      <pc:sldChg chg="modSp">
        <pc:chgData name="Tumusiime Aggrey" userId="16ff59dac0358b08" providerId="LiveId" clId="{A9CA5F28-408D-4497-810B-FB995C87D73F}" dt="2024-05-09T09:24:59.499" v="20"/>
        <pc:sldMkLst>
          <pc:docMk/>
          <pc:sldMk cId="1846156657" sldId="300"/>
        </pc:sldMkLst>
      </pc:sldChg>
      <pc:sldChg chg="modSp">
        <pc:chgData name="Tumusiime Aggrey" userId="16ff59dac0358b08" providerId="LiveId" clId="{A9CA5F28-408D-4497-810B-FB995C87D73F}" dt="2024-05-09T09:24:59.499" v="20"/>
        <pc:sldMkLst>
          <pc:docMk/>
          <pc:sldMk cId="2473333733" sldId="301"/>
        </pc:sldMkLst>
      </pc:sldChg>
      <pc:sldChg chg="modSp">
        <pc:chgData name="Tumusiime Aggrey" userId="16ff59dac0358b08" providerId="LiveId" clId="{A9CA5F28-408D-4497-810B-FB995C87D73F}" dt="2024-05-09T09:24:59.499" v="20"/>
        <pc:sldMkLst>
          <pc:docMk/>
          <pc:sldMk cId="111283742" sldId="302"/>
        </pc:sldMkLst>
      </pc:sldChg>
      <pc:sldChg chg="modSp">
        <pc:chgData name="Tumusiime Aggrey" userId="16ff59dac0358b08" providerId="LiveId" clId="{A9CA5F28-408D-4497-810B-FB995C87D73F}" dt="2024-05-09T09:24:59.499" v="20"/>
        <pc:sldMkLst>
          <pc:docMk/>
          <pc:sldMk cId="210578609" sldId="303"/>
        </pc:sldMkLst>
      </pc:sldChg>
      <pc:sldChg chg="modSp">
        <pc:chgData name="Tumusiime Aggrey" userId="16ff59dac0358b08" providerId="LiveId" clId="{A9CA5F28-408D-4497-810B-FB995C87D73F}" dt="2024-05-09T09:24:59.499" v="20"/>
        <pc:sldMkLst>
          <pc:docMk/>
          <pc:sldMk cId="4026152764" sldId="304"/>
        </pc:sldMkLst>
      </pc:sldChg>
      <pc:sldChg chg="modSp">
        <pc:chgData name="Tumusiime Aggrey" userId="16ff59dac0358b08" providerId="LiveId" clId="{A9CA5F28-408D-4497-810B-FB995C87D73F}" dt="2024-05-09T09:24:59.499" v="20"/>
        <pc:sldMkLst>
          <pc:docMk/>
          <pc:sldMk cId="1155724867" sldId="305"/>
        </pc:sldMkLst>
      </pc:sldChg>
      <pc:sldChg chg="modSp mod">
        <pc:chgData name="Tumusiime Aggrey" userId="16ff59dac0358b08" providerId="LiveId" clId="{A9CA5F28-408D-4497-810B-FB995C87D73F}" dt="2024-05-09T09:33:43.442" v="152" actId="27636"/>
        <pc:sldMkLst>
          <pc:docMk/>
          <pc:sldMk cId="908037959" sldId="306"/>
        </pc:sldMkLst>
      </pc:sldChg>
      <pc:sldChg chg="modSp">
        <pc:chgData name="Tumusiime Aggrey" userId="16ff59dac0358b08" providerId="LiveId" clId="{A9CA5F28-408D-4497-810B-FB995C87D73F}" dt="2024-05-09T09:24:59.499" v="20"/>
        <pc:sldMkLst>
          <pc:docMk/>
          <pc:sldMk cId="3276450718" sldId="307"/>
        </pc:sldMkLst>
      </pc:sldChg>
      <pc:sldChg chg="modSp">
        <pc:chgData name="Tumusiime Aggrey" userId="16ff59dac0358b08" providerId="LiveId" clId="{A9CA5F28-408D-4497-810B-FB995C87D73F}" dt="2024-05-09T09:24:59.499" v="20"/>
        <pc:sldMkLst>
          <pc:docMk/>
          <pc:sldMk cId="1795050772" sldId="308"/>
        </pc:sldMkLst>
      </pc:sldChg>
      <pc:sldChg chg="modSp">
        <pc:chgData name="Tumusiime Aggrey" userId="16ff59dac0358b08" providerId="LiveId" clId="{A9CA5F28-408D-4497-810B-FB995C87D73F}" dt="2024-05-09T09:24:59.499" v="20"/>
        <pc:sldMkLst>
          <pc:docMk/>
          <pc:sldMk cId="3602011927" sldId="309"/>
        </pc:sldMkLst>
      </pc:sldChg>
      <pc:sldChg chg="modSp">
        <pc:chgData name="Tumusiime Aggrey" userId="16ff59dac0358b08" providerId="LiveId" clId="{A9CA5F28-408D-4497-810B-FB995C87D73F}" dt="2024-05-09T09:24:59.499" v="20"/>
        <pc:sldMkLst>
          <pc:docMk/>
          <pc:sldMk cId="2833467580" sldId="310"/>
        </pc:sldMkLst>
      </pc:sldChg>
      <pc:sldChg chg="modSp">
        <pc:chgData name="Tumusiime Aggrey" userId="16ff59dac0358b08" providerId="LiveId" clId="{A9CA5F28-408D-4497-810B-FB995C87D73F}" dt="2024-05-09T09:24:59.499" v="20"/>
        <pc:sldMkLst>
          <pc:docMk/>
          <pc:sldMk cId="2302845241" sldId="311"/>
        </pc:sldMkLst>
      </pc:sldChg>
      <pc:sldChg chg="modSp">
        <pc:chgData name="Tumusiime Aggrey" userId="16ff59dac0358b08" providerId="LiveId" clId="{A9CA5F28-408D-4497-810B-FB995C87D73F}" dt="2024-05-09T09:24:59.499" v="20"/>
        <pc:sldMkLst>
          <pc:docMk/>
          <pc:sldMk cId="2199966997" sldId="312"/>
        </pc:sldMkLst>
      </pc:sldChg>
      <pc:sldChg chg="modSp">
        <pc:chgData name="Tumusiime Aggrey" userId="16ff59dac0358b08" providerId="LiveId" clId="{A9CA5F28-408D-4497-810B-FB995C87D73F}" dt="2024-05-09T09:24:59.499" v="20"/>
        <pc:sldMkLst>
          <pc:docMk/>
          <pc:sldMk cId="805451970" sldId="314"/>
        </pc:sldMkLst>
      </pc:sldChg>
      <pc:sldChg chg="modSp mod">
        <pc:chgData name="Tumusiime Aggrey" userId="16ff59dac0358b08" providerId="LiveId" clId="{A9CA5F28-408D-4497-810B-FB995C87D73F}" dt="2024-05-09T09:24:59.499" v="20"/>
        <pc:sldMkLst>
          <pc:docMk/>
          <pc:sldMk cId="2484617820" sldId="315"/>
        </pc:sldMkLst>
      </pc:sldChg>
      <pc:sldChg chg="modSp mod">
        <pc:chgData name="Tumusiime Aggrey" userId="16ff59dac0358b08" providerId="LiveId" clId="{A9CA5F28-408D-4497-810B-FB995C87D73F}" dt="2024-05-09T09:25:43.327" v="24" actId="1076"/>
        <pc:sldMkLst>
          <pc:docMk/>
          <pc:sldMk cId="2617181727" sldId="317"/>
        </pc:sldMkLst>
      </pc:sldChg>
      <pc:sldChg chg="modSp">
        <pc:chgData name="Tumusiime Aggrey" userId="16ff59dac0358b08" providerId="LiveId" clId="{A9CA5F28-408D-4497-810B-FB995C87D73F}" dt="2024-05-09T09:24:59.499" v="20"/>
        <pc:sldMkLst>
          <pc:docMk/>
          <pc:sldMk cId="2516928276" sldId="318"/>
        </pc:sldMkLst>
      </pc:sldChg>
      <pc:sldChg chg="modSp mod">
        <pc:chgData name="Tumusiime Aggrey" userId="16ff59dac0358b08" providerId="LiveId" clId="{A9CA5F28-408D-4497-810B-FB995C87D73F}" dt="2024-05-09T09:24:59.499" v="20"/>
        <pc:sldMkLst>
          <pc:docMk/>
          <pc:sldMk cId="2046651112" sldId="319"/>
        </pc:sldMkLst>
      </pc:sldChg>
      <pc:sldChg chg="modSp">
        <pc:chgData name="Tumusiime Aggrey" userId="16ff59dac0358b08" providerId="LiveId" clId="{A9CA5F28-408D-4497-810B-FB995C87D73F}" dt="2024-05-09T09:24:59.499" v="20"/>
        <pc:sldMkLst>
          <pc:docMk/>
          <pc:sldMk cId="3500667565" sldId="320"/>
        </pc:sldMkLst>
      </pc:sldChg>
      <pc:sldChg chg="modSp">
        <pc:chgData name="Tumusiime Aggrey" userId="16ff59dac0358b08" providerId="LiveId" clId="{A9CA5F28-408D-4497-810B-FB995C87D73F}" dt="2024-05-09T09:24:59.499" v="20"/>
        <pc:sldMkLst>
          <pc:docMk/>
          <pc:sldMk cId="319537348" sldId="321"/>
        </pc:sldMkLst>
      </pc:sldChg>
      <pc:sldChg chg="modSp">
        <pc:chgData name="Tumusiime Aggrey" userId="16ff59dac0358b08" providerId="LiveId" clId="{A9CA5F28-408D-4497-810B-FB995C87D73F}" dt="2024-05-09T09:24:59.499" v="20"/>
        <pc:sldMkLst>
          <pc:docMk/>
          <pc:sldMk cId="1357948606" sldId="322"/>
        </pc:sldMkLst>
      </pc:sldChg>
      <pc:sldChg chg="modSp mod">
        <pc:chgData name="Tumusiime Aggrey" userId="16ff59dac0358b08" providerId="LiveId" clId="{A9CA5F28-408D-4497-810B-FB995C87D73F}" dt="2024-05-09T09:24:59.499" v="20"/>
        <pc:sldMkLst>
          <pc:docMk/>
          <pc:sldMk cId="2644717295" sldId="323"/>
        </pc:sldMkLst>
      </pc:sldChg>
      <pc:sldChg chg="modSp">
        <pc:chgData name="Tumusiime Aggrey" userId="16ff59dac0358b08" providerId="LiveId" clId="{A9CA5F28-408D-4497-810B-FB995C87D73F}" dt="2024-05-09T09:24:59.499" v="20"/>
        <pc:sldMkLst>
          <pc:docMk/>
          <pc:sldMk cId="3177802975" sldId="324"/>
        </pc:sldMkLst>
      </pc:sldChg>
      <pc:sldChg chg="modSp">
        <pc:chgData name="Tumusiime Aggrey" userId="16ff59dac0358b08" providerId="LiveId" clId="{A9CA5F28-408D-4497-810B-FB995C87D73F}" dt="2024-05-09T09:24:59.499" v="20"/>
        <pc:sldMkLst>
          <pc:docMk/>
          <pc:sldMk cId="1983571225" sldId="326"/>
        </pc:sldMkLst>
      </pc:sldChg>
      <pc:sldChg chg="modSp">
        <pc:chgData name="Tumusiime Aggrey" userId="16ff59dac0358b08" providerId="LiveId" clId="{A9CA5F28-408D-4497-810B-FB995C87D73F}" dt="2024-05-09T09:24:59.499" v="20"/>
        <pc:sldMkLst>
          <pc:docMk/>
          <pc:sldMk cId="4197605605" sldId="327"/>
        </pc:sldMkLst>
      </pc:sldChg>
      <pc:sldChg chg="modSp">
        <pc:chgData name="Tumusiime Aggrey" userId="16ff59dac0358b08" providerId="LiveId" clId="{A9CA5F28-408D-4497-810B-FB995C87D73F}" dt="2024-05-09T09:24:59.499" v="20"/>
        <pc:sldMkLst>
          <pc:docMk/>
          <pc:sldMk cId="1910693259" sldId="328"/>
        </pc:sldMkLst>
      </pc:sldChg>
      <pc:sldChg chg="modSp mod">
        <pc:chgData name="Tumusiime Aggrey" userId="16ff59dac0358b08" providerId="LiveId" clId="{A9CA5F28-408D-4497-810B-FB995C87D73F}" dt="2024-05-09T10:10:48.852" v="169" actId="20577"/>
        <pc:sldMkLst>
          <pc:docMk/>
          <pc:sldMk cId="788074208" sldId="329"/>
        </pc:sldMkLst>
      </pc:sldChg>
      <pc:sldChg chg="modSp">
        <pc:chgData name="Tumusiime Aggrey" userId="16ff59dac0358b08" providerId="LiveId" clId="{A9CA5F28-408D-4497-810B-FB995C87D73F}" dt="2024-05-09T09:24:59.499" v="20"/>
        <pc:sldMkLst>
          <pc:docMk/>
          <pc:sldMk cId="3395364682" sldId="330"/>
        </pc:sldMkLst>
      </pc:sldChg>
      <pc:sldChg chg="modSp mod">
        <pc:chgData name="Tumusiime Aggrey" userId="16ff59dac0358b08" providerId="LiveId" clId="{A9CA5F28-408D-4497-810B-FB995C87D73F}" dt="2024-05-09T09:24:59.499" v="20"/>
        <pc:sldMkLst>
          <pc:docMk/>
          <pc:sldMk cId="2156244601" sldId="331"/>
        </pc:sldMkLst>
      </pc:sldChg>
      <pc:sldChg chg="modSp">
        <pc:chgData name="Tumusiime Aggrey" userId="16ff59dac0358b08" providerId="LiveId" clId="{A9CA5F28-408D-4497-810B-FB995C87D73F}" dt="2024-05-09T09:24:59.499" v="20"/>
        <pc:sldMkLst>
          <pc:docMk/>
          <pc:sldMk cId="3288175226" sldId="332"/>
        </pc:sldMkLst>
      </pc:sldChg>
      <pc:sldChg chg="modSp">
        <pc:chgData name="Tumusiime Aggrey" userId="16ff59dac0358b08" providerId="LiveId" clId="{A9CA5F28-408D-4497-810B-FB995C87D73F}" dt="2024-05-09T09:24:59.499" v="20"/>
        <pc:sldMkLst>
          <pc:docMk/>
          <pc:sldMk cId="2474773966" sldId="333"/>
        </pc:sldMkLst>
      </pc:sldChg>
      <pc:sldChg chg="modSp">
        <pc:chgData name="Tumusiime Aggrey" userId="16ff59dac0358b08" providerId="LiveId" clId="{A9CA5F28-408D-4497-810B-FB995C87D73F}" dt="2024-05-09T09:24:59.499" v="20"/>
        <pc:sldMkLst>
          <pc:docMk/>
          <pc:sldMk cId="2285319755" sldId="335"/>
        </pc:sldMkLst>
      </pc:sldChg>
      <pc:sldChg chg="modSp">
        <pc:chgData name="Tumusiime Aggrey" userId="16ff59dac0358b08" providerId="LiveId" clId="{A9CA5F28-408D-4497-810B-FB995C87D73F}" dt="2024-05-09T09:24:59.499" v="20"/>
        <pc:sldMkLst>
          <pc:docMk/>
          <pc:sldMk cId="433067852" sldId="337"/>
        </pc:sldMkLst>
      </pc:sldChg>
      <pc:sldChg chg="modSp mod">
        <pc:chgData name="Tumusiime Aggrey" userId="16ff59dac0358b08" providerId="LiveId" clId="{A9CA5F28-408D-4497-810B-FB995C87D73F}" dt="2024-05-09T09:24:59.499" v="20"/>
        <pc:sldMkLst>
          <pc:docMk/>
          <pc:sldMk cId="1380532915" sldId="340"/>
        </pc:sldMkLst>
      </pc:sldChg>
      <pc:sldChg chg="modSp">
        <pc:chgData name="Tumusiime Aggrey" userId="16ff59dac0358b08" providerId="LiveId" clId="{A9CA5F28-408D-4497-810B-FB995C87D73F}" dt="2024-05-09T09:24:59.499" v="20"/>
        <pc:sldMkLst>
          <pc:docMk/>
          <pc:sldMk cId="789651912" sldId="341"/>
        </pc:sldMkLst>
      </pc:sldChg>
      <pc:sldChg chg="modSp">
        <pc:chgData name="Tumusiime Aggrey" userId="16ff59dac0358b08" providerId="LiveId" clId="{A9CA5F28-408D-4497-810B-FB995C87D73F}" dt="2024-05-09T09:24:59.499" v="20"/>
        <pc:sldMkLst>
          <pc:docMk/>
          <pc:sldMk cId="1779987944" sldId="342"/>
        </pc:sldMkLst>
      </pc:sldChg>
      <pc:sldChg chg="modSp">
        <pc:chgData name="Tumusiime Aggrey" userId="16ff59dac0358b08" providerId="LiveId" clId="{A9CA5F28-408D-4497-810B-FB995C87D73F}" dt="2024-05-09T09:24:59.499" v="20"/>
        <pc:sldMkLst>
          <pc:docMk/>
          <pc:sldMk cId="1643656777" sldId="343"/>
        </pc:sldMkLst>
      </pc:sldChg>
    </pc:docChg>
  </pc:docChgLst>
  <pc:docChgLst>
    <pc:chgData name="Tumusiime Aggrey" userId="16ff59dac0358b08" providerId="LiveId" clId="{8891E6EB-F5CD-4B85-ABF4-745A691065A3}"/>
    <pc:docChg chg="undo custSel addSld delSld modSld sldOrd">
      <pc:chgData name="Tumusiime Aggrey" userId="16ff59dac0358b08" providerId="LiveId" clId="{8891E6EB-F5CD-4B85-ABF4-745A691065A3}" dt="2023-06-01T05:55:53.979" v="2945"/>
      <pc:docMkLst>
        <pc:docMk/>
      </pc:docMkLst>
      <pc:sldChg chg="modSp modTransition">
        <pc:chgData name="Tumusiime Aggrey" userId="16ff59dac0358b08" providerId="LiveId" clId="{8891E6EB-F5CD-4B85-ABF4-745A691065A3}" dt="2023-05-30T12:05:47.098" v="1006"/>
        <pc:sldMkLst>
          <pc:docMk/>
          <pc:sldMk cId="471441088" sldId="257"/>
        </pc:sldMkLst>
      </pc:sldChg>
      <pc:sldChg chg="modSp mod modTransition">
        <pc:chgData name="Tumusiime Aggrey" userId="16ff59dac0358b08" providerId="LiveId" clId="{8891E6EB-F5CD-4B85-ABF4-745A691065A3}" dt="2023-06-01T05:47:40.016" v="2871" actId="20577"/>
        <pc:sldMkLst>
          <pc:docMk/>
          <pc:sldMk cId="1332694182" sldId="258"/>
        </pc:sldMkLst>
      </pc:sldChg>
      <pc:sldChg chg="modSp mod modTransition">
        <pc:chgData name="Tumusiime Aggrey" userId="16ff59dac0358b08" providerId="LiveId" clId="{8891E6EB-F5CD-4B85-ABF4-745A691065A3}" dt="2023-05-30T12:05:47.098" v="1006"/>
        <pc:sldMkLst>
          <pc:docMk/>
          <pc:sldMk cId="1159525180" sldId="259"/>
        </pc:sldMkLst>
      </pc:sldChg>
      <pc:sldChg chg="modSp mod modTransition">
        <pc:chgData name="Tumusiime Aggrey" userId="16ff59dac0358b08" providerId="LiveId" clId="{8891E6EB-F5CD-4B85-ABF4-745A691065A3}" dt="2023-05-30T12:05:47.098" v="1006"/>
        <pc:sldMkLst>
          <pc:docMk/>
          <pc:sldMk cId="2026210018" sldId="260"/>
        </pc:sldMkLst>
      </pc:sldChg>
      <pc:sldChg chg="modSp modTransition">
        <pc:chgData name="Tumusiime Aggrey" userId="16ff59dac0358b08" providerId="LiveId" clId="{8891E6EB-F5CD-4B85-ABF4-745A691065A3}" dt="2023-05-30T12:05:47.098" v="1006"/>
        <pc:sldMkLst>
          <pc:docMk/>
          <pc:sldMk cId="3313717941" sldId="261"/>
        </pc:sldMkLst>
      </pc:sldChg>
      <pc:sldChg chg="modSp modTransition">
        <pc:chgData name="Tumusiime Aggrey" userId="16ff59dac0358b08" providerId="LiveId" clId="{8891E6EB-F5CD-4B85-ABF4-745A691065A3}" dt="2023-05-30T12:05:47.098" v="1006"/>
        <pc:sldMkLst>
          <pc:docMk/>
          <pc:sldMk cId="1324890912" sldId="262"/>
        </pc:sldMkLst>
      </pc:sldChg>
      <pc:sldChg chg="modSp mod modTransition">
        <pc:chgData name="Tumusiime Aggrey" userId="16ff59dac0358b08" providerId="LiveId" clId="{8891E6EB-F5CD-4B85-ABF4-745A691065A3}" dt="2023-05-30T12:24:01.648" v="1165" actId="113"/>
        <pc:sldMkLst>
          <pc:docMk/>
          <pc:sldMk cId="1337587984" sldId="263"/>
        </pc:sldMkLst>
      </pc:sldChg>
      <pc:sldChg chg="modSp mod modTransition">
        <pc:chgData name="Tumusiime Aggrey" userId="16ff59dac0358b08" providerId="LiveId" clId="{8891E6EB-F5CD-4B85-ABF4-745A691065A3}" dt="2023-05-30T12:23:49.106" v="1164" actId="113"/>
        <pc:sldMkLst>
          <pc:docMk/>
          <pc:sldMk cId="3101297013" sldId="264"/>
        </pc:sldMkLst>
      </pc:sldChg>
      <pc:sldChg chg="modSp mod modTransition modNotesTx">
        <pc:chgData name="Tumusiime Aggrey" userId="16ff59dac0358b08" providerId="LiveId" clId="{8891E6EB-F5CD-4B85-ABF4-745A691065A3}" dt="2023-05-30T12:05:47.098" v="1006"/>
        <pc:sldMkLst>
          <pc:docMk/>
          <pc:sldMk cId="1001569547" sldId="265"/>
        </pc:sldMkLst>
      </pc:sldChg>
      <pc:sldChg chg="modSp modTransition">
        <pc:chgData name="Tumusiime Aggrey" userId="16ff59dac0358b08" providerId="LiveId" clId="{8891E6EB-F5CD-4B85-ABF4-745A691065A3}" dt="2023-05-30T12:05:47.098" v="1006"/>
        <pc:sldMkLst>
          <pc:docMk/>
          <pc:sldMk cId="4194609476" sldId="266"/>
        </pc:sldMkLst>
      </pc:sldChg>
      <pc:sldChg chg="modSp mod modTransition">
        <pc:chgData name="Tumusiime Aggrey" userId="16ff59dac0358b08" providerId="LiveId" clId="{8891E6EB-F5CD-4B85-ABF4-745A691065A3}" dt="2023-05-30T12:40:56.683" v="1463" actId="123"/>
        <pc:sldMkLst>
          <pc:docMk/>
          <pc:sldMk cId="2641017579" sldId="267"/>
        </pc:sldMkLst>
      </pc:sldChg>
      <pc:sldChg chg="modSp modTransition">
        <pc:chgData name="Tumusiime Aggrey" userId="16ff59dac0358b08" providerId="LiveId" clId="{8891E6EB-F5CD-4B85-ABF4-745A691065A3}" dt="2023-05-30T12:05:47.098" v="1006"/>
        <pc:sldMkLst>
          <pc:docMk/>
          <pc:sldMk cId="1264666130" sldId="268"/>
        </pc:sldMkLst>
      </pc:sldChg>
      <pc:sldChg chg="modSp modTransition">
        <pc:chgData name="Tumusiime Aggrey" userId="16ff59dac0358b08" providerId="LiveId" clId="{8891E6EB-F5CD-4B85-ABF4-745A691065A3}" dt="2023-05-30T12:05:47.098" v="1006"/>
        <pc:sldMkLst>
          <pc:docMk/>
          <pc:sldMk cId="3711522576" sldId="269"/>
        </pc:sldMkLst>
      </pc:sldChg>
      <pc:sldChg chg="modSp mod modTransition">
        <pc:chgData name="Tumusiime Aggrey" userId="16ff59dac0358b08" providerId="LiveId" clId="{8891E6EB-F5CD-4B85-ABF4-745A691065A3}" dt="2023-05-30T12:05:47.098" v="1006"/>
        <pc:sldMkLst>
          <pc:docMk/>
          <pc:sldMk cId="2892563009" sldId="270"/>
        </pc:sldMkLst>
      </pc:sldChg>
      <pc:sldChg chg="modSp mod modTransition">
        <pc:chgData name="Tumusiime Aggrey" userId="16ff59dac0358b08" providerId="LiveId" clId="{8891E6EB-F5CD-4B85-ABF4-745A691065A3}" dt="2023-05-30T12:05:47.098" v="1006"/>
        <pc:sldMkLst>
          <pc:docMk/>
          <pc:sldMk cId="3517926916" sldId="271"/>
        </pc:sldMkLst>
      </pc:sldChg>
      <pc:sldChg chg="modSp mod modTransition modNotesTx">
        <pc:chgData name="Tumusiime Aggrey" userId="16ff59dac0358b08" providerId="LiveId" clId="{8891E6EB-F5CD-4B85-ABF4-745A691065A3}" dt="2023-05-30T12:17:14.903" v="1027" actId="113"/>
        <pc:sldMkLst>
          <pc:docMk/>
          <pc:sldMk cId="1303247648" sldId="272"/>
        </pc:sldMkLst>
      </pc:sldChg>
      <pc:sldChg chg="modSp mod modTransition">
        <pc:chgData name="Tumusiime Aggrey" userId="16ff59dac0358b08" providerId="LiveId" clId="{8891E6EB-F5CD-4B85-ABF4-745A691065A3}" dt="2023-05-30T12:05:47.098" v="1006"/>
        <pc:sldMkLst>
          <pc:docMk/>
          <pc:sldMk cId="3010517041" sldId="273"/>
        </pc:sldMkLst>
      </pc:sldChg>
      <pc:sldChg chg="modSp mod modTransition modNotesTx">
        <pc:chgData name="Tumusiime Aggrey" userId="16ff59dac0358b08" providerId="LiveId" clId="{8891E6EB-F5CD-4B85-ABF4-745A691065A3}" dt="2023-05-31T13:41:05.347" v="2428" actId="20577"/>
        <pc:sldMkLst>
          <pc:docMk/>
          <pc:sldMk cId="2328444706" sldId="274"/>
        </pc:sldMkLst>
      </pc:sldChg>
      <pc:sldChg chg="modSp modTransition">
        <pc:chgData name="Tumusiime Aggrey" userId="16ff59dac0358b08" providerId="LiveId" clId="{8891E6EB-F5CD-4B85-ABF4-745A691065A3}" dt="2023-05-30T12:05:47.098" v="1006"/>
        <pc:sldMkLst>
          <pc:docMk/>
          <pc:sldMk cId="1250620749" sldId="275"/>
        </pc:sldMkLst>
      </pc:sldChg>
      <pc:sldChg chg="modSp mod modTransition">
        <pc:chgData name="Tumusiime Aggrey" userId="16ff59dac0358b08" providerId="LiveId" clId="{8891E6EB-F5CD-4B85-ABF4-745A691065A3}" dt="2023-05-31T14:31:39.959" v="2863" actId="20577"/>
        <pc:sldMkLst>
          <pc:docMk/>
          <pc:sldMk cId="1728267327" sldId="276"/>
        </pc:sldMkLst>
      </pc:sldChg>
      <pc:sldChg chg="modSp mod modTransition">
        <pc:chgData name="Tumusiime Aggrey" userId="16ff59dac0358b08" providerId="LiveId" clId="{8891E6EB-F5CD-4B85-ABF4-745A691065A3}" dt="2023-05-30T12:32:17.262" v="1252" actId="20577"/>
        <pc:sldMkLst>
          <pc:docMk/>
          <pc:sldMk cId="1230102802" sldId="277"/>
        </pc:sldMkLst>
      </pc:sldChg>
      <pc:sldChg chg="modSp modTransition">
        <pc:chgData name="Tumusiime Aggrey" userId="16ff59dac0358b08" providerId="LiveId" clId="{8891E6EB-F5CD-4B85-ABF4-745A691065A3}" dt="2023-05-30T12:05:47.098" v="1006"/>
        <pc:sldMkLst>
          <pc:docMk/>
          <pc:sldMk cId="2576871033" sldId="278"/>
        </pc:sldMkLst>
      </pc:sldChg>
      <pc:sldChg chg="modSp mod modTransition modNotesTx">
        <pc:chgData name="Tumusiime Aggrey" userId="16ff59dac0358b08" providerId="LiveId" clId="{8891E6EB-F5CD-4B85-ABF4-745A691065A3}" dt="2023-05-30T12:25:12.356" v="1218" actId="27636"/>
        <pc:sldMkLst>
          <pc:docMk/>
          <pc:sldMk cId="520492575" sldId="279"/>
        </pc:sldMkLst>
      </pc:sldChg>
      <pc:sldChg chg="modSp mod modTransition modClrScheme chgLayout">
        <pc:chgData name="Tumusiime Aggrey" userId="16ff59dac0358b08" providerId="LiveId" clId="{8891E6EB-F5CD-4B85-ABF4-745A691065A3}" dt="2023-05-30T12:05:47.098" v="1006"/>
        <pc:sldMkLst>
          <pc:docMk/>
          <pc:sldMk cId="768344803" sldId="280"/>
        </pc:sldMkLst>
      </pc:sldChg>
      <pc:sldChg chg="modSp mod modTransition">
        <pc:chgData name="Tumusiime Aggrey" userId="16ff59dac0358b08" providerId="LiveId" clId="{8891E6EB-F5CD-4B85-ABF4-745A691065A3}" dt="2023-05-30T12:05:47.098" v="1006"/>
        <pc:sldMkLst>
          <pc:docMk/>
          <pc:sldMk cId="2296321498" sldId="281"/>
        </pc:sldMkLst>
      </pc:sldChg>
      <pc:sldChg chg="modSp mod modTransition">
        <pc:chgData name="Tumusiime Aggrey" userId="16ff59dac0358b08" providerId="LiveId" clId="{8891E6EB-F5CD-4B85-ABF4-745A691065A3}" dt="2023-05-30T12:05:47.098" v="1006"/>
        <pc:sldMkLst>
          <pc:docMk/>
          <pc:sldMk cId="176310069" sldId="282"/>
        </pc:sldMkLst>
      </pc:sldChg>
      <pc:sldChg chg="modSp mod modTransition">
        <pc:chgData name="Tumusiime Aggrey" userId="16ff59dac0358b08" providerId="LiveId" clId="{8891E6EB-F5CD-4B85-ABF4-745A691065A3}" dt="2023-05-30T12:42:04.704" v="1470" actId="113"/>
        <pc:sldMkLst>
          <pc:docMk/>
          <pc:sldMk cId="4233871371" sldId="283"/>
        </pc:sldMkLst>
      </pc:sldChg>
      <pc:sldChg chg="modSp mod modTransition">
        <pc:chgData name="Tumusiime Aggrey" userId="16ff59dac0358b08" providerId="LiveId" clId="{8891E6EB-F5CD-4B85-ABF4-745A691065A3}" dt="2023-05-30T12:05:47.098" v="1006"/>
        <pc:sldMkLst>
          <pc:docMk/>
          <pc:sldMk cId="4010671929" sldId="284"/>
        </pc:sldMkLst>
      </pc:sldChg>
      <pc:sldChg chg="modSp modTransition">
        <pc:chgData name="Tumusiime Aggrey" userId="16ff59dac0358b08" providerId="LiveId" clId="{8891E6EB-F5CD-4B85-ABF4-745A691065A3}" dt="2023-05-30T12:05:47.098" v="1006"/>
        <pc:sldMkLst>
          <pc:docMk/>
          <pc:sldMk cId="4145462906" sldId="285"/>
        </pc:sldMkLst>
      </pc:sldChg>
      <pc:sldChg chg="modSp mod modTransition modNotesTx">
        <pc:chgData name="Tumusiime Aggrey" userId="16ff59dac0358b08" providerId="LiveId" clId="{8891E6EB-F5CD-4B85-ABF4-745A691065A3}" dt="2023-05-31T10:00:08.756" v="1963" actId="14100"/>
        <pc:sldMkLst>
          <pc:docMk/>
          <pc:sldMk cId="632763698" sldId="286"/>
        </pc:sldMkLst>
      </pc:sldChg>
      <pc:sldChg chg="modSp mod modTransition">
        <pc:chgData name="Tumusiime Aggrey" userId="16ff59dac0358b08" providerId="LiveId" clId="{8891E6EB-F5CD-4B85-ABF4-745A691065A3}" dt="2023-05-31T14:19:24.794" v="2787" actId="113"/>
        <pc:sldMkLst>
          <pc:docMk/>
          <pc:sldMk cId="2597266960" sldId="287"/>
        </pc:sldMkLst>
      </pc:sldChg>
      <pc:sldChg chg="modSp mod ord modTransition modNotesTx">
        <pc:chgData name="Tumusiime Aggrey" userId="16ff59dac0358b08" providerId="LiveId" clId="{8891E6EB-F5CD-4B85-ABF4-745A691065A3}" dt="2023-06-01T05:55:53.979" v="2945"/>
        <pc:sldMkLst>
          <pc:docMk/>
          <pc:sldMk cId="2510375414" sldId="288"/>
        </pc:sldMkLst>
      </pc:sldChg>
      <pc:sldChg chg="modSp modTransition">
        <pc:chgData name="Tumusiime Aggrey" userId="16ff59dac0358b08" providerId="LiveId" clId="{8891E6EB-F5CD-4B85-ABF4-745A691065A3}" dt="2023-05-30T12:05:47.098" v="1006"/>
        <pc:sldMkLst>
          <pc:docMk/>
          <pc:sldMk cId="3825680120" sldId="289"/>
        </pc:sldMkLst>
      </pc:sldChg>
      <pc:sldChg chg="modSp mod modTransition">
        <pc:chgData name="Tumusiime Aggrey" userId="16ff59dac0358b08" providerId="LiveId" clId="{8891E6EB-F5CD-4B85-ABF4-745A691065A3}" dt="2023-05-31T14:05:11.542" v="2757" actId="27636"/>
        <pc:sldMkLst>
          <pc:docMk/>
          <pc:sldMk cId="2380219986" sldId="290"/>
        </pc:sldMkLst>
      </pc:sldChg>
      <pc:sldChg chg="modSp mod modTransition">
        <pc:chgData name="Tumusiime Aggrey" userId="16ff59dac0358b08" providerId="LiveId" clId="{8891E6EB-F5CD-4B85-ABF4-745A691065A3}" dt="2023-05-31T14:05:30.184" v="2760" actId="14100"/>
        <pc:sldMkLst>
          <pc:docMk/>
          <pc:sldMk cId="1549181417" sldId="291"/>
        </pc:sldMkLst>
      </pc:sldChg>
      <pc:sldChg chg="modSp modTransition">
        <pc:chgData name="Tumusiime Aggrey" userId="16ff59dac0358b08" providerId="LiveId" clId="{8891E6EB-F5CD-4B85-ABF4-745A691065A3}" dt="2023-05-30T12:05:47.098" v="1006"/>
        <pc:sldMkLst>
          <pc:docMk/>
          <pc:sldMk cId="3781631466" sldId="292"/>
        </pc:sldMkLst>
      </pc:sldChg>
      <pc:sldChg chg="modSp mod modTransition">
        <pc:chgData name="Tumusiime Aggrey" userId="16ff59dac0358b08" providerId="LiveId" clId="{8891E6EB-F5CD-4B85-ABF4-745A691065A3}" dt="2023-05-31T13:36:40.131" v="2374" actId="255"/>
        <pc:sldMkLst>
          <pc:docMk/>
          <pc:sldMk cId="666212680" sldId="293"/>
        </pc:sldMkLst>
      </pc:sldChg>
      <pc:sldChg chg="modSp del modTransition">
        <pc:chgData name="Tumusiime Aggrey" userId="16ff59dac0358b08" providerId="LiveId" clId="{8891E6EB-F5CD-4B85-ABF4-745A691065A3}" dt="2023-05-31T13:31:21.460" v="2342" actId="2696"/>
        <pc:sldMkLst>
          <pc:docMk/>
          <pc:sldMk cId="3124754561" sldId="294"/>
        </pc:sldMkLst>
      </pc:sldChg>
      <pc:sldChg chg="modSp add mod">
        <pc:chgData name="Tumusiime Aggrey" userId="16ff59dac0358b08" providerId="LiveId" clId="{8891E6EB-F5CD-4B85-ABF4-745A691065A3}" dt="2023-05-31T13:48:19.253" v="2501" actId="2711"/>
        <pc:sldMkLst>
          <pc:docMk/>
          <pc:sldMk cId="3875876904" sldId="294"/>
        </pc:sldMkLst>
      </pc:sldChg>
      <pc:sldChg chg="modSp mod modTransition">
        <pc:chgData name="Tumusiime Aggrey" userId="16ff59dac0358b08" providerId="LiveId" clId="{8891E6EB-F5CD-4B85-ABF4-745A691065A3}" dt="2023-05-31T13:08:10.446" v="2100" actId="20577"/>
        <pc:sldMkLst>
          <pc:docMk/>
          <pc:sldMk cId="2381122679" sldId="295"/>
        </pc:sldMkLst>
      </pc:sldChg>
      <pc:sldChg chg="modSp mod ord modTransition modNotesTx">
        <pc:chgData name="Tumusiime Aggrey" userId="16ff59dac0358b08" providerId="LiveId" clId="{8891E6EB-F5CD-4B85-ABF4-745A691065A3}" dt="2023-05-31T13:17:36.462" v="2229"/>
        <pc:sldMkLst>
          <pc:docMk/>
          <pc:sldMk cId="1957897063" sldId="296"/>
        </pc:sldMkLst>
      </pc:sldChg>
      <pc:sldChg chg="modSp mod modTransition modNotesTx">
        <pc:chgData name="Tumusiime Aggrey" userId="16ff59dac0358b08" providerId="LiveId" clId="{8891E6EB-F5CD-4B85-ABF4-745A691065A3}" dt="2023-05-31T13:02:22.001" v="1985"/>
        <pc:sldMkLst>
          <pc:docMk/>
          <pc:sldMk cId="2116794825" sldId="298"/>
        </pc:sldMkLst>
      </pc:sldChg>
      <pc:sldChg chg="modSp mod ord modTransition modNotesTx">
        <pc:chgData name="Tumusiime Aggrey" userId="16ff59dac0358b08" providerId="LiveId" clId="{8891E6EB-F5CD-4B85-ABF4-745A691065A3}" dt="2023-05-31T13:29:12.035" v="2329" actId="20577"/>
        <pc:sldMkLst>
          <pc:docMk/>
          <pc:sldMk cId="393519437" sldId="299"/>
        </pc:sldMkLst>
      </pc:sldChg>
      <pc:sldChg chg="modSp mod ord modTransition modNotesTx">
        <pc:chgData name="Tumusiime Aggrey" userId="16ff59dac0358b08" providerId="LiveId" clId="{8891E6EB-F5CD-4B85-ABF4-745A691065A3}" dt="2023-05-31T13:30:16.397" v="2341"/>
        <pc:sldMkLst>
          <pc:docMk/>
          <pc:sldMk cId="1846156657" sldId="300"/>
        </pc:sldMkLst>
      </pc:sldChg>
      <pc:sldChg chg="modSp mod modTransition">
        <pc:chgData name="Tumusiime Aggrey" userId="16ff59dac0358b08" providerId="LiveId" clId="{8891E6EB-F5CD-4B85-ABF4-745A691065A3}" dt="2023-05-31T13:48:09.554" v="2499" actId="2711"/>
        <pc:sldMkLst>
          <pc:docMk/>
          <pc:sldMk cId="2473333733" sldId="301"/>
        </pc:sldMkLst>
      </pc:sldChg>
      <pc:sldChg chg="modSp ord modTransition">
        <pc:chgData name="Tumusiime Aggrey" userId="16ff59dac0358b08" providerId="LiveId" clId="{8891E6EB-F5CD-4B85-ABF4-745A691065A3}" dt="2023-05-31T13:17:02.776" v="2225"/>
        <pc:sldMkLst>
          <pc:docMk/>
          <pc:sldMk cId="111283742" sldId="302"/>
        </pc:sldMkLst>
      </pc:sldChg>
      <pc:sldChg chg="modSp mod ord modTransition">
        <pc:chgData name="Tumusiime Aggrey" userId="16ff59dac0358b08" providerId="LiveId" clId="{8891E6EB-F5CD-4B85-ABF4-745A691065A3}" dt="2023-05-31T13:17:45.361" v="2231"/>
        <pc:sldMkLst>
          <pc:docMk/>
          <pc:sldMk cId="210578609" sldId="303"/>
        </pc:sldMkLst>
      </pc:sldChg>
      <pc:sldChg chg="modSp del modTransition">
        <pc:chgData name="Tumusiime Aggrey" userId="16ff59dac0358b08" providerId="LiveId" clId="{8891E6EB-F5CD-4B85-ABF4-745A691065A3}" dt="2023-05-31T13:31:21.460" v="2342" actId="2696"/>
        <pc:sldMkLst>
          <pc:docMk/>
          <pc:sldMk cId="2787824773" sldId="304"/>
        </pc:sldMkLst>
      </pc:sldChg>
      <pc:sldChg chg="modSp add mod">
        <pc:chgData name="Tumusiime Aggrey" userId="16ff59dac0358b08" providerId="LiveId" clId="{8891E6EB-F5CD-4B85-ABF4-745A691065A3}" dt="2023-05-31T13:48:25.613" v="2502" actId="2711"/>
        <pc:sldMkLst>
          <pc:docMk/>
          <pc:sldMk cId="4026152764" sldId="304"/>
        </pc:sldMkLst>
      </pc:sldChg>
      <pc:sldChg chg="modSp del modTransition">
        <pc:chgData name="Tumusiime Aggrey" userId="16ff59dac0358b08" providerId="LiveId" clId="{8891E6EB-F5CD-4B85-ABF4-745A691065A3}" dt="2023-05-31T13:31:21.460" v="2342" actId="2696"/>
        <pc:sldMkLst>
          <pc:docMk/>
          <pc:sldMk cId="644336234" sldId="305"/>
        </pc:sldMkLst>
      </pc:sldChg>
      <pc:sldChg chg="modSp add mod modNotesTx">
        <pc:chgData name="Tumusiime Aggrey" userId="16ff59dac0358b08" providerId="LiveId" clId="{8891E6EB-F5CD-4B85-ABF4-745A691065A3}" dt="2023-05-31T13:38:47.510" v="2382" actId="255"/>
        <pc:sldMkLst>
          <pc:docMk/>
          <pc:sldMk cId="1155724867" sldId="305"/>
        </pc:sldMkLst>
      </pc:sldChg>
      <pc:sldChg chg="modSp mod modTransition">
        <pc:chgData name="Tumusiime Aggrey" userId="16ff59dac0358b08" providerId="LiveId" clId="{8891E6EB-F5CD-4B85-ABF4-745A691065A3}" dt="2023-05-30T12:05:47.098" v="1006"/>
        <pc:sldMkLst>
          <pc:docMk/>
          <pc:sldMk cId="908037959" sldId="306"/>
        </pc:sldMkLst>
      </pc:sldChg>
      <pc:sldChg chg="modSp mod modTransition modNotesTx">
        <pc:chgData name="Tumusiime Aggrey" userId="16ff59dac0358b08" providerId="LiveId" clId="{8891E6EB-F5CD-4B85-ABF4-745A691065A3}" dt="2023-05-31T13:37:24.582" v="2380" actId="5793"/>
        <pc:sldMkLst>
          <pc:docMk/>
          <pc:sldMk cId="3276450718" sldId="307"/>
        </pc:sldMkLst>
      </pc:sldChg>
      <pc:sldChg chg="modSp modTransition">
        <pc:chgData name="Tumusiime Aggrey" userId="16ff59dac0358b08" providerId="LiveId" clId="{8891E6EB-F5CD-4B85-ABF4-745A691065A3}" dt="2023-05-30T12:05:47.098" v="1006"/>
        <pc:sldMkLst>
          <pc:docMk/>
          <pc:sldMk cId="1795050772" sldId="308"/>
        </pc:sldMkLst>
      </pc:sldChg>
      <pc:sldChg chg="modSp mod modTransition modNotesTx">
        <pc:chgData name="Tumusiime Aggrey" userId="16ff59dac0358b08" providerId="LiveId" clId="{8891E6EB-F5CD-4B85-ABF4-745A691065A3}" dt="2023-06-01T05:50:13.727" v="2902" actId="20577"/>
        <pc:sldMkLst>
          <pc:docMk/>
          <pc:sldMk cId="3602011927" sldId="309"/>
        </pc:sldMkLst>
      </pc:sldChg>
      <pc:sldChg chg="modSp mod modTransition">
        <pc:chgData name="Tumusiime Aggrey" userId="16ff59dac0358b08" providerId="LiveId" clId="{8891E6EB-F5CD-4B85-ABF4-745A691065A3}" dt="2023-06-01T05:52:56.669" v="2926" actId="20577"/>
        <pc:sldMkLst>
          <pc:docMk/>
          <pc:sldMk cId="2833467580" sldId="310"/>
        </pc:sldMkLst>
      </pc:sldChg>
      <pc:sldChg chg="modSp modTransition">
        <pc:chgData name="Tumusiime Aggrey" userId="16ff59dac0358b08" providerId="LiveId" clId="{8891E6EB-F5CD-4B85-ABF4-745A691065A3}" dt="2023-05-30T12:05:47.098" v="1006"/>
        <pc:sldMkLst>
          <pc:docMk/>
          <pc:sldMk cId="2302845241" sldId="311"/>
        </pc:sldMkLst>
      </pc:sldChg>
      <pc:sldChg chg="modSp modTransition">
        <pc:chgData name="Tumusiime Aggrey" userId="16ff59dac0358b08" providerId="LiveId" clId="{8891E6EB-F5CD-4B85-ABF4-745A691065A3}" dt="2023-05-30T12:05:47.098" v="1006"/>
        <pc:sldMkLst>
          <pc:docMk/>
          <pc:sldMk cId="2199966997" sldId="312"/>
        </pc:sldMkLst>
      </pc:sldChg>
      <pc:sldChg chg="addSp delSp modSp new mod modTransition modClrScheme chgLayout">
        <pc:chgData name="Tumusiime Aggrey" userId="16ff59dac0358b08" providerId="LiveId" clId="{8891E6EB-F5CD-4B85-ABF4-745A691065A3}" dt="2023-05-30T12:05:47.098" v="1006"/>
        <pc:sldMkLst>
          <pc:docMk/>
          <pc:sldMk cId="394948448" sldId="313"/>
        </pc:sldMkLst>
      </pc:sldChg>
      <pc:sldChg chg="modSp new mod modTransition modNotesTx">
        <pc:chgData name="Tumusiime Aggrey" userId="16ff59dac0358b08" providerId="LiveId" clId="{8891E6EB-F5CD-4B85-ABF4-745A691065A3}" dt="2023-05-30T12:09:29.762" v="1025" actId="20577"/>
        <pc:sldMkLst>
          <pc:docMk/>
          <pc:sldMk cId="805451970" sldId="314"/>
        </pc:sldMkLst>
      </pc:sldChg>
      <pc:sldChg chg="modSp new mod modTransition">
        <pc:chgData name="Tumusiime Aggrey" userId="16ff59dac0358b08" providerId="LiveId" clId="{8891E6EB-F5CD-4B85-ABF4-745A691065A3}" dt="2023-05-30T12:05:47.098" v="1006"/>
        <pc:sldMkLst>
          <pc:docMk/>
          <pc:sldMk cId="2484617820" sldId="315"/>
        </pc:sldMkLst>
      </pc:sldChg>
      <pc:sldChg chg="addSp delSp modSp new mod modTransition">
        <pc:chgData name="Tumusiime Aggrey" userId="16ff59dac0358b08" providerId="LiveId" clId="{8891E6EB-F5CD-4B85-ABF4-745A691065A3}" dt="2023-05-30T12:05:47.098" v="1006"/>
        <pc:sldMkLst>
          <pc:docMk/>
          <pc:sldMk cId="4002329140" sldId="316"/>
        </pc:sldMkLst>
      </pc:sldChg>
      <pc:sldChg chg="addSp delSp modSp new mod modTransition modNotesTx">
        <pc:chgData name="Tumusiime Aggrey" userId="16ff59dac0358b08" providerId="LiveId" clId="{8891E6EB-F5CD-4B85-ABF4-745A691065A3}" dt="2023-05-30T12:23:24.839" v="1162" actId="113"/>
        <pc:sldMkLst>
          <pc:docMk/>
          <pc:sldMk cId="2617181727" sldId="317"/>
        </pc:sldMkLst>
      </pc:sldChg>
      <pc:sldChg chg="modSp new mod modTransition">
        <pc:chgData name="Tumusiime Aggrey" userId="16ff59dac0358b08" providerId="LiveId" clId="{8891E6EB-F5CD-4B85-ABF4-745A691065A3}" dt="2023-05-30T12:47:44.512" v="1607" actId="14100"/>
        <pc:sldMkLst>
          <pc:docMk/>
          <pc:sldMk cId="2516928276" sldId="318"/>
        </pc:sldMkLst>
      </pc:sldChg>
      <pc:sldChg chg="modSp new mod modTransition">
        <pc:chgData name="Tumusiime Aggrey" userId="16ff59dac0358b08" providerId="LiveId" clId="{8891E6EB-F5CD-4B85-ABF4-745A691065A3}" dt="2023-05-30T12:23:42.628" v="1163" actId="113"/>
        <pc:sldMkLst>
          <pc:docMk/>
          <pc:sldMk cId="2046651112" sldId="319"/>
        </pc:sldMkLst>
      </pc:sldChg>
      <pc:sldChg chg="modSp new mod">
        <pc:chgData name="Tumusiime Aggrey" userId="16ff59dac0358b08" providerId="LiveId" clId="{8891E6EB-F5CD-4B85-ABF4-745A691065A3}" dt="2023-05-30T12:30:45.232" v="1244" actId="20577"/>
        <pc:sldMkLst>
          <pc:docMk/>
          <pc:sldMk cId="3500667565" sldId="320"/>
        </pc:sldMkLst>
      </pc:sldChg>
      <pc:sldChg chg="modSp new mod ord">
        <pc:chgData name="Tumusiime Aggrey" userId="16ff59dac0358b08" providerId="LiveId" clId="{8891E6EB-F5CD-4B85-ABF4-745A691065A3}" dt="2023-05-30T12:38:50.991" v="1324"/>
        <pc:sldMkLst>
          <pc:docMk/>
          <pc:sldMk cId="319537348" sldId="321"/>
        </pc:sldMkLst>
      </pc:sldChg>
      <pc:sldChg chg="modSp new mod">
        <pc:chgData name="Tumusiime Aggrey" userId="16ff59dac0358b08" providerId="LiveId" clId="{8891E6EB-F5CD-4B85-ABF4-745A691065A3}" dt="2023-05-30T12:37:37.980" v="1313" actId="20577"/>
        <pc:sldMkLst>
          <pc:docMk/>
          <pc:sldMk cId="1357948606" sldId="322"/>
        </pc:sldMkLst>
      </pc:sldChg>
      <pc:sldChg chg="modSp new mod modNotesTx">
        <pc:chgData name="Tumusiime Aggrey" userId="16ff59dac0358b08" providerId="LiveId" clId="{8891E6EB-F5CD-4B85-ABF4-745A691065A3}" dt="2023-05-30T12:40:35.981" v="1462" actId="27636"/>
        <pc:sldMkLst>
          <pc:docMk/>
          <pc:sldMk cId="2644717295" sldId="323"/>
        </pc:sldMkLst>
      </pc:sldChg>
      <pc:sldChg chg="modSp new mod modNotesTx">
        <pc:chgData name="Tumusiime Aggrey" userId="16ff59dac0358b08" providerId="LiveId" clId="{8891E6EB-F5CD-4B85-ABF4-745A691065A3}" dt="2023-05-30T12:43:21.793" v="1517" actId="20577"/>
        <pc:sldMkLst>
          <pc:docMk/>
          <pc:sldMk cId="3177802975" sldId="324"/>
        </pc:sldMkLst>
      </pc:sldChg>
      <pc:sldChg chg="modSp new mod ord">
        <pc:chgData name="Tumusiime Aggrey" userId="16ff59dac0358b08" providerId="LiveId" clId="{8891E6EB-F5CD-4B85-ABF4-745A691065A3}" dt="2023-05-30T12:52:39.949" v="1643"/>
        <pc:sldMkLst>
          <pc:docMk/>
          <pc:sldMk cId="3309261626" sldId="325"/>
        </pc:sldMkLst>
      </pc:sldChg>
      <pc:sldChg chg="modSp new mod">
        <pc:chgData name="Tumusiime Aggrey" userId="16ff59dac0358b08" providerId="LiveId" clId="{8891E6EB-F5CD-4B85-ABF4-745A691065A3}" dt="2023-05-30T12:50:01.500" v="1617" actId="14100"/>
        <pc:sldMkLst>
          <pc:docMk/>
          <pc:sldMk cId="1983571225" sldId="326"/>
        </pc:sldMkLst>
      </pc:sldChg>
      <pc:sldChg chg="modSp new mod ord">
        <pc:chgData name="Tumusiime Aggrey" userId="16ff59dac0358b08" providerId="LiveId" clId="{8891E6EB-F5CD-4B85-ABF4-745A691065A3}" dt="2023-05-30T12:52:09.292" v="1637"/>
        <pc:sldMkLst>
          <pc:docMk/>
          <pc:sldMk cId="4197605605" sldId="327"/>
        </pc:sldMkLst>
      </pc:sldChg>
      <pc:sldChg chg="modSp new mod">
        <pc:chgData name="Tumusiime Aggrey" userId="16ff59dac0358b08" providerId="LiveId" clId="{8891E6EB-F5CD-4B85-ABF4-745A691065A3}" dt="2023-05-30T12:57:30.214" v="1665" actId="14100"/>
        <pc:sldMkLst>
          <pc:docMk/>
          <pc:sldMk cId="1910693259" sldId="328"/>
        </pc:sldMkLst>
      </pc:sldChg>
      <pc:sldChg chg="modSp new mod">
        <pc:chgData name="Tumusiime Aggrey" userId="16ff59dac0358b08" providerId="LiveId" clId="{8891E6EB-F5CD-4B85-ABF4-745A691065A3}" dt="2023-05-31T09:29:39.912" v="1784" actId="5793"/>
        <pc:sldMkLst>
          <pc:docMk/>
          <pc:sldMk cId="788074208" sldId="329"/>
        </pc:sldMkLst>
      </pc:sldChg>
      <pc:sldChg chg="addSp delSp modSp new mod">
        <pc:chgData name="Tumusiime Aggrey" userId="16ff59dac0358b08" providerId="LiveId" clId="{8891E6EB-F5CD-4B85-ABF4-745A691065A3}" dt="2023-05-31T09:45:58.641" v="1871" actId="123"/>
        <pc:sldMkLst>
          <pc:docMk/>
          <pc:sldMk cId="3395364682" sldId="330"/>
        </pc:sldMkLst>
      </pc:sldChg>
      <pc:sldChg chg="modSp new mod">
        <pc:chgData name="Tumusiime Aggrey" userId="16ff59dac0358b08" providerId="LiveId" clId="{8891E6EB-F5CD-4B85-ABF4-745A691065A3}" dt="2023-06-01T05:52:37.895" v="2918" actId="20577"/>
        <pc:sldMkLst>
          <pc:docMk/>
          <pc:sldMk cId="2156244601" sldId="331"/>
        </pc:sldMkLst>
      </pc:sldChg>
      <pc:sldChg chg="modSp new mod">
        <pc:chgData name="Tumusiime Aggrey" userId="16ff59dac0358b08" providerId="LiveId" clId="{8891E6EB-F5CD-4B85-ABF4-745A691065A3}" dt="2023-05-31T09:51:51.420" v="1951" actId="255"/>
        <pc:sldMkLst>
          <pc:docMk/>
          <pc:sldMk cId="3288175226" sldId="332"/>
        </pc:sldMkLst>
      </pc:sldChg>
      <pc:sldChg chg="addSp delSp modSp new mod modClrScheme chgLayout">
        <pc:chgData name="Tumusiime Aggrey" userId="16ff59dac0358b08" providerId="LiveId" clId="{8891E6EB-F5CD-4B85-ABF4-745A691065A3}" dt="2023-05-31T12:50:59.718" v="1984" actId="14100"/>
        <pc:sldMkLst>
          <pc:docMk/>
          <pc:sldMk cId="2474773966" sldId="333"/>
        </pc:sldMkLst>
      </pc:sldChg>
      <pc:sldChg chg="modSp new mod modNotesTx">
        <pc:chgData name="Tumusiime Aggrey" userId="16ff59dac0358b08" providerId="LiveId" clId="{8891E6EB-F5CD-4B85-ABF4-745A691065A3}" dt="2023-05-31T13:06:38.814" v="2094" actId="20577"/>
        <pc:sldMkLst>
          <pc:docMk/>
          <pc:sldMk cId="1154908583" sldId="334"/>
        </pc:sldMkLst>
      </pc:sldChg>
      <pc:sldChg chg="modSp new mod">
        <pc:chgData name="Tumusiime Aggrey" userId="16ff59dac0358b08" providerId="LiveId" clId="{8891E6EB-F5CD-4B85-ABF4-745A691065A3}" dt="2023-05-31T13:14:43.178" v="2213" actId="20577"/>
        <pc:sldMkLst>
          <pc:docMk/>
          <pc:sldMk cId="2285319755" sldId="335"/>
        </pc:sldMkLst>
      </pc:sldChg>
      <pc:sldChg chg="modSp new mod">
        <pc:chgData name="Tumusiime Aggrey" userId="16ff59dac0358b08" providerId="LiveId" clId="{8891E6EB-F5CD-4B85-ABF4-745A691065A3}" dt="2023-05-31T13:21:57.594" v="2313" actId="20577"/>
        <pc:sldMkLst>
          <pc:docMk/>
          <pc:sldMk cId="165553762" sldId="336"/>
        </pc:sldMkLst>
      </pc:sldChg>
      <pc:sldChg chg="modSp new mod">
        <pc:chgData name="Tumusiime Aggrey" userId="16ff59dac0358b08" providerId="LiveId" clId="{8891E6EB-F5CD-4B85-ABF4-745A691065A3}" dt="2023-05-31T13:29:45.068" v="2339" actId="114"/>
        <pc:sldMkLst>
          <pc:docMk/>
          <pc:sldMk cId="433067852" sldId="337"/>
        </pc:sldMkLst>
      </pc:sldChg>
      <pc:sldChg chg="modSp new mod">
        <pc:chgData name="Tumusiime Aggrey" userId="16ff59dac0358b08" providerId="LiveId" clId="{8891E6EB-F5CD-4B85-ABF4-745A691065A3}" dt="2023-05-31T13:47:24.446" v="2497" actId="14100"/>
        <pc:sldMkLst>
          <pc:docMk/>
          <pc:sldMk cId="2316025511" sldId="338"/>
        </pc:sldMkLst>
      </pc:sldChg>
      <pc:sldChg chg="modSp add mod">
        <pc:chgData name="Tumusiime Aggrey" userId="16ff59dac0358b08" providerId="LiveId" clId="{8891E6EB-F5CD-4B85-ABF4-745A691065A3}" dt="2023-05-31T14:04:36.604" v="2755" actId="255"/>
        <pc:sldMkLst>
          <pc:docMk/>
          <pc:sldMk cId="1540330462" sldId="339"/>
        </pc:sldMkLst>
      </pc:sldChg>
      <pc:sldChg chg="add del">
        <pc:chgData name="Tumusiime Aggrey" userId="16ff59dac0358b08" providerId="LiveId" clId="{8891E6EB-F5CD-4B85-ABF4-745A691065A3}" dt="2023-05-31T13:57:57.680" v="2528" actId="2696"/>
        <pc:sldMkLst>
          <pc:docMk/>
          <pc:sldMk cId="2935358924" sldId="339"/>
        </pc:sldMkLst>
      </pc:sldChg>
      <pc:sldChg chg="modSp new del mod">
        <pc:chgData name="Tumusiime Aggrey" userId="16ff59dac0358b08" providerId="LiveId" clId="{8891E6EB-F5CD-4B85-ABF4-745A691065A3}" dt="2023-05-31T13:57:29.453" v="2526" actId="2696"/>
        <pc:sldMkLst>
          <pc:docMk/>
          <pc:sldMk cId="3874325962" sldId="339"/>
        </pc:sldMkLst>
      </pc:sldChg>
      <pc:sldChg chg="modSp new mod">
        <pc:chgData name="Tumusiime Aggrey" userId="16ff59dac0358b08" providerId="LiveId" clId="{8891E6EB-F5CD-4B85-ABF4-745A691065A3}" dt="2023-06-01T05:53:36.275" v="2944" actId="20577"/>
        <pc:sldMkLst>
          <pc:docMk/>
          <pc:sldMk cId="1380532915" sldId="340"/>
        </pc:sldMkLst>
      </pc:sldChg>
      <pc:sldChg chg="modSp new mod">
        <pc:chgData name="Tumusiime Aggrey" userId="16ff59dac0358b08" providerId="LiveId" clId="{8891E6EB-F5CD-4B85-ABF4-745A691065A3}" dt="2023-05-31T14:26:24.798" v="2835" actId="14100"/>
        <pc:sldMkLst>
          <pc:docMk/>
          <pc:sldMk cId="789651912" sldId="341"/>
        </pc:sldMkLst>
      </pc:sldChg>
    </pc:docChg>
  </pc:docChgLst>
  <pc:docChgLst>
    <pc:chgData name="Anna Ameda" userId="8510c84edc69ab8b" providerId="LiveId" clId="{555BCE73-4B26-46E0-9AD1-38B52A3B8EDD}"/>
    <pc:docChg chg="custSel modSld">
      <pc:chgData name="Anna Ameda" userId="8510c84edc69ab8b" providerId="LiveId" clId="{555BCE73-4B26-46E0-9AD1-38B52A3B8EDD}" dt="2025-03-04T06:25:34.760" v="111" actId="5793"/>
      <pc:docMkLst>
        <pc:docMk/>
      </pc:docMkLst>
      <pc:sldChg chg="modSp mod">
        <pc:chgData name="Anna Ameda" userId="8510c84edc69ab8b" providerId="LiveId" clId="{555BCE73-4B26-46E0-9AD1-38B52A3B8EDD}" dt="2025-02-28T07:03:39.517" v="38" actId="20577"/>
        <pc:sldMkLst>
          <pc:docMk/>
          <pc:sldMk cId="2026210018" sldId="260"/>
        </pc:sldMkLst>
        <pc:spChg chg="mod">
          <ac:chgData name="Anna Ameda" userId="8510c84edc69ab8b" providerId="LiveId" clId="{555BCE73-4B26-46E0-9AD1-38B52A3B8EDD}" dt="2025-02-28T07:03:39.517" v="38" actId="20577"/>
          <ac:spMkLst>
            <pc:docMk/>
            <pc:sldMk cId="2026210018" sldId="260"/>
            <ac:spMk id="3" creationId="{703D1475-5017-C6D0-4109-E04AA295D65E}"/>
          </ac:spMkLst>
        </pc:spChg>
      </pc:sldChg>
      <pc:sldChg chg="modSp mod">
        <pc:chgData name="Anna Ameda" userId="8510c84edc69ab8b" providerId="LiveId" clId="{555BCE73-4B26-46E0-9AD1-38B52A3B8EDD}" dt="2025-02-28T07:05:33.763" v="77" actId="255"/>
        <pc:sldMkLst>
          <pc:docMk/>
          <pc:sldMk cId="4194609476" sldId="266"/>
        </pc:sldMkLst>
        <pc:spChg chg="mod">
          <ac:chgData name="Anna Ameda" userId="8510c84edc69ab8b" providerId="LiveId" clId="{555BCE73-4B26-46E0-9AD1-38B52A3B8EDD}" dt="2025-02-28T07:05:33.763" v="77" actId="255"/>
          <ac:spMkLst>
            <pc:docMk/>
            <pc:sldMk cId="4194609476" sldId="266"/>
            <ac:spMk id="3" creationId="{2FAC7F5D-A1C3-5B13-4581-CF03BDE397A5}"/>
          </ac:spMkLst>
        </pc:spChg>
      </pc:sldChg>
      <pc:sldChg chg="modSp mod">
        <pc:chgData name="Anna Ameda" userId="8510c84edc69ab8b" providerId="LiveId" clId="{555BCE73-4B26-46E0-9AD1-38B52A3B8EDD}" dt="2025-02-28T07:07:00.083" v="79" actId="5793"/>
        <pc:sldMkLst>
          <pc:docMk/>
          <pc:sldMk cId="768344803" sldId="280"/>
        </pc:sldMkLst>
        <pc:spChg chg="mod">
          <ac:chgData name="Anna Ameda" userId="8510c84edc69ab8b" providerId="LiveId" clId="{555BCE73-4B26-46E0-9AD1-38B52A3B8EDD}" dt="2025-02-28T07:07:00.083" v="79" actId="5793"/>
          <ac:spMkLst>
            <pc:docMk/>
            <pc:sldMk cId="768344803" sldId="280"/>
            <ac:spMk id="3" creationId="{2FC17E8C-C073-4657-D6E2-C14168CCEC16}"/>
          </ac:spMkLst>
        </pc:spChg>
      </pc:sldChg>
      <pc:sldChg chg="modSp mod">
        <pc:chgData name="Anna Ameda" userId="8510c84edc69ab8b" providerId="LiveId" clId="{555BCE73-4B26-46E0-9AD1-38B52A3B8EDD}" dt="2025-03-03T07:51:02.805" v="107" actId="27636"/>
        <pc:sldMkLst>
          <pc:docMk/>
          <pc:sldMk cId="2296321498" sldId="281"/>
        </pc:sldMkLst>
        <pc:spChg chg="mod">
          <ac:chgData name="Anna Ameda" userId="8510c84edc69ab8b" providerId="LiveId" clId="{555BCE73-4B26-46E0-9AD1-38B52A3B8EDD}" dt="2025-03-03T07:51:02.805" v="107" actId="27636"/>
          <ac:spMkLst>
            <pc:docMk/>
            <pc:sldMk cId="2296321498" sldId="281"/>
            <ac:spMk id="3" creationId="{02DDA0C5-E71D-FBD4-63DC-D55DEC2425EB}"/>
          </ac:spMkLst>
        </pc:spChg>
      </pc:sldChg>
      <pc:sldChg chg="modSp mod">
        <pc:chgData name="Anna Ameda" userId="8510c84edc69ab8b" providerId="LiveId" clId="{555BCE73-4B26-46E0-9AD1-38B52A3B8EDD}" dt="2025-03-03T06:19:46.090" v="90" actId="20577"/>
        <pc:sldMkLst>
          <pc:docMk/>
          <pc:sldMk cId="176310069" sldId="282"/>
        </pc:sldMkLst>
        <pc:spChg chg="mod">
          <ac:chgData name="Anna Ameda" userId="8510c84edc69ab8b" providerId="LiveId" clId="{555BCE73-4B26-46E0-9AD1-38B52A3B8EDD}" dt="2025-03-03T06:19:46.090" v="90" actId="20577"/>
          <ac:spMkLst>
            <pc:docMk/>
            <pc:sldMk cId="176310069" sldId="282"/>
            <ac:spMk id="3" creationId="{066D65D6-5BBB-FADC-6136-75B43EC41E62}"/>
          </ac:spMkLst>
        </pc:spChg>
      </pc:sldChg>
      <pc:sldChg chg="modSp mod">
        <pc:chgData name="Anna Ameda" userId="8510c84edc69ab8b" providerId="LiveId" clId="{555BCE73-4B26-46E0-9AD1-38B52A3B8EDD}" dt="2025-03-03T06:25:23.511" v="92" actId="255"/>
        <pc:sldMkLst>
          <pc:docMk/>
          <pc:sldMk cId="3781631466" sldId="292"/>
        </pc:sldMkLst>
        <pc:spChg chg="mod">
          <ac:chgData name="Anna Ameda" userId="8510c84edc69ab8b" providerId="LiveId" clId="{555BCE73-4B26-46E0-9AD1-38B52A3B8EDD}" dt="2025-03-03T06:25:23.511" v="92" actId="255"/>
          <ac:spMkLst>
            <pc:docMk/>
            <pc:sldMk cId="3781631466" sldId="292"/>
            <ac:spMk id="3" creationId="{6E35BC81-711D-EADE-A18D-684B64FBD79E}"/>
          </ac:spMkLst>
        </pc:spChg>
      </pc:sldChg>
      <pc:sldChg chg="modSp mod">
        <pc:chgData name="Anna Ameda" userId="8510c84edc69ab8b" providerId="LiveId" clId="{555BCE73-4B26-46E0-9AD1-38B52A3B8EDD}" dt="2025-03-03T06:27:40.195" v="100" actId="20577"/>
        <pc:sldMkLst>
          <pc:docMk/>
          <pc:sldMk cId="2381122679" sldId="295"/>
        </pc:sldMkLst>
        <pc:spChg chg="mod">
          <ac:chgData name="Anna Ameda" userId="8510c84edc69ab8b" providerId="LiveId" clId="{555BCE73-4B26-46E0-9AD1-38B52A3B8EDD}" dt="2025-03-03T06:27:40.195" v="100" actId="20577"/>
          <ac:spMkLst>
            <pc:docMk/>
            <pc:sldMk cId="2381122679" sldId="295"/>
            <ac:spMk id="3" creationId="{D220C8B9-2C16-2D78-3601-55329A606D36}"/>
          </ac:spMkLst>
        </pc:spChg>
      </pc:sldChg>
      <pc:sldChg chg="modSp mod">
        <pc:chgData name="Anna Ameda" userId="8510c84edc69ab8b" providerId="LiveId" clId="{555BCE73-4B26-46E0-9AD1-38B52A3B8EDD}" dt="2025-02-28T07:02:20.150" v="3" actId="5793"/>
        <pc:sldMkLst>
          <pc:docMk/>
          <pc:sldMk cId="805451970" sldId="314"/>
        </pc:sldMkLst>
        <pc:spChg chg="mod">
          <ac:chgData name="Anna Ameda" userId="8510c84edc69ab8b" providerId="LiveId" clId="{555BCE73-4B26-46E0-9AD1-38B52A3B8EDD}" dt="2025-02-28T07:02:20.150" v="3" actId="5793"/>
          <ac:spMkLst>
            <pc:docMk/>
            <pc:sldMk cId="805451970" sldId="314"/>
            <ac:spMk id="3" creationId="{3A012529-D148-97A2-55A7-0EBCE88B0EA9}"/>
          </ac:spMkLst>
        </pc:spChg>
      </pc:sldChg>
      <pc:sldChg chg="modSp mod">
        <pc:chgData name="Anna Ameda" userId="8510c84edc69ab8b" providerId="LiveId" clId="{555BCE73-4B26-46E0-9AD1-38B52A3B8EDD}" dt="2025-03-04T06:25:34.760" v="111" actId="5793"/>
        <pc:sldMkLst>
          <pc:docMk/>
          <pc:sldMk cId="3395364682" sldId="330"/>
        </pc:sldMkLst>
        <pc:spChg chg="mod">
          <ac:chgData name="Anna Ameda" userId="8510c84edc69ab8b" providerId="LiveId" clId="{555BCE73-4B26-46E0-9AD1-38B52A3B8EDD}" dt="2025-03-04T06:25:34.760" v="111" actId="5793"/>
          <ac:spMkLst>
            <pc:docMk/>
            <pc:sldMk cId="3395364682" sldId="330"/>
            <ac:spMk id="3" creationId="{C025F17B-21B8-34DC-E922-E87EB2E4A6EF}"/>
          </ac:spMkLst>
        </pc:spChg>
      </pc:sldChg>
      <pc:sldChg chg="modSp mod">
        <pc:chgData name="Anna Ameda" userId="8510c84edc69ab8b" providerId="LiveId" clId="{555BCE73-4B26-46E0-9AD1-38B52A3B8EDD}" dt="2025-03-03T06:27:59.504" v="102" actId="14100"/>
        <pc:sldMkLst>
          <pc:docMk/>
          <pc:sldMk cId="2285319755" sldId="335"/>
        </pc:sldMkLst>
        <pc:spChg chg="mod">
          <ac:chgData name="Anna Ameda" userId="8510c84edc69ab8b" providerId="LiveId" clId="{555BCE73-4B26-46E0-9AD1-38B52A3B8EDD}" dt="2025-03-03T06:27:59.504" v="102" actId="14100"/>
          <ac:spMkLst>
            <pc:docMk/>
            <pc:sldMk cId="2285319755" sldId="335"/>
            <ac:spMk id="3" creationId="{BA7F28E8-2197-7C35-5197-798C7A9C47EF}"/>
          </ac:spMkLst>
        </pc:spChg>
      </pc:sldChg>
      <pc:sldChg chg="modSp mod">
        <pc:chgData name="Anna Ameda" userId="8510c84edc69ab8b" providerId="LiveId" clId="{555BCE73-4B26-46E0-9AD1-38B52A3B8EDD}" dt="2025-03-03T06:28:47.171" v="105" actId="255"/>
        <pc:sldMkLst>
          <pc:docMk/>
          <pc:sldMk cId="165553762" sldId="336"/>
        </pc:sldMkLst>
        <pc:spChg chg="mod">
          <ac:chgData name="Anna Ameda" userId="8510c84edc69ab8b" providerId="LiveId" clId="{555BCE73-4B26-46E0-9AD1-38B52A3B8EDD}" dt="2025-03-03T06:28:47.171" v="105" actId="255"/>
          <ac:spMkLst>
            <pc:docMk/>
            <pc:sldMk cId="165553762" sldId="336"/>
            <ac:spMk id="3" creationId="{55E10639-F005-4BAD-6EB8-DF6A9FA2229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4E9231-3F5D-41B7-9D92-A7DBA20CCDDE}" type="datetimeFigureOut">
              <a:rPr lang="en-UG" smtClean="0"/>
              <a:t>03/31/2025</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2BE6E7-B672-44A8-AC56-4781EFB05758}" type="slidenum">
              <a:rPr lang="en-UG" smtClean="0"/>
              <a:t>‹#›</a:t>
            </a:fld>
            <a:endParaRPr lang="en-UG"/>
          </a:p>
        </p:txBody>
      </p:sp>
    </p:spTree>
    <p:extLst>
      <p:ext uri="{BB962C8B-B14F-4D97-AF65-F5344CB8AC3E}">
        <p14:creationId xmlns:p14="http://schemas.microsoft.com/office/powerpoint/2010/main" val="63447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2</a:t>
            </a:fld>
            <a:endParaRPr lang="en-UG"/>
          </a:p>
        </p:txBody>
      </p:sp>
    </p:spTree>
    <p:extLst>
      <p:ext uri="{BB962C8B-B14F-4D97-AF65-F5344CB8AC3E}">
        <p14:creationId xmlns:p14="http://schemas.microsoft.com/office/powerpoint/2010/main" val="25865203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r>
              <a:rPr lang="en-US" b="1" i="1" dirty="0"/>
              <a:t>Salomon v A Salomon Ltd [1897] AC 22 </a:t>
            </a:r>
            <a:r>
              <a:rPr lang="en-US" dirty="0"/>
              <a:t>(however, it should be noted that earlier examples of the judicial acceptance of the ability to incorporate small businesses do exist: see e.g. Re George Newman &amp; Co [1895] 1 Ch 674 and </a:t>
            </a:r>
            <a:r>
              <a:rPr lang="en-US" b="1" i="1" dirty="0"/>
              <a:t>Farrar v Farrar (1889) 40 Ch D 395). </a:t>
            </a:r>
          </a:p>
          <a:p>
            <a:pPr algn="just"/>
            <a:endParaRPr lang="en-US" b="1" i="1" dirty="0"/>
          </a:p>
          <a:p>
            <a:pPr algn="just"/>
            <a:r>
              <a:rPr lang="en-US" dirty="0"/>
              <a:t>The facts of the Salomon case were as follows. The proprietor of a small but successful leather business, a </a:t>
            </a:r>
            <a:r>
              <a:rPr lang="en-US" dirty="0" err="1"/>
              <a:t>Mr</a:t>
            </a:r>
            <a:r>
              <a:rPr lang="en-US" dirty="0"/>
              <a:t> Salomon, incorporated the business as a limited company in accordance with the registration provisions contained within the Companies Act 1862. Section 6 of the 1862 Act provided that seven or more persons together could incorporate a business, provided that it was associated for a lawful purpose. The seven subscribers to A Salomon Ltd were </a:t>
            </a:r>
            <a:r>
              <a:rPr lang="en-US" dirty="0" err="1"/>
              <a:t>Mr</a:t>
            </a:r>
            <a:r>
              <a:rPr lang="en-US" dirty="0"/>
              <a:t> Salomon, his wife and their five children. The company, A Salomon Ltd, purchased </a:t>
            </a:r>
            <a:r>
              <a:rPr lang="en-US" dirty="0" err="1"/>
              <a:t>Mr</a:t>
            </a:r>
            <a:r>
              <a:rPr lang="en-US" dirty="0"/>
              <a:t> Salomon’s business in a solvent state for a consideration to a value of approximately £39 000. </a:t>
            </a:r>
            <a:r>
              <a:rPr lang="en-US" dirty="0" err="1"/>
              <a:t>Mr</a:t>
            </a:r>
            <a:r>
              <a:rPr lang="en-US" dirty="0"/>
              <a:t> Salomon received 20 000 fully paid-up £1 shares, an issue of debentures to the value of £10 000 (a debenture acknowledges a loan or other credit agreement between the company and its creditor and is normally secured against the assets of the company; in Salomon’s case the debenture was secured by means of a floating charge (floating charges are CLF_C01.qxd 29/9/05 3:41 PM Page 6 The Legal Characteristics of a Registered Company 7 discussed in Chapter 13)) and took the remainder of the sale price in cash. The remaining members of the family were each allotted a £1 share in the company.</a:t>
            </a:r>
          </a:p>
          <a:p>
            <a:pPr algn="just"/>
            <a:endParaRPr lang="en-US" dirty="0"/>
          </a:p>
          <a:p>
            <a:pPr algn="just"/>
            <a:r>
              <a:rPr lang="en-US" dirty="0"/>
              <a:t> Unfortunately, A Salomon Ltd did not prosper. </a:t>
            </a:r>
            <a:r>
              <a:rPr lang="en-US" dirty="0" err="1"/>
              <a:t>Mr</a:t>
            </a:r>
            <a:r>
              <a:rPr lang="en-US" dirty="0"/>
              <a:t> Salomon’s debentures were transferred to a </a:t>
            </a:r>
            <a:r>
              <a:rPr lang="en-US" dirty="0" err="1"/>
              <a:t>Mr</a:t>
            </a:r>
            <a:r>
              <a:rPr lang="en-US" dirty="0"/>
              <a:t> </a:t>
            </a:r>
            <a:r>
              <a:rPr lang="en-US" dirty="0" err="1"/>
              <a:t>Broderip</a:t>
            </a:r>
            <a:r>
              <a:rPr lang="en-US" dirty="0"/>
              <a:t> in return for £5000; this amount was then pumped back into the company by </a:t>
            </a:r>
            <a:r>
              <a:rPr lang="en-US" dirty="0" err="1"/>
              <a:t>Mr</a:t>
            </a:r>
            <a:r>
              <a:rPr lang="en-US" dirty="0"/>
              <a:t> Salomon. Despite further efforts on the part of </a:t>
            </a:r>
            <a:r>
              <a:rPr lang="en-US" dirty="0" err="1"/>
              <a:t>Mr</a:t>
            </a:r>
            <a:r>
              <a:rPr lang="en-US" dirty="0"/>
              <a:t> Salomon to keep the company afloat, less than a year after its incorporation, the company fell into an insolvent state. The company could not meet </a:t>
            </a:r>
            <a:r>
              <a:rPr lang="en-US" dirty="0" err="1"/>
              <a:t>Broderip’s</a:t>
            </a:r>
            <a:r>
              <a:rPr lang="en-US" dirty="0"/>
              <a:t> debenture interest payments and, fearful that his investment would be lost, </a:t>
            </a:r>
            <a:r>
              <a:rPr lang="en-US" dirty="0" err="1"/>
              <a:t>Broderip</a:t>
            </a:r>
            <a:r>
              <a:rPr lang="en-US" dirty="0"/>
              <a:t> sought to </a:t>
            </a:r>
            <a:r>
              <a:rPr lang="en-US" dirty="0" err="1"/>
              <a:t>realise</a:t>
            </a:r>
            <a:r>
              <a:rPr lang="en-US" dirty="0"/>
              <a:t> his security (the floating charge) by appointing a receiver. The company, which had other creditors, was subsequently put into liquidation. The liquidation (resulting, ultimately in a sale of corporate assets) of the company’s assets </a:t>
            </a:r>
            <a:r>
              <a:rPr lang="en-US" dirty="0" err="1"/>
              <a:t>realised</a:t>
            </a:r>
            <a:r>
              <a:rPr lang="en-US" dirty="0"/>
              <a:t> sufficient funds to meet the company’s debt to </a:t>
            </a:r>
            <a:r>
              <a:rPr lang="en-US" dirty="0" err="1"/>
              <a:t>Broderip</a:t>
            </a:r>
            <a:r>
              <a:rPr lang="en-US" dirty="0"/>
              <a:t> but not the debts owed to the company’s other creditors who, unlike </a:t>
            </a:r>
            <a:r>
              <a:rPr lang="en-US" dirty="0" err="1"/>
              <a:t>Broderip</a:t>
            </a:r>
            <a:r>
              <a:rPr lang="en-US" dirty="0"/>
              <a:t>, had no secured interest (debentures). In the High Court (heard as </a:t>
            </a:r>
            <a:r>
              <a:rPr lang="en-US" dirty="0" err="1"/>
              <a:t>Broderip</a:t>
            </a:r>
            <a:r>
              <a:rPr lang="en-US" dirty="0"/>
              <a:t> v Salomon [1895] 2 Ch 323), the liquidator admitted the validity of </a:t>
            </a:r>
            <a:r>
              <a:rPr lang="en-US" dirty="0" err="1"/>
              <a:t>Broderip’s</a:t>
            </a:r>
            <a:r>
              <a:rPr lang="en-US" dirty="0"/>
              <a:t> prior claim to be repaid from the company’s assets: as holder of a secured loan he had priority. Nevertheless, the liquidator counter-claimed that the company (and therefore the company’s unsecured creditors) was entitled to be reimbursed by Salomon personally. </a:t>
            </a:r>
          </a:p>
          <a:p>
            <a:pPr algn="just"/>
            <a:endParaRPr lang="en-US" dirty="0"/>
          </a:p>
          <a:p>
            <a:pPr algn="just"/>
            <a:r>
              <a:rPr lang="en-US" dirty="0"/>
              <a:t>The trial judge, Vaughan Williams J, agreed with this contention. Whilst admitting that upon its registration a company was a legal entity, distinct from its corporators, the learned judge opined that A Salomon Ltd (the company) was no more than an agent of its principal, i.e. </a:t>
            </a:r>
            <a:r>
              <a:rPr lang="en-US" dirty="0" err="1"/>
              <a:t>Mr</a:t>
            </a:r>
            <a:r>
              <a:rPr lang="en-US" dirty="0"/>
              <a:t> Salomon. As such, the principal was responsible for the debts of its agent. The basis for the agency argument was that the company was a mere alias of its founder and had not been formed in accordance with the true spirit of the 1862 Companies Act. Vaughan Williams J believed that the 1862 Act, in its requirement for ‘seven persons associated for a lawful purpose’ should be interpreted to mean seven persons with a bona fide intention of participating in a trading venture, and not, as in the present case, a company which, in reality, was akin to a one-man business. </a:t>
            </a:r>
          </a:p>
          <a:p>
            <a:pPr algn="just"/>
            <a:endParaRPr lang="en-US" dirty="0"/>
          </a:p>
          <a:p>
            <a:pPr algn="just"/>
            <a:r>
              <a:rPr lang="en-US" dirty="0"/>
              <a:t>On appeal, the decision of Vaughan Williams J was upheld, although in the Court of Appeal’s opinion the correct analogy between the company and </a:t>
            </a:r>
            <a:r>
              <a:rPr lang="en-US" dirty="0" err="1"/>
              <a:t>Mr</a:t>
            </a:r>
            <a:r>
              <a:rPr lang="en-US" dirty="0"/>
              <a:t> Salomon was that of a trust relationship: the company held its property on trust for its beneficiary, </a:t>
            </a:r>
            <a:r>
              <a:rPr lang="en-US" dirty="0" err="1"/>
              <a:t>Mr</a:t>
            </a:r>
            <a:r>
              <a:rPr lang="en-US" dirty="0"/>
              <a:t> Salomon. As such, the creditors of A Salomon Ltd were entitled to a claim against </a:t>
            </a:r>
            <a:r>
              <a:rPr lang="en-US" dirty="0" err="1"/>
              <a:t>Mr</a:t>
            </a:r>
            <a:r>
              <a:rPr lang="en-US" dirty="0"/>
              <a:t> Salomon through the company. As at first instance, the Court of Appeal </a:t>
            </a:r>
            <a:r>
              <a:rPr lang="en-US" dirty="0" err="1"/>
              <a:t>recognised</a:t>
            </a:r>
            <a:r>
              <a:rPr lang="en-US" dirty="0"/>
              <a:t> that A Salomon Ltd, in complying with the registration provisions of the 1862 Act, had been validly incorporated as a separate legal entity. However, the court would not </a:t>
            </a:r>
            <a:r>
              <a:rPr lang="en-US" dirty="0" err="1"/>
              <a:t>recognise</a:t>
            </a:r>
            <a:r>
              <a:rPr lang="en-US" dirty="0"/>
              <a:t> that the liability of A Salomon Ltd should be divorced from that of its founder, </a:t>
            </a:r>
            <a:r>
              <a:rPr lang="en-US" dirty="0" err="1"/>
              <a:t>Mr</a:t>
            </a:r>
            <a:r>
              <a:rPr lang="en-US" dirty="0"/>
              <a:t> Salomon, because in common with the High Court it agreed that in relation to the requirements of incorporation, the correct interpretation of the Companies Act 1862 was that the seven persons who became members of the company should participate in the venture, rather than having but a nominal and superficial interest</a:t>
            </a:r>
          </a:p>
          <a:p>
            <a:pPr algn="just"/>
            <a:endParaRPr lang="en-US" dirty="0"/>
          </a:p>
          <a:p>
            <a:pPr algn="just"/>
            <a:r>
              <a:rPr lang="en-US" dirty="0"/>
              <a:t>Notwithstanding that the business had been profitable prior to its incorporation, Lindley LJ was of the opinion that the manner in which the company had been formed indicated that it had been created for an illegitimate purpose, that it was ‘a device to defraud creditors’ (at p 339) and as such was therefore contrary to the terms of the 1862 Act because it was not associated for a lawful purpose. Indeed, in CLF_C01.qxd 29/9/05 3:41 PM Page 7 8 Company Law: Fundamental Principles the Court of Appeal’s opinion the company’s illegitimacy stemmed from the fact that it was in reality a one-man company. Lopes LJ stated: ‘If we were to permit it to succeed, we should be </a:t>
            </a:r>
            <a:r>
              <a:rPr lang="en-US" dirty="0" err="1"/>
              <a:t>authorising</a:t>
            </a:r>
            <a:r>
              <a:rPr lang="en-US" dirty="0"/>
              <a:t> a perversion of the Joint Stock Companies Act. We should give vitality to that which is a myth and a fiction . . . To </a:t>
            </a:r>
            <a:r>
              <a:rPr lang="en-US" dirty="0" err="1"/>
              <a:t>legalise</a:t>
            </a:r>
            <a:r>
              <a:rPr lang="en-US" dirty="0"/>
              <a:t> such a transaction would be a scandal.’ (at p 341) </a:t>
            </a:r>
          </a:p>
          <a:p>
            <a:pPr algn="just"/>
            <a:endParaRPr lang="en-US" dirty="0"/>
          </a:p>
          <a:p>
            <a:pPr algn="just"/>
            <a:r>
              <a:rPr lang="en-US" dirty="0"/>
              <a:t>The House of Lords, in reversing the decision of the Court of Appeal, rigorously denied the assertion by the lower courts that a company could not be formed by one dominant character together with six other persons divorced of a substantial interest in the business venture. According to the House, the statutory language of the Companies Act 1862 (s 6) was clear. A company could be incorporated providing it had at least seven members, irrespective of whether all seven members made a substantial contribution to the company.</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16</a:t>
            </a:fld>
            <a:endParaRPr lang="en-UG"/>
          </a:p>
        </p:txBody>
      </p:sp>
    </p:spTree>
    <p:extLst>
      <p:ext uri="{BB962C8B-B14F-4D97-AF65-F5344CB8AC3E}">
        <p14:creationId xmlns:p14="http://schemas.microsoft.com/office/powerpoint/2010/main" val="22462517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effectLst/>
                <a:latin typeface="Century Gothic" panose="020B0502020202020204" pitchFamily="34" charset="0"/>
                <a:ea typeface="Calibri" panose="020F0502020204030204" pitchFamily="34" charset="0"/>
                <a:cs typeface="Times New Roman" panose="02020603050405020304" pitchFamily="18" charset="0"/>
              </a:rPr>
              <a:t>sections 36, 15, 18, 19, 17, 22 (there are relevant).</a:t>
            </a:r>
            <a:endParaRPr lang="en-UG"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r>
              <a:rPr lang="en-US" dirty="0"/>
              <a:t>FORMS:  A1 /A7 /S18</a:t>
            </a:r>
          </a:p>
          <a:p>
            <a:endParaRPr lang="en-US" dirty="0"/>
          </a:p>
          <a:p>
            <a:r>
              <a:rPr lang="en-US" dirty="0"/>
              <a:t>A limited company can be re-registered as an unlimited company</a:t>
            </a:r>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18</a:t>
            </a:fld>
            <a:endParaRPr lang="en-UG"/>
          </a:p>
        </p:txBody>
      </p:sp>
    </p:spTree>
    <p:extLst>
      <p:ext uri="{BB962C8B-B14F-4D97-AF65-F5344CB8AC3E}">
        <p14:creationId xmlns:p14="http://schemas.microsoft.com/office/powerpoint/2010/main" val="3359045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Added subject to the Amendments of 2023 -Filing of the Beneficiary Owner Form</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19</a:t>
            </a:fld>
            <a:endParaRPr lang="en-UG"/>
          </a:p>
        </p:txBody>
      </p:sp>
    </p:spTree>
    <p:extLst>
      <p:ext uri="{BB962C8B-B14F-4D97-AF65-F5344CB8AC3E}">
        <p14:creationId xmlns:p14="http://schemas.microsoft.com/office/powerpoint/2010/main" val="175190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20</a:t>
            </a:fld>
            <a:endParaRPr lang="en-UG"/>
          </a:p>
        </p:txBody>
      </p:sp>
    </p:spTree>
    <p:extLst>
      <p:ext uri="{BB962C8B-B14F-4D97-AF65-F5344CB8AC3E}">
        <p14:creationId xmlns:p14="http://schemas.microsoft.com/office/powerpoint/2010/main" val="1852507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22</a:t>
            </a:fld>
            <a:endParaRPr lang="en-UG"/>
          </a:p>
        </p:txBody>
      </p:sp>
    </p:spTree>
    <p:extLst>
      <p:ext uri="{BB962C8B-B14F-4D97-AF65-F5344CB8AC3E}">
        <p14:creationId xmlns:p14="http://schemas.microsoft.com/office/powerpoint/2010/main" val="5856970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Rationale:</a:t>
            </a:r>
          </a:p>
          <a:p>
            <a:r>
              <a:rPr lang="en-US" dirty="0"/>
              <a:t>The contributions of the shareholders are managed within the scope of the objective</a:t>
            </a:r>
          </a:p>
          <a:p>
            <a:r>
              <a:rPr lang="en-US" dirty="0"/>
              <a:t>The funds received by creditors are managed within the scope of the objectives of the company</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24</a:t>
            </a:fld>
            <a:endParaRPr lang="en-UG"/>
          </a:p>
        </p:txBody>
      </p:sp>
    </p:spTree>
    <p:extLst>
      <p:ext uri="{BB962C8B-B14F-4D97-AF65-F5344CB8AC3E}">
        <p14:creationId xmlns:p14="http://schemas.microsoft.com/office/powerpoint/2010/main" val="16595925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Alteration of Articles of Association – Section 16 by Special Resolution</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26</a:t>
            </a:fld>
            <a:endParaRPr lang="en-UG"/>
          </a:p>
        </p:txBody>
      </p:sp>
    </p:spTree>
    <p:extLst>
      <p:ext uri="{BB962C8B-B14F-4D97-AF65-F5344CB8AC3E}">
        <p14:creationId xmlns:p14="http://schemas.microsoft.com/office/powerpoint/2010/main" val="1220407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Matters of Money Laundering.</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38</a:t>
            </a:fld>
            <a:endParaRPr lang="en-UG"/>
          </a:p>
        </p:txBody>
      </p:sp>
    </p:spTree>
    <p:extLst>
      <p:ext uri="{BB962C8B-B14F-4D97-AF65-F5344CB8AC3E}">
        <p14:creationId xmlns:p14="http://schemas.microsoft.com/office/powerpoint/2010/main" val="1625525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avoidance of double taxation.</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39</a:t>
            </a:fld>
            <a:endParaRPr lang="en-UG"/>
          </a:p>
        </p:txBody>
      </p:sp>
    </p:spTree>
    <p:extLst>
      <p:ext uri="{BB962C8B-B14F-4D97-AF65-F5344CB8AC3E}">
        <p14:creationId xmlns:p14="http://schemas.microsoft.com/office/powerpoint/2010/main" val="2001788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48</a:t>
            </a:fld>
            <a:endParaRPr lang="en-UG"/>
          </a:p>
        </p:txBody>
      </p:sp>
    </p:spTree>
    <p:extLst>
      <p:ext uri="{BB962C8B-B14F-4D97-AF65-F5344CB8AC3E}">
        <p14:creationId xmlns:p14="http://schemas.microsoft.com/office/powerpoint/2010/main" val="22755292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concept of the registered company was born of the mid-nineteenth century and as such company law is a comparatively modern legal phenomenon. </a:t>
            </a:r>
          </a:p>
          <a:p>
            <a:endParaRPr lang="en-US" dirty="0"/>
          </a:p>
          <a:p>
            <a:r>
              <a:rPr lang="en-US" dirty="0"/>
              <a:t>Nevertheless, prior to the mid-nineteenth century, business associations existed in such a form whereby they may be properly described as ancestors of and necessary catalysts to our present system of company law</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3</a:t>
            </a:fld>
            <a:endParaRPr lang="en-UG"/>
          </a:p>
        </p:txBody>
      </p:sp>
    </p:spTree>
    <p:extLst>
      <p:ext uri="{BB962C8B-B14F-4D97-AF65-F5344CB8AC3E}">
        <p14:creationId xmlns:p14="http://schemas.microsoft.com/office/powerpoint/2010/main" val="315594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49</a:t>
            </a:fld>
            <a:endParaRPr lang="en-UG"/>
          </a:p>
        </p:txBody>
      </p:sp>
    </p:spTree>
    <p:extLst>
      <p:ext uri="{BB962C8B-B14F-4D97-AF65-F5344CB8AC3E}">
        <p14:creationId xmlns:p14="http://schemas.microsoft.com/office/powerpoint/2010/main" val="19740163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CASE: </a:t>
            </a:r>
          </a:p>
          <a:p>
            <a:r>
              <a:rPr lang="en-US" b="1" dirty="0" err="1"/>
              <a:t>Greenvine</a:t>
            </a:r>
            <a:r>
              <a:rPr lang="en-US" b="1" dirty="0"/>
              <a:t> College Ltd </a:t>
            </a:r>
          </a:p>
          <a:p>
            <a:r>
              <a:rPr lang="en-US" b="1" dirty="0"/>
              <a:t>The Applicant went to court for a declaration that all resolution purportedly passed by the company on the 15th August 2002 and 20th March 2003 were null and void as the meetings weren't properly held.</a:t>
            </a:r>
          </a:p>
          <a:p>
            <a:r>
              <a:rPr lang="en-US" b="1" dirty="0"/>
              <a:t> </a:t>
            </a:r>
          </a:p>
          <a:p>
            <a:r>
              <a:rPr lang="en-US" b="1" dirty="0"/>
              <a:t>Held - </a:t>
            </a:r>
            <a:r>
              <a:rPr lang="en-US" b="1" dirty="0" err="1"/>
              <a:t>Kiryabwire</a:t>
            </a:r>
            <a:r>
              <a:rPr lang="en-US" b="1" dirty="0"/>
              <a:t> J; Every general meeting shall be called by giving 21 days notice in writing and notice has to be served or deemed to be served to such person entitled to receive it</a:t>
            </a:r>
            <a:endParaRPr lang="en-UG" b="1" dirty="0"/>
          </a:p>
        </p:txBody>
      </p:sp>
      <p:sp>
        <p:nvSpPr>
          <p:cNvPr id="4" name="Slide Number Placeholder 3"/>
          <p:cNvSpPr>
            <a:spLocks noGrp="1"/>
          </p:cNvSpPr>
          <p:nvPr>
            <p:ph type="sldNum" sz="quarter" idx="5"/>
          </p:nvPr>
        </p:nvSpPr>
        <p:spPr/>
        <p:txBody>
          <a:bodyPr/>
          <a:lstStyle/>
          <a:p>
            <a:fld id="{2EC36DCB-5A17-4543-A800-E54AE57FC0F0}" type="slidenum">
              <a:rPr lang="en-UG" smtClean="0"/>
              <a:t>50</a:t>
            </a:fld>
            <a:endParaRPr lang="en-UG"/>
          </a:p>
        </p:txBody>
      </p:sp>
    </p:spTree>
    <p:extLst>
      <p:ext uri="{BB962C8B-B14F-4D97-AF65-F5344CB8AC3E}">
        <p14:creationId xmlns:p14="http://schemas.microsoft.com/office/powerpoint/2010/main" val="37374263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intended to review the activities of the promoters and directors during the formation or incorporation stage. </a:t>
            </a:r>
          </a:p>
          <a:p>
            <a:r>
              <a:rPr lang="en-US" dirty="0"/>
              <a:t>Section 137(2) requires the directors to forward a statutory report to every member of the company at least 14 days before the meeting is held. ó 21 days notice should be given before the meeting is held. </a:t>
            </a:r>
          </a:p>
          <a:p>
            <a:endParaRPr lang="en-US" dirty="0"/>
          </a:p>
          <a:p>
            <a:r>
              <a:rPr lang="en-US" dirty="0"/>
              <a:t>The statutory report shall be submitted to the registrar under section 137 (6) ó Section 137 (10) imposes a fine of twenty five currency points incase of a default in complying with the section</a:t>
            </a:r>
            <a:endParaRPr lang="en-UG" dirty="0"/>
          </a:p>
          <a:p>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53</a:t>
            </a:fld>
            <a:endParaRPr lang="en-UG"/>
          </a:p>
        </p:txBody>
      </p:sp>
    </p:spTree>
    <p:extLst>
      <p:ext uri="{BB962C8B-B14F-4D97-AF65-F5344CB8AC3E}">
        <p14:creationId xmlns:p14="http://schemas.microsoft.com/office/powerpoint/2010/main" val="34782125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(S.130(5) ) – Shared with the Registrar.</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54</a:t>
            </a:fld>
            <a:endParaRPr lang="en-UG"/>
          </a:p>
        </p:txBody>
      </p:sp>
    </p:spTree>
    <p:extLst>
      <p:ext uri="{BB962C8B-B14F-4D97-AF65-F5344CB8AC3E}">
        <p14:creationId xmlns:p14="http://schemas.microsoft.com/office/powerpoint/2010/main" val="11525971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increase or decrease in the company’s share capital. </a:t>
            </a:r>
          </a:p>
          <a:p>
            <a:r>
              <a:rPr lang="en-US" dirty="0"/>
              <a:t>Section 139 provides for convening of an extra ordinary meeting on requisition of members not less that </a:t>
            </a:r>
            <a:r>
              <a:rPr lang="en-US" b="1" dirty="0"/>
              <a:t>one tenth of the paid up capital </a:t>
            </a:r>
            <a:r>
              <a:rPr lang="en-US" dirty="0"/>
              <a:t>of a company.</a:t>
            </a:r>
          </a:p>
          <a:p>
            <a:r>
              <a:rPr lang="en-US" b="1" dirty="0"/>
              <a:t>Section 139(2) states that the requisition must state the objects of the meeting, be signed by the </a:t>
            </a:r>
            <a:r>
              <a:rPr lang="en-US" b="1" dirty="0" err="1"/>
              <a:t>requisionists</a:t>
            </a:r>
            <a:r>
              <a:rPr lang="en-US" b="1" dirty="0"/>
              <a:t> and deposited at the company’s registered office</a:t>
            </a:r>
            <a:endParaRPr lang="en-UG" b="1" dirty="0"/>
          </a:p>
        </p:txBody>
      </p:sp>
      <p:sp>
        <p:nvSpPr>
          <p:cNvPr id="4" name="Slide Number Placeholder 3"/>
          <p:cNvSpPr>
            <a:spLocks noGrp="1"/>
          </p:cNvSpPr>
          <p:nvPr>
            <p:ph type="sldNum" sz="quarter" idx="5"/>
          </p:nvPr>
        </p:nvSpPr>
        <p:spPr/>
        <p:txBody>
          <a:bodyPr/>
          <a:lstStyle/>
          <a:p>
            <a:fld id="{2EC36DCB-5A17-4543-A800-E54AE57FC0F0}" type="slidenum">
              <a:rPr lang="en-UG" smtClean="0"/>
              <a:t>55</a:t>
            </a:fld>
            <a:endParaRPr lang="en-UG"/>
          </a:p>
        </p:txBody>
      </p:sp>
    </p:spTree>
    <p:extLst>
      <p:ext uri="{BB962C8B-B14F-4D97-AF65-F5344CB8AC3E}">
        <p14:creationId xmlns:p14="http://schemas.microsoft.com/office/powerpoint/2010/main" val="23542152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MATTERS RESOLVED IN THE AGM:</a:t>
            </a:r>
          </a:p>
          <a:p>
            <a:endParaRPr lang="en-US" b="1" dirty="0"/>
          </a:p>
          <a:p>
            <a:pPr marL="171450" indent="-171450">
              <a:buFont typeface="Arial" panose="020B0604020202020204" pitchFamily="34" charset="0"/>
              <a:buChar char="•"/>
            </a:pPr>
            <a:r>
              <a:rPr lang="en-US" dirty="0"/>
              <a:t>Appointment of auditors and directors of the company </a:t>
            </a:r>
          </a:p>
          <a:p>
            <a:pPr marL="171450" indent="-171450">
              <a:buFont typeface="Arial" panose="020B0604020202020204" pitchFamily="34" charset="0"/>
              <a:buChar char="•"/>
            </a:pPr>
            <a:r>
              <a:rPr lang="en-US" dirty="0"/>
              <a:t>Fixing their remuneration </a:t>
            </a:r>
          </a:p>
          <a:p>
            <a:pPr marL="171450" indent="-171450">
              <a:buFont typeface="Arial" panose="020B0604020202020204" pitchFamily="34" charset="0"/>
              <a:buChar char="•"/>
            </a:pPr>
            <a:r>
              <a:rPr lang="en-US" dirty="0"/>
              <a:t>Declaration of dividends </a:t>
            </a:r>
          </a:p>
          <a:p>
            <a:pPr marL="171450" indent="-171450">
              <a:buFont typeface="Arial" panose="020B0604020202020204" pitchFamily="34" charset="0"/>
              <a:buChar char="•"/>
            </a:pPr>
            <a:r>
              <a:rPr lang="en-US" dirty="0"/>
              <a:t>Consideration of the Accounts and balance sheets of the company</a:t>
            </a:r>
          </a:p>
          <a:p>
            <a:pPr marL="171450" indent="-171450">
              <a:buFont typeface="Arial" panose="020B0604020202020204" pitchFamily="34" charset="0"/>
              <a:buChar char="•"/>
            </a:pPr>
            <a:r>
              <a:rPr lang="en-US" dirty="0"/>
              <a:t>Consideration of the report of the directors and auditors of the company </a:t>
            </a:r>
          </a:p>
          <a:p>
            <a:pPr marL="171450" indent="-171450">
              <a:buFont typeface="Arial" panose="020B0604020202020204" pitchFamily="34" charset="0"/>
              <a:buChar char="•"/>
            </a:pPr>
            <a:r>
              <a:rPr lang="en-US" dirty="0"/>
              <a:t>Election of new directors to replace those retiring </a:t>
            </a:r>
          </a:p>
        </p:txBody>
      </p:sp>
      <p:sp>
        <p:nvSpPr>
          <p:cNvPr id="4" name="Slide Number Placeholder 3"/>
          <p:cNvSpPr>
            <a:spLocks noGrp="1"/>
          </p:cNvSpPr>
          <p:nvPr>
            <p:ph type="sldNum" sz="quarter" idx="5"/>
          </p:nvPr>
        </p:nvSpPr>
        <p:spPr/>
        <p:txBody>
          <a:bodyPr/>
          <a:lstStyle/>
          <a:p>
            <a:fld id="{E82BE6E7-B672-44A8-AC56-4781EFB05758}" type="slidenum">
              <a:rPr lang="en-UG" smtClean="0"/>
              <a:t>57</a:t>
            </a:fld>
            <a:endParaRPr lang="en-UG"/>
          </a:p>
        </p:txBody>
      </p:sp>
    </p:spTree>
    <p:extLst>
      <p:ext uri="{BB962C8B-B14F-4D97-AF65-F5344CB8AC3E}">
        <p14:creationId xmlns:p14="http://schemas.microsoft.com/office/powerpoint/2010/main" val="12495187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Powers of the Chairman at Meetings:</a:t>
            </a:r>
          </a:p>
          <a:p>
            <a:pPr marL="228600" indent="-228600">
              <a:buFont typeface="+mj-lt"/>
              <a:buAutoNum type="arabicPeriod"/>
            </a:pPr>
            <a:r>
              <a:rPr lang="en-US" dirty="0"/>
              <a:t>To demand for a poll </a:t>
            </a:r>
          </a:p>
          <a:p>
            <a:pPr marL="228600" indent="-228600">
              <a:buFont typeface="+mj-lt"/>
              <a:buAutoNum type="arabicPeriod"/>
            </a:pPr>
            <a:r>
              <a:rPr lang="en-US" dirty="0"/>
              <a:t>To decide points of order </a:t>
            </a:r>
          </a:p>
          <a:p>
            <a:pPr marL="228600" indent="-228600">
              <a:buFont typeface="+mj-lt"/>
              <a:buAutoNum type="arabicPeriod"/>
            </a:pPr>
            <a:r>
              <a:rPr lang="en-US" dirty="0"/>
              <a:t>To expel unruly members </a:t>
            </a:r>
          </a:p>
          <a:p>
            <a:pPr marL="228600" indent="-228600">
              <a:buFont typeface="+mj-lt"/>
              <a:buAutoNum type="arabicPeriod"/>
            </a:pPr>
            <a:r>
              <a:rPr lang="en-US" dirty="0"/>
              <a:t>To adjourn the meeting </a:t>
            </a:r>
          </a:p>
          <a:p>
            <a:pPr marL="228600" indent="-228600">
              <a:buFont typeface="+mj-lt"/>
              <a:buAutoNum type="arabicPeriod"/>
            </a:pPr>
            <a:r>
              <a:rPr lang="en-US" dirty="0"/>
              <a:t>To sign and date proceedings of the meeting </a:t>
            </a:r>
          </a:p>
          <a:p>
            <a:pPr marL="228600" indent="-228600">
              <a:buFont typeface="+mj-lt"/>
              <a:buAutoNum type="arabicPeriod"/>
            </a:pPr>
            <a:r>
              <a:rPr lang="en-US" dirty="0"/>
              <a:t>To vote and if the articles provide shall have a casting vote</a:t>
            </a:r>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61</a:t>
            </a:fld>
            <a:endParaRPr lang="en-UG"/>
          </a:p>
        </p:txBody>
      </p:sp>
    </p:spTree>
    <p:extLst>
      <p:ext uri="{BB962C8B-B14F-4D97-AF65-F5344CB8AC3E}">
        <p14:creationId xmlns:p14="http://schemas.microsoft.com/office/powerpoint/2010/main" val="20973652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Issue of shares at a discount </a:t>
            </a:r>
          </a:p>
          <a:p>
            <a:pPr marL="171450" indent="-171450">
              <a:buFont typeface="Arial" panose="020B0604020202020204" pitchFamily="34" charset="0"/>
              <a:buChar char="•"/>
            </a:pPr>
            <a:r>
              <a:rPr lang="en-US" dirty="0"/>
              <a:t>Adoption of the statutory report </a:t>
            </a:r>
          </a:p>
          <a:p>
            <a:pPr marL="171450" indent="-171450">
              <a:buFont typeface="Arial" panose="020B0604020202020204" pitchFamily="34" charset="0"/>
              <a:buChar char="•"/>
            </a:pPr>
            <a:r>
              <a:rPr lang="en-US" dirty="0"/>
              <a:t>Adoption of annual accounts </a:t>
            </a:r>
          </a:p>
          <a:p>
            <a:pPr marL="171450" indent="-171450">
              <a:buFont typeface="Arial" panose="020B0604020202020204" pitchFamily="34" charset="0"/>
              <a:buChar char="•"/>
            </a:pPr>
            <a:r>
              <a:rPr lang="en-US" dirty="0"/>
              <a:t>Appointment of auditors and fixing their remuneration </a:t>
            </a:r>
          </a:p>
          <a:p>
            <a:pPr marL="171450" indent="-171450">
              <a:buFont typeface="Arial" panose="020B0604020202020204" pitchFamily="34" charset="0"/>
              <a:buChar char="•"/>
            </a:pPr>
            <a:r>
              <a:rPr lang="en-US" dirty="0"/>
              <a:t>Appointment of directors at the annual general meeting.</a:t>
            </a:r>
          </a:p>
          <a:p>
            <a:pPr marL="171450" indent="-171450">
              <a:buFont typeface="Arial" panose="020B0604020202020204" pitchFamily="34" charset="0"/>
              <a:buChar char="•"/>
            </a:pPr>
            <a:r>
              <a:rPr lang="en-US" dirty="0"/>
              <a:t>Variation in the number of directors of the company </a:t>
            </a:r>
          </a:p>
          <a:p>
            <a:pPr marL="171450" indent="-171450">
              <a:buFont typeface="Arial" panose="020B0604020202020204" pitchFamily="34" charset="0"/>
              <a:buChar char="•"/>
            </a:pPr>
            <a:r>
              <a:rPr lang="en-US" dirty="0"/>
              <a:t> Declaration of dividends and issue of bonus </a:t>
            </a:r>
          </a:p>
          <a:p>
            <a:pPr marL="171450" indent="-171450">
              <a:buFont typeface="Arial" panose="020B0604020202020204" pitchFamily="34" charset="0"/>
              <a:buChar char="•"/>
            </a:pPr>
            <a:r>
              <a:rPr lang="en-US" dirty="0"/>
              <a:t>Authorizing voluntary and affixing remuneration of liquidators</a:t>
            </a:r>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63</a:t>
            </a:fld>
            <a:endParaRPr lang="en-UG"/>
          </a:p>
        </p:txBody>
      </p:sp>
    </p:spTree>
    <p:extLst>
      <p:ext uri="{BB962C8B-B14F-4D97-AF65-F5344CB8AC3E}">
        <p14:creationId xmlns:p14="http://schemas.microsoft.com/office/powerpoint/2010/main" val="322825019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Alteration of the memorandum </a:t>
            </a:r>
          </a:p>
          <a:p>
            <a:pPr marL="171450" indent="-171450">
              <a:buFont typeface="Arial" panose="020B0604020202020204" pitchFamily="34" charset="0"/>
              <a:buChar char="•"/>
            </a:pPr>
            <a:r>
              <a:rPr lang="en-US" dirty="0"/>
              <a:t>regarding the registered office and the objects clause </a:t>
            </a:r>
          </a:p>
          <a:p>
            <a:pPr marL="171450" indent="-171450">
              <a:buFont typeface="Arial" panose="020B0604020202020204" pitchFamily="34" charset="0"/>
              <a:buChar char="•"/>
            </a:pPr>
            <a:r>
              <a:rPr lang="en-US" dirty="0"/>
              <a:t>Alteration of the name of the company </a:t>
            </a:r>
          </a:p>
          <a:p>
            <a:pPr marL="171450" indent="-171450">
              <a:buFont typeface="Arial" panose="020B0604020202020204" pitchFamily="34" charset="0"/>
              <a:buChar char="•"/>
            </a:pPr>
            <a:r>
              <a:rPr lang="en-US" dirty="0"/>
              <a:t>Alteration of the articles of association </a:t>
            </a:r>
          </a:p>
          <a:p>
            <a:pPr marL="171450" indent="-171450">
              <a:buFont typeface="Arial" panose="020B0604020202020204" pitchFamily="34" charset="0"/>
              <a:buChar char="•"/>
            </a:pPr>
            <a:r>
              <a:rPr lang="en-US" dirty="0"/>
              <a:t>Creation of reserve capital </a:t>
            </a:r>
          </a:p>
          <a:p>
            <a:pPr marL="171450" indent="-171450">
              <a:buFont typeface="Arial" panose="020B0604020202020204" pitchFamily="34" charset="0"/>
              <a:buChar char="•"/>
            </a:pPr>
            <a:r>
              <a:rPr lang="en-US" dirty="0"/>
              <a:t>Reduction of capital </a:t>
            </a:r>
          </a:p>
          <a:p>
            <a:pPr marL="171450" indent="-171450">
              <a:buFont typeface="Arial" panose="020B0604020202020204" pitchFamily="34" charset="0"/>
              <a:buChar char="•"/>
            </a:pPr>
            <a:r>
              <a:rPr lang="en-US" dirty="0"/>
              <a:t>Variation in the rights of holders of any class of shares </a:t>
            </a:r>
          </a:p>
          <a:p>
            <a:pPr marL="171450" indent="-171450">
              <a:buFont typeface="Arial" panose="020B0604020202020204" pitchFamily="34" charset="0"/>
              <a:buChar char="•"/>
            </a:pPr>
            <a:r>
              <a:rPr lang="en-US" dirty="0"/>
              <a:t>Authorizing payment of interest out of share capital </a:t>
            </a:r>
          </a:p>
          <a:p>
            <a:pPr marL="171450" indent="-171450">
              <a:buFont typeface="Arial" panose="020B0604020202020204" pitchFamily="34" charset="0"/>
              <a:buChar char="•"/>
            </a:pPr>
            <a:r>
              <a:rPr lang="en-US" dirty="0"/>
              <a:t>Declaration of investigation into the company affairs </a:t>
            </a:r>
          </a:p>
          <a:p>
            <a:pPr marL="171450" indent="-171450">
              <a:buFont typeface="Arial" panose="020B0604020202020204" pitchFamily="34" charset="0"/>
              <a:buChar char="•"/>
            </a:pPr>
            <a:r>
              <a:rPr lang="en-US" dirty="0"/>
              <a:t>Authorizing voluntary winding up of the company</a:t>
            </a:r>
          </a:p>
          <a:p>
            <a:pPr marL="171450" indent="-171450">
              <a:buFont typeface="Arial" panose="020B0604020202020204" pitchFamily="34" charset="0"/>
              <a:buChar char="•"/>
            </a:pPr>
            <a:r>
              <a:rPr lang="en-US" dirty="0"/>
              <a:t>Provided under section 149 </a:t>
            </a:r>
          </a:p>
          <a:p>
            <a:pPr marL="171450" indent="-171450">
              <a:buFont typeface="Arial" panose="020B0604020202020204" pitchFamily="34" charset="0"/>
              <a:buChar char="•"/>
            </a:pPr>
            <a:r>
              <a:rPr lang="en-US" dirty="0"/>
              <a:t>Special notice is required under the law or articles of association in some instances. </a:t>
            </a:r>
          </a:p>
          <a:p>
            <a:pPr marL="171450" indent="-171450">
              <a:buFont typeface="Arial" panose="020B0604020202020204" pitchFamily="34" charset="0"/>
              <a:buChar char="•"/>
            </a:pPr>
            <a:r>
              <a:rPr lang="en-US" dirty="0"/>
              <a:t>Section 149(1) states that the resolution shall be ineffective unless 21 days notice is given. </a:t>
            </a:r>
          </a:p>
          <a:p>
            <a:pPr marL="171450" indent="-171450">
              <a:buFont typeface="Arial" panose="020B0604020202020204" pitchFamily="34" charset="0"/>
              <a:buChar char="•"/>
            </a:pPr>
            <a:r>
              <a:rPr lang="en-US" dirty="0"/>
              <a:t>Notice of the resolution is to be given at the same time and manner as notice of the meeting. </a:t>
            </a:r>
          </a:p>
          <a:p>
            <a:pPr marL="171450" indent="-171450">
              <a:buFont typeface="Arial" panose="020B0604020202020204" pitchFamily="34" charset="0"/>
              <a:buChar char="•"/>
            </a:pPr>
            <a:r>
              <a:rPr lang="en-US" dirty="0"/>
              <a:t>If its not practicable, notice shall be through in a newspaper of wide circulation</a:t>
            </a:r>
          </a:p>
          <a:p>
            <a:pPr marL="171450" indent="-171450">
              <a:buFont typeface="Arial" panose="020B0604020202020204" pitchFamily="34" charset="0"/>
              <a:buChar char="•"/>
            </a:pPr>
            <a:r>
              <a:rPr lang="en-US" dirty="0"/>
              <a:t>Appointment as auditor of a person other than a retiring auditor. </a:t>
            </a:r>
          </a:p>
          <a:p>
            <a:pPr marL="171450" indent="-171450">
              <a:buFont typeface="Arial" panose="020B0604020202020204" pitchFamily="34" charset="0"/>
              <a:buChar char="•"/>
            </a:pPr>
            <a:r>
              <a:rPr lang="en-US" dirty="0"/>
              <a:t>Resolution at an annual general meeting providing that a retiring auditor not be re-appointed Removal of a director before expiry of his term.</a:t>
            </a:r>
          </a:p>
          <a:p>
            <a:pPr marL="171450" indent="-171450">
              <a:buFont typeface="Arial" panose="020B0604020202020204" pitchFamily="34" charset="0"/>
              <a:buChar char="•"/>
            </a:pPr>
            <a:r>
              <a:rPr lang="en-US" dirty="0"/>
              <a:t>Appointment of another person as a director in place of a director removed. </a:t>
            </a:r>
          </a:p>
          <a:p>
            <a:pPr marL="171450" indent="-171450">
              <a:buFont typeface="Arial" panose="020B0604020202020204" pitchFamily="34" charset="0"/>
              <a:buChar char="•"/>
            </a:pPr>
            <a:r>
              <a:rPr lang="en-US" dirty="0"/>
              <a:t>Appointment as a director of a person other than retiring director</a:t>
            </a:r>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64</a:t>
            </a:fld>
            <a:endParaRPr lang="en-UG"/>
          </a:p>
        </p:txBody>
      </p:sp>
    </p:spTree>
    <p:extLst>
      <p:ext uri="{BB962C8B-B14F-4D97-AF65-F5344CB8AC3E}">
        <p14:creationId xmlns:p14="http://schemas.microsoft.com/office/powerpoint/2010/main" val="19750179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68 of the Companies Act.</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effectLst/>
                <a:latin typeface="Century Gothic" panose="020B0502020202020204" pitchFamily="34" charset="0"/>
                <a:ea typeface="Calibri" panose="020F0502020204030204" pitchFamily="34" charset="0"/>
                <a:cs typeface="Times New Roman" panose="02020603050405020304" pitchFamily="18" charset="0"/>
              </a:rPr>
              <a:t>DIFFERENCE BETWEEN A MEMBER &amp; A SHAREHOLDER</a:t>
            </a:r>
            <a:endParaRPr lang="en-UG" sz="12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67</a:t>
            </a:fld>
            <a:endParaRPr lang="en-UG"/>
          </a:p>
        </p:txBody>
      </p:sp>
    </p:spTree>
    <p:extLst>
      <p:ext uri="{BB962C8B-B14F-4D97-AF65-F5344CB8AC3E}">
        <p14:creationId xmlns:p14="http://schemas.microsoft.com/office/powerpoint/2010/main" val="1536874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2 of the Companies Act</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4</a:t>
            </a:fld>
            <a:endParaRPr lang="en-UG"/>
          </a:p>
        </p:txBody>
      </p:sp>
    </p:spTree>
    <p:extLst>
      <p:ext uri="{BB962C8B-B14F-4D97-AF65-F5344CB8AC3E}">
        <p14:creationId xmlns:p14="http://schemas.microsoft.com/office/powerpoint/2010/main" val="12881003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TABLE –A to the Companies Act</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68</a:t>
            </a:fld>
            <a:endParaRPr lang="en-UG"/>
          </a:p>
        </p:txBody>
      </p:sp>
    </p:spTree>
    <p:extLst>
      <p:ext uri="{BB962C8B-B14F-4D97-AF65-F5344CB8AC3E}">
        <p14:creationId xmlns:p14="http://schemas.microsoft.com/office/powerpoint/2010/main" val="343141576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Directors have the same fiduciary duties as agents or trustees.</a:t>
            </a:r>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71</a:t>
            </a:fld>
            <a:endParaRPr lang="en-UG"/>
          </a:p>
        </p:txBody>
      </p:sp>
    </p:spTree>
    <p:extLst>
      <p:ext uri="{BB962C8B-B14F-4D97-AF65-F5344CB8AC3E}">
        <p14:creationId xmlns:p14="http://schemas.microsoft.com/office/powerpoint/2010/main" val="296885247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Section 119 of the Companies Act on the contents of the Company register.</a:t>
            </a:r>
          </a:p>
          <a:p>
            <a:r>
              <a:rPr lang="en-US" dirty="0"/>
              <a:t>Article 81 (2) of Table A / 82/ 83/ 84</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73</a:t>
            </a:fld>
            <a:endParaRPr lang="en-UG"/>
          </a:p>
        </p:txBody>
      </p:sp>
    </p:spTree>
    <p:extLst>
      <p:ext uri="{BB962C8B-B14F-4D97-AF65-F5344CB8AC3E}">
        <p14:creationId xmlns:p14="http://schemas.microsoft.com/office/powerpoint/2010/main" val="12185971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provided under section 167 </a:t>
            </a:r>
          </a:p>
          <a:p>
            <a:r>
              <a:rPr lang="en-US" dirty="0"/>
              <a:t>Every officer must appoint an auditor to hold office from the conclusion of that general meeting until the conclusion of the next annual general meeting. </a:t>
            </a:r>
          </a:p>
          <a:p>
            <a:r>
              <a:rPr lang="en-US" dirty="0"/>
              <a:t>The registrar has powers to appoint an auditor where at an annual general meeting, no auditors are appointed or re appointed.  Section 169 provides the grounds who aren't eligible for appointment as auditors namely; officer or servant of the company, a person who is a partner or is in the employment of the company’s officer or servant</a:t>
            </a:r>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74</a:t>
            </a:fld>
            <a:endParaRPr lang="en-UG"/>
          </a:p>
        </p:txBody>
      </p:sp>
    </p:spTree>
    <p:extLst>
      <p:ext uri="{BB962C8B-B14F-4D97-AF65-F5344CB8AC3E}">
        <p14:creationId xmlns:p14="http://schemas.microsoft.com/office/powerpoint/2010/main" val="29266402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Companies like, living things do fall sick and they may be cured of their maladies and resume normal profitable operations. They may, on the other hand, be deemed to be incurable and relegated into winding up. </a:t>
            </a:r>
          </a:p>
          <a:p>
            <a:endParaRPr lang="en-US" b="1" dirty="0"/>
          </a:p>
          <a:p>
            <a:r>
              <a:rPr lang="en-US" b="1" dirty="0"/>
              <a:t>The managers of an ailing company should have the appropriate acumen to take the correct life or death decisions at the right time</a:t>
            </a:r>
            <a:endParaRPr lang="en-UG" b="1" dirty="0"/>
          </a:p>
        </p:txBody>
      </p:sp>
      <p:sp>
        <p:nvSpPr>
          <p:cNvPr id="4" name="Slide Number Placeholder 3"/>
          <p:cNvSpPr>
            <a:spLocks noGrp="1"/>
          </p:cNvSpPr>
          <p:nvPr>
            <p:ph type="sldNum" sz="quarter" idx="5"/>
          </p:nvPr>
        </p:nvSpPr>
        <p:spPr/>
        <p:txBody>
          <a:bodyPr/>
          <a:lstStyle/>
          <a:p>
            <a:fld id="{E82BE6E7-B672-44A8-AC56-4781EFB05758}" type="slidenum">
              <a:rPr lang="en-UG" smtClean="0"/>
              <a:t>75</a:t>
            </a:fld>
            <a:endParaRPr lang="en-UG"/>
          </a:p>
        </p:txBody>
      </p:sp>
    </p:spTree>
    <p:extLst>
      <p:ext uri="{BB962C8B-B14F-4D97-AF65-F5344CB8AC3E}">
        <p14:creationId xmlns:p14="http://schemas.microsoft.com/office/powerpoint/2010/main" val="25027921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80</a:t>
            </a:fld>
            <a:endParaRPr lang="en-UG"/>
          </a:p>
        </p:txBody>
      </p:sp>
    </p:spTree>
    <p:extLst>
      <p:ext uri="{BB962C8B-B14F-4D97-AF65-F5344CB8AC3E}">
        <p14:creationId xmlns:p14="http://schemas.microsoft.com/office/powerpoint/2010/main" val="224138855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Sections</a:t>
            </a:r>
            <a:r>
              <a:rPr lang="en-US" sz="1800" b="1" spc="-10">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8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91&amp;92</a:t>
            </a:r>
            <a:r>
              <a:rPr lang="en-US" sz="1800" b="1" spc="5">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8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of the</a:t>
            </a:r>
            <a:r>
              <a:rPr lang="en-US" sz="1800" b="1" spc="5">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8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Insolvency</a:t>
            </a:r>
            <a:r>
              <a:rPr lang="en-US" sz="1800" b="1" spc="5">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 </a:t>
            </a:r>
            <a:r>
              <a:rPr lang="en-US" sz="1800" b="1">
                <a:solidFill>
                  <a:srgbClr val="000000"/>
                </a:solidFill>
                <a:effectLst/>
                <a:latin typeface="Arial Narrow" panose="020B0606020202030204" pitchFamily="34" charset="0"/>
                <a:ea typeface="Times New Roman" panose="02020603050405020304" pitchFamily="18" charset="0"/>
                <a:cs typeface="Times New Roman" panose="02020603050405020304" pitchFamily="18" charset="0"/>
              </a:rPr>
              <a:t>Act</a:t>
            </a:r>
            <a:endParaRPr lang="en-UG"/>
          </a:p>
        </p:txBody>
      </p:sp>
      <p:sp>
        <p:nvSpPr>
          <p:cNvPr id="4" name="Slide Number Placeholder 3"/>
          <p:cNvSpPr>
            <a:spLocks noGrp="1"/>
          </p:cNvSpPr>
          <p:nvPr>
            <p:ph type="sldNum" sz="quarter" idx="5"/>
          </p:nvPr>
        </p:nvSpPr>
        <p:spPr/>
        <p:txBody>
          <a:bodyPr/>
          <a:lstStyle/>
          <a:p>
            <a:fld id="{E82BE6E7-B672-44A8-AC56-4781EFB05758}" type="slidenum">
              <a:rPr lang="en-UG" smtClean="0"/>
              <a:t>84</a:t>
            </a:fld>
            <a:endParaRPr lang="en-UG"/>
          </a:p>
        </p:txBody>
      </p:sp>
    </p:spTree>
    <p:extLst>
      <p:ext uri="{BB962C8B-B14F-4D97-AF65-F5344CB8AC3E}">
        <p14:creationId xmlns:p14="http://schemas.microsoft.com/office/powerpoint/2010/main" val="20704210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DEFINITION: </a:t>
            </a:r>
            <a:r>
              <a:rPr lang="en-US" dirty="0"/>
              <a:t>A business cannot come into existence unless someone thinks of the idea and attempts to translate it into business. The process of conceiving and translating the business opportunity is what is called promotion. </a:t>
            </a:r>
          </a:p>
          <a:p>
            <a:endParaRPr lang="en-US" dirty="0"/>
          </a:p>
          <a:p>
            <a:r>
              <a:rPr lang="en-US" dirty="0"/>
              <a:t>TWYCROSS VS GRANT (1877) as “any person who undertakes to form a company, or who, with regard to a proposed newly formed company, undertakes part in raising capital for it. A person is prima facie a promoter of the company, if he has taken part in setting a company formed with reference to a given object.” </a:t>
            </a:r>
            <a:endParaRPr lang="en-US" b="1" dirty="0"/>
          </a:p>
          <a:p>
            <a:endParaRPr lang="en-US" b="1" dirty="0"/>
          </a:p>
          <a:p>
            <a:r>
              <a:rPr lang="en-US" dirty="0"/>
              <a:t>CASE: KELNER V BAXTER</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6</a:t>
            </a:fld>
            <a:endParaRPr lang="en-UG"/>
          </a:p>
        </p:txBody>
      </p:sp>
    </p:spTree>
    <p:extLst>
      <p:ext uri="{BB962C8B-B14F-4D97-AF65-F5344CB8AC3E}">
        <p14:creationId xmlns:p14="http://schemas.microsoft.com/office/powerpoint/2010/main" val="2931756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2EC36DCB-5A17-4543-A800-E54AE57FC0F0}" type="slidenum">
              <a:rPr lang="en-UG" smtClean="0"/>
              <a:t>7</a:t>
            </a:fld>
            <a:endParaRPr lang="en-UG"/>
          </a:p>
        </p:txBody>
      </p:sp>
    </p:spTree>
    <p:extLst>
      <p:ext uri="{BB962C8B-B14F-4D97-AF65-F5344CB8AC3E}">
        <p14:creationId xmlns:p14="http://schemas.microsoft.com/office/powerpoint/2010/main" val="2235354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Public Companies </a:t>
            </a:r>
            <a:r>
              <a:rPr lang="en-US" dirty="0"/>
              <a:t>-</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A private company is set up by the </a:t>
            </a:r>
            <a:r>
              <a:rPr lang="en-US" sz="1800" b="1" dirty="0">
                <a:effectLst/>
                <a:latin typeface="Century Gothic" panose="020B0502020202020204" pitchFamily="34" charset="0"/>
                <a:ea typeface="Calibri" panose="020F0502020204030204" pitchFamily="34" charset="0"/>
                <a:cs typeface="Times New Roman" panose="02020603050405020304" pitchFamily="18" charset="0"/>
              </a:rPr>
              <a:t>Companies Act</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 2012, Laws of Uganda, </a:t>
            </a:r>
            <a:r>
              <a:rPr lang="en-US" sz="1800" b="1" dirty="0">
                <a:effectLst/>
                <a:latin typeface="Century Gothic" panose="020B0502020202020204" pitchFamily="34" charset="0"/>
                <a:ea typeface="Calibri" panose="020F0502020204030204" pitchFamily="34" charset="0"/>
                <a:cs typeface="Times New Roman" panose="02020603050405020304" pitchFamily="18" charset="0"/>
              </a:rPr>
              <a:t>Section 5</a:t>
            </a:r>
            <a:r>
              <a:rPr lang="en-US" sz="1800" dirty="0">
                <a:effectLst/>
                <a:latin typeface="Century Gothic" panose="020B0502020202020204" pitchFamily="34" charset="0"/>
                <a:ea typeface="Calibri" panose="020F0502020204030204" pitchFamily="34" charset="0"/>
                <a:cs typeface="Times New Roman" panose="02020603050405020304" pitchFamily="18" charset="0"/>
              </a:rPr>
              <a:t> provides for that, it has the following characteristics; </a:t>
            </a:r>
            <a:endParaRPr lang="en-UG"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r>
              <a:rPr lang="en-US" dirty="0"/>
              <a:t>Section 5 of the Companies Act</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8</a:t>
            </a:fld>
            <a:endParaRPr lang="en-UG"/>
          </a:p>
        </p:txBody>
      </p:sp>
    </p:spTree>
    <p:extLst>
      <p:ext uri="{BB962C8B-B14F-4D97-AF65-F5344CB8AC3E}">
        <p14:creationId xmlns:p14="http://schemas.microsoft.com/office/powerpoint/2010/main" val="29575817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Case: </a:t>
            </a:r>
          </a:p>
          <a:p>
            <a:r>
              <a:rPr lang="en-US" b="1" dirty="0"/>
              <a:t>Adams Vs Cape Industries PLC (1991) ó Held: </a:t>
            </a:r>
            <a:r>
              <a:rPr lang="en-US" dirty="0"/>
              <a:t>The law recognizes the creation of subsidiary companies which are considered as separate legal entities from their parent companies. </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11</a:t>
            </a:fld>
            <a:endParaRPr lang="en-UG"/>
          </a:p>
        </p:txBody>
      </p:sp>
    </p:spTree>
    <p:extLst>
      <p:ext uri="{BB962C8B-B14F-4D97-AF65-F5344CB8AC3E}">
        <p14:creationId xmlns:p14="http://schemas.microsoft.com/office/powerpoint/2010/main" val="3009451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EXAMPLES IN UGANDA:</a:t>
            </a:r>
          </a:p>
          <a:p>
            <a:endParaRPr lang="en-US" b="1" dirty="0"/>
          </a:p>
          <a:p>
            <a:r>
              <a:rPr lang="en-US" dirty="0"/>
              <a:t>RUPALERIA GROUP OF COMPANIES COMPRISING MEERA IVESTMENTS /SPEKE RESORT / SPEKE APARTMENTS/ CRANE BANK / ETC</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12</a:t>
            </a:fld>
            <a:endParaRPr lang="en-UG"/>
          </a:p>
        </p:txBody>
      </p:sp>
    </p:spTree>
    <p:extLst>
      <p:ext uri="{BB962C8B-B14F-4D97-AF65-F5344CB8AC3E}">
        <p14:creationId xmlns:p14="http://schemas.microsoft.com/office/powerpoint/2010/main" val="866003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err="1"/>
              <a:t>Macaura</a:t>
            </a:r>
            <a:r>
              <a:rPr lang="en-US" b="1" dirty="0"/>
              <a:t> Vs Northern Assurance Co. Ltd (1925) AC 619; </a:t>
            </a:r>
          </a:p>
          <a:p>
            <a:r>
              <a:rPr lang="en-US" dirty="0" err="1"/>
              <a:t>Macaura</a:t>
            </a:r>
            <a:r>
              <a:rPr lang="en-US" dirty="0"/>
              <a:t> had 99% shareholdings on a company that was involved in timber business and he took out an insurance policy against fire. Fire later destroyed the company's insured property and the assurance company refused to indemnify </a:t>
            </a:r>
            <a:r>
              <a:rPr lang="en-US" dirty="0" err="1"/>
              <a:t>Macaura</a:t>
            </a:r>
            <a:r>
              <a:rPr lang="en-US" dirty="0"/>
              <a:t> on the grounds that the property was for the company. Master J held that no shareholder has any right to any item of the property owned by the company for he has no legal or equitable interest therein. That he is House of Lords - England courts. entitled to a share in the profits while the company continues to carry on business and a share in the distribution of surplus assets when the company is wound up. This holding based on the insurance principle that when you are insuring thing, you must have an insurable interest in it i.e. an economic interest. </a:t>
            </a:r>
            <a:endParaRPr lang="en-UG" dirty="0"/>
          </a:p>
        </p:txBody>
      </p:sp>
      <p:sp>
        <p:nvSpPr>
          <p:cNvPr id="4" name="Slide Number Placeholder 3"/>
          <p:cNvSpPr>
            <a:spLocks noGrp="1"/>
          </p:cNvSpPr>
          <p:nvPr>
            <p:ph type="sldNum" sz="quarter" idx="5"/>
          </p:nvPr>
        </p:nvSpPr>
        <p:spPr/>
        <p:txBody>
          <a:bodyPr/>
          <a:lstStyle/>
          <a:p>
            <a:fld id="{E82BE6E7-B672-44A8-AC56-4781EFB05758}" type="slidenum">
              <a:rPr lang="en-UG" smtClean="0"/>
              <a:t>15</a:t>
            </a:fld>
            <a:endParaRPr lang="en-UG"/>
          </a:p>
        </p:txBody>
      </p:sp>
    </p:spTree>
    <p:extLst>
      <p:ext uri="{BB962C8B-B14F-4D97-AF65-F5344CB8AC3E}">
        <p14:creationId xmlns:p14="http://schemas.microsoft.com/office/powerpoint/2010/main" val="1907814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4A43B8-BDF1-4C96-BA6D-C919C9BC5F02}" type="datetimeFigureOut">
              <a:rPr lang="en-UG" smtClean="0"/>
              <a:t>03/31/2025</a:t>
            </a:fld>
            <a:endParaRPr lang="en-UG"/>
          </a:p>
        </p:txBody>
      </p:sp>
      <p:sp>
        <p:nvSpPr>
          <p:cNvPr id="5" name="Footer Placeholder 4"/>
          <p:cNvSpPr>
            <a:spLocks noGrp="1"/>
          </p:cNvSpPr>
          <p:nvPr>
            <p:ph type="ftr" sz="quarter" idx="11"/>
          </p:nvPr>
        </p:nvSpPr>
        <p:spPr>
          <a:xfrm>
            <a:off x="2416500" y="329307"/>
            <a:ext cx="4973915" cy="309201"/>
          </a:xfrm>
        </p:spPr>
        <p:txBody>
          <a:bodyPr/>
          <a:lstStyle/>
          <a:p>
            <a:endParaRPr lang="en-UG"/>
          </a:p>
        </p:txBody>
      </p:sp>
      <p:sp>
        <p:nvSpPr>
          <p:cNvPr id="6" name="Slide Number Placeholder 5"/>
          <p:cNvSpPr>
            <a:spLocks noGrp="1"/>
          </p:cNvSpPr>
          <p:nvPr>
            <p:ph type="sldNum" sz="quarter" idx="12"/>
          </p:nvPr>
        </p:nvSpPr>
        <p:spPr>
          <a:xfrm>
            <a:off x="1437664" y="798973"/>
            <a:ext cx="811019" cy="503578"/>
          </a:xfrm>
        </p:spPr>
        <p:txBody>
          <a:bodyPr/>
          <a:lstStyle/>
          <a:p>
            <a:fld id="{A6BBD080-B401-4CDB-A47F-6210B61ADAEE}" type="slidenum">
              <a:rPr lang="en-UG" smtClean="0"/>
              <a:t>‹#›</a:t>
            </a:fld>
            <a:endParaRPr lang="en-UG"/>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5335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A43B8-BDF1-4C96-BA6D-C919C9BC5F02}" type="datetimeFigureOut">
              <a:rPr lang="en-UG" smtClean="0"/>
              <a:t>03/31/2025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6BBD080-B401-4CDB-A47F-6210B61ADAEE}" type="slidenum">
              <a:rPr lang="en-UG" smtClean="0"/>
              <a:t>‹#›</a:t>
            </a:fld>
            <a:endParaRPr lang="en-UG"/>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48438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A43B8-BDF1-4C96-BA6D-C919C9BC5F02}" type="datetimeFigureOut">
              <a:rPr lang="en-UG" smtClean="0"/>
              <a:t>03/31/2025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6BBD080-B401-4CDB-A47F-6210B61ADAEE}" type="slidenum">
              <a:rPr lang="en-UG" smtClean="0"/>
              <a:t>‹#›</a:t>
            </a:fld>
            <a:endParaRPr lang="en-UG"/>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7142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4A43B8-BDF1-4C96-BA6D-C919C9BC5F02}" type="datetimeFigureOut">
              <a:rPr lang="en-UG" smtClean="0"/>
              <a:t>03/31/2025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6BBD080-B401-4CDB-A47F-6210B61ADAEE}" type="slidenum">
              <a:rPr lang="en-UG" smtClean="0"/>
              <a:t>‹#›</a:t>
            </a:fld>
            <a:endParaRPr lang="en-UG"/>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294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4A43B8-BDF1-4C96-BA6D-C919C9BC5F02}" type="datetimeFigureOut">
              <a:rPr lang="en-UG" smtClean="0"/>
              <a:t>03/31/2025</a:t>
            </a:fld>
            <a:endParaRPr lang="en-UG"/>
          </a:p>
        </p:txBody>
      </p:sp>
      <p:sp>
        <p:nvSpPr>
          <p:cNvPr id="5" name="Footer Placeholder 4"/>
          <p:cNvSpPr>
            <a:spLocks noGrp="1"/>
          </p:cNvSpPr>
          <p:nvPr>
            <p:ph type="ftr" sz="quarter" idx="11"/>
          </p:nvPr>
        </p:nvSpPr>
        <p:spPr/>
        <p:txBody>
          <a:bodyPr/>
          <a:lstStyle/>
          <a:p>
            <a:endParaRPr lang="en-UG"/>
          </a:p>
        </p:txBody>
      </p:sp>
      <p:sp>
        <p:nvSpPr>
          <p:cNvPr id="6" name="Slide Number Placeholder 5"/>
          <p:cNvSpPr>
            <a:spLocks noGrp="1"/>
          </p:cNvSpPr>
          <p:nvPr>
            <p:ph type="sldNum" sz="quarter" idx="12"/>
          </p:nvPr>
        </p:nvSpPr>
        <p:spPr/>
        <p:txBody>
          <a:bodyPr/>
          <a:lstStyle/>
          <a:p>
            <a:fld id="{A6BBD080-B401-4CDB-A47F-6210B61ADAEE}" type="slidenum">
              <a:rPr lang="en-UG" smtClean="0"/>
              <a:t>‹#›</a:t>
            </a:fld>
            <a:endParaRPr lang="en-UG"/>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82051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4A43B8-BDF1-4C96-BA6D-C919C9BC5F02}" type="datetimeFigureOut">
              <a:rPr lang="en-UG" smtClean="0"/>
              <a:t>03/31/2025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A6BBD080-B401-4CDB-A47F-6210B61ADAEE}" type="slidenum">
              <a:rPr lang="en-UG" smtClean="0"/>
              <a:t>‹#›</a:t>
            </a:fld>
            <a:endParaRPr lang="en-UG"/>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3832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4A43B8-BDF1-4C96-BA6D-C919C9BC5F02}" type="datetimeFigureOut">
              <a:rPr lang="en-UG" smtClean="0"/>
              <a:t>03/31/2025</a:t>
            </a:fld>
            <a:endParaRPr lang="en-UG"/>
          </a:p>
        </p:txBody>
      </p:sp>
      <p:sp>
        <p:nvSpPr>
          <p:cNvPr id="8" name="Footer Placeholder 7"/>
          <p:cNvSpPr>
            <a:spLocks noGrp="1"/>
          </p:cNvSpPr>
          <p:nvPr>
            <p:ph type="ftr" sz="quarter" idx="11"/>
          </p:nvPr>
        </p:nvSpPr>
        <p:spPr/>
        <p:txBody>
          <a:bodyPr/>
          <a:lstStyle/>
          <a:p>
            <a:endParaRPr lang="en-UG"/>
          </a:p>
        </p:txBody>
      </p:sp>
      <p:sp>
        <p:nvSpPr>
          <p:cNvPr id="9" name="Slide Number Placeholder 8"/>
          <p:cNvSpPr>
            <a:spLocks noGrp="1"/>
          </p:cNvSpPr>
          <p:nvPr>
            <p:ph type="sldNum" sz="quarter" idx="12"/>
          </p:nvPr>
        </p:nvSpPr>
        <p:spPr/>
        <p:txBody>
          <a:bodyPr/>
          <a:lstStyle/>
          <a:p>
            <a:fld id="{A6BBD080-B401-4CDB-A47F-6210B61ADAEE}" type="slidenum">
              <a:rPr lang="en-UG" smtClean="0"/>
              <a:t>‹#›</a:t>
            </a:fld>
            <a:endParaRPr lang="en-UG"/>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3611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4A43B8-BDF1-4C96-BA6D-C919C9BC5F02}" type="datetimeFigureOut">
              <a:rPr lang="en-UG" smtClean="0"/>
              <a:t>03/31/2025</a:t>
            </a:fld>
            <a:endParaRPr lang="en-UG"/>
          </a:p>
        </p:txBody>
      </p:sp>
      <p:sp>
        <p:nvSpPr>
          <p:cNvPr id="4" name="Footer Placeholder 3"/>
          <p:cNvSpPr>
            <a:spLocks noGrp="1"/>
          </p:cNvSpPr>
          <p:nvPr>
            <p:ph type="ftr" sz="quarter" idx="11"/>
          </p:nvPr>
        </p:nvSpPr>
        <p:spPr/>
        <p:txBody>
          <a:bodyPr/>
          <a:lstStyle/>
          <a:p>
            <a:endParaRPr lang="en-UG"/>
          </a:p>
        </p:txBody>
      </p:sp>
      <p:sp>
        <p:nvSpPr>
          <p:cNvPr id="5" name="Slide Number Placeholder 4"/>
          <p:cNvSpPr>
            <a:spLocks noGrp="1"/>
          </p:cNvSpPr>
          <p:nvPr>
            <p:ph type="sldNum" sz="quarter" idx="12"/>
          </p:nvPr>
        </p:nvSpPr>
        <p:spPr/>
        <p:txBody>
          <a:bodyPr/>
          <a:lstStyle/>
          <a:p>
            <a:fld id="{A6BBD080-B401-4CDB-A47F-6210B61ADAEE}" type="slidenum">
              <a:rPr lang="en-UG" smtClean="0"/>
              <a:t>‹#›</a:t>
            </a:fld>
            <a:endParaRPr lang="en-UG"/>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02490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4A43B8-BDF1-4C96-BA6D-C919C9BC5F02}" type="datetimeFigureOut">
              <a:rPr lang="en-UG" smtClean="0"/>
              <a:t>03/31/2025</a:t>
            </a:fld>
            <a:endParaRPr lang="en-UG"/>
          </a:p>
        </p:txBody>
      </p:sp>
      <p:sp>
        <p:nvSpPr>
          <p:cNvPr id="3" name="Footer Placeholder 2"/>
          <p:cNvSpPr>
            <a:spLocks noGrp="1"/>
          </p:cNvSpPr>
          <p:nvPr>
            <p:ph type="ftr" sz="quarter" idx="11"/>
          </p:nvPr>
        </p:nvSpPr>
        <p:spPr/>
        <p:txBody>
          <a:bodyPr/>
          <a:lstStyle/>
          <a:p>
            <a:endParaRPr lang="en-UG"/>
          </a:p>
        </p:txBody>
      </p:sp>
      <p:sp>
        <p:nvSpPr>
          <p:cNvPr id="4" name="Slide Number Placeholder 3"/>
          <p:cNvSpPr>
            <a:spLocks noGrp="1"/>
          </p:cNvSpPr>
          <p:nvPr>
            <p:ph type="sldNum" sz="quarter" idx="12"/>
          </p:nvPr>
        </p:nvSpPr>
        <p:spPr/>
        <p:txBody>
          <a:bodyPr/>
          <a:lstStyle/>
          <a:p>
            <a:fld id="{A6BBD080-B401-4CDB-A47F-6210B61ADAEE}" type="slidenum">
              <a:rPr lang="en-UG" smtClean="0"/>
              <a:t>‹#›</a:t>
            </a:fld>
            <a:endParaRPr lang="en-UG"/>
          </a:p>
        </p:txBody>
      </p:sp>
    </p:spTree>
    <p:extLst>
      <p:ext uri="{BB962C8B-B14F-4D97-AF65-F5344CB8AC3E}">
        <p14:creationId xmlns:p14="http://schemas.microsoft.com/office/powerpoint/2010/main" val="2034493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4A43B8-BDF1-4C96-BA6D-C919C9BC5F02}" type="datetimeFigureOut">
              <a:rPr lang="en-UG" smtClean="0"/>
              <a:t>03/31/2025</a:t>
            </a:fld>
            <a:endParaRPr lang="en-UG"/>
          </a:p>
        </p:txBody>
      </p:sp>
      <p:sp>
        <p:nvSpPr>
          <p:cNvPr id="6" name="Footer Placeholder 5"/>
          <p:cNvSpPr>
            <a:spLocks noGrp="1"/>
          </p:cNvSpPr>
          <p:nvPr>
            <p:ph type="ftr" sz="quarter" idx="11"/>
          </p:nvPr>
        </p:nvSpPr>
        <p:spPr/>
        <p:txBody>
          <a:bodyPr/>
          <a:lstStyle/>
          <a:p>
            <a:endParaRPr lang="en-UG"/>
          </a:p>
        </p:txBody>
      </p:sp>
      <p:sp>
        <p:nvSpPr>
          <p:cNvPr id="7" name="Slide Number Placeholder 6"/>
          <p:cNvSpPr>
            <a:spLocks noGrp="1"/>
          </p:cNvSpPr>
          <p:nvPr>
            <p:ph type="sldNum" sz="quarter" idx="12"/>
          </p:nvPr>
        </p:nvSpPr>
        <p:spPr/>
        <p:txBody>
          <a:bodyPr/>
          <a:lstStyle/>
          <a:p>
            <a:fld id="{A6BBD080-B401-4CDB-A47F-6210B61ADAEE}" type="slidenum">
              <a:rPr lang="en-UG" smtClean="0"/>
              <a:t>‹#›</a:t>
            </a:fld>
            <a:endParaRPr lang="en-UG"/>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67013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A4A43B8-BDF1-4C96-BA6D-C919C9BC5F02}" type="datetimeFigureOut">
              <a:rPr lang="en-UG" smtClean="0"/>
              <a:t>03/31/2025</a:t>
            </a:fld>
            <a:endParaRPr lang="en-UG"/>
          </a:p>
        </p:txBody>
      </p:sp>
      <p:sp>
        <p:nvSpPr>
          <p:cNvPr id="6" name="Footer Placeholder 5"/>
          <p:cNvSpPr>
            <a:spLocks noGrp="1"/>
          </p:cNvSpPr>
          <p:nvPr>
            <p:ph type="ftr" sz="quarter" idx="11"/>
          </p:nvPr>
        </p:nvSpPr>
        <p:spPr>
          <a:xfrm>
            <a:off x="1447382" y="318640"/>
            <a:ext cx="5541004" cy="320931"/>
          </a:xfrm>
        </p:spPr>
        <p:txBody>
          <a:bodyPr/>
          <a:lstStyle/>
          <a:p>
            <a:endParaRPr lang="en-UG"/>
          </a:p>
        </p:txBody>
      </p:sp>
      <p:sp>
        <p:nvSpPr>
          <p:cNvPr id="7" name="Slide Number Placeholder 6"/>
          <p:cNvSpPr>
            <a:spLocks noGrp="1"/>
          </p:cNvSpPr>
          <p:nvPr>
            <p:ph type="sldNum" sz="quarter" idx="12"/>
          </p:nvPr>
        </p:nvSpPr>
        <p:spPr/>
        <p:txBody>
          <a:bodyPr/>
          <a:lstStyle/>
          <a:p>
            <a:fld id="{A6BBD080-B401-4CDB-A47F-6210B61ADAEE}" type="slidenum">
              <a:rPr lang="en-UG" smtClean="0"/>
              <a:t>‹#›</a:t>
            </a:fld>
            <a:endParaRPr lang="en-UG"/>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18795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A4A43B8-BDF1-4C96-BA6D-C919C9BC5F02}" type="datetimeFigureOut">
              <a:rPr lang="en-UG" smtClean="0"/>
              <a:t>03/31/2025</a:t>
            </a:fld>
            <a:endParaRPr lang="en-UG"/>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G"/>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6BBD080-B401-4CDB-A47F-6210B61ADAEE}" type="slidenum">
              <a:rPr lang="en-UG" smtClean="0"/>
              <a:t>‹#›</a:t>
            </a:fld>
            <a:endParaRPr lang="en-UG"/>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967673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3A6461-AF7D-3558-581B-530CAD0A79A6}"/>
              </a:ext>
            </a:extLst>
          </p:cNvPr>
          <p:cNvSpPr>
            <a:spLocks noGrp="1"/>
          </p:cNvSpPr>
          <p:nvPr>
            <p:ph type="title"/>
          </p:nvPr>
        </p:nvSpPr>
        <p:spPr/>
        <p:txBody>
          <a:bodyPr/>
          <a:lstStyle/>
          <a:p>
            <a:pPr algn="ctr"/>
            <a:r>
              <a:rPr lang="en-US" dirty="0">
                <a:latin typeface="Maiandra GD" panose="020E0502030308020204" pitchFamily="34" charset="0"/>
              </a:rPr>
              <a:t>COMPANY LAW IN UGANDA</a:t>
            </a:r>
            <a:endParaRPr lang="en-UG" dirty="0">
              <a:latin typeface="Maiandra GD" panose="020E0502030308020204" pitchFamily="34" charset="0"/>
            </a:endParaRPr>
          </a:p>
        </p:txBody>
      </p:sp>
      <p:sp>
        <p:nvSpPr>
          <p:cNvPr id="5" name="Content Placeholder 4">
            <a:extLst>
              <a:ext uri="{FF2B5EF4-FFF2-40B4-BE49-F238E27FC236}">
                <a16:creationId xmlns:a16="http://schemas.microsoft.com/office/drawing/2014/main" id="{499FA2FF-9F3C-760F-6541-4C42A692F99A}"/>
              </a:ext>
            </a:extLst>
          </p:cNvPr>
          <p:cNvSpPr>
            <a:spLocks noGrp="1"/>
          </p:cNvSpPr>
          <p:nvPr>
            <p:ph idx="1"/>
          </p:nvPr>
        </p:nvSpPr>
        <p:spPr>
          <a:xfrm>
            <a:off x="1728592" y="2251882"/>
            <a:ext cx="9326262" cy="3214464"/>
          </a:xfrm>
        </p:spPr>
        <p:txBody>
          <a:bodyPr>
            <a:normAutofit lnSpcReduction="10000"/>
          </a:bodyPr>
          <a:lstStyle/>
          <a:p>
            <a:pPr marL="0" indent="0">
              <a:buNone/>
            </a:pPr>
            <a:endParaRPr lang="en-US" dirty="0">
              <a:latin typeface="Maiandra GD" panose="020E0502030308020204" pitchFamily="34" charset="0"/>
            </a:endParaRPr>
          </a:p>
          <a:p>
            <a:pPr marL="0" indent="0">
              <a:buNone/>
            </a:pPr>
            <a:endParaRPr lang="en-US" dirty="0">
              <a:latin typeface="Maiandra GD" panose="020E0502030308020204" pitchFamily="34" charset="0"/>
            </a:endParaRPr>
          </a:p>
          <a:p>
            <a:pPr marL="0" indent="0">
              <a:buNone/>
            </a:pPr>
            <a:endParaRPr lang="en-US" dirty="0">
              <a:latin typeface="Maiandra GD" panose="020E0502030308020204" pitchFamily="34" charset="0"/>
            </a:endParaRPr>
          </a:p>
          <a:p>
            <a:pPr marL="0" indent="0">
              <a:buNone/>
            </a:pPr>
            <a:endParaRPr lang="en-US" dirty="0">
              <a:latin typeface="Maiandra GD" panose="020E0502030308020204" pitchFamily="34" charset="0"/>
            </a:endParaRPr>
          </a:p>
          <a:p>
            <a:pPr marL="0" indent="0">
              <a:lnSpc>
                <a:spcPct val="110000"/>
              </a:lnSpc>
              <a:buNone/>
            </a:pPr>
            <a:r>
              <a:rPr lang="en-US" dirty="0">
                <a:latin typeface="Maiandra GD" panose="020E0502030308020204" pitchFamily="34" charset="0"/>
              </a:rPr>
              <a:t>TUMUSIIME AGGREY (Mr.)</a:t>
            </a:r>
          </a:p>
          <a:p>
            <a:pPr marL="0" indent="0">
              <a:lnSpc>
                <a:spcPct val="110000"/>
              </a:lnSpc>
              <a:buNone/>
            </a:pPr>
            <a:r>
              <a:rPr lang="en-US" dirty="0">
                <a:latin typeface="Maiandra GD" panose="020E0502030308020204" pitchFamily="34" charset="0"/>
              </a:rPr>
              <a:t>LLB / MBA-TELM / DIP-LDC</a:t>
            </a:r>
          </a:p>
          <a:p>
            <a:pPr marL="0" indent="0">
              <a:lnSpc>
                <a:spcPct val="110000"/>
              </a:lnSpc>
              <a:buNone/>
            </a:pPr>
            <a:r>
              <a:rPr lang="en-US" dirty="0">
                <a:latin typeface="Maiandra GD" panose="020E0502030308020204" pitchFamily="34" charset="0"/>
              </a:rPr>
              <a:t>ASSOCIATE CONSULTANT</a:t>
            </a:r>
          </a:p>
          <a:p>
            <a:endParaRPr lang="en-US" dirty="0">
              <a:latin typeface="Maiandra GD" panose="020E0502030308020204" pitchFamily="34" charset="0"/>
            </a:endParaRPr>
          </a:p>
        </p:txBody>
      </p:sp>
    </p:spTree>
    <p:extLst>
      <p:ext uri="{BB962C8B-B14F-4D97-AF65-F5344CB8AC3E}">
        <p14:creationId xmlns:p14="http://schemas.microsoft.com/office/powerpoint/2010/main" val="471441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A58E5-32EF-1447-6A32-83F6D7A602ED}"/>
              </a:ext>
            </a:extLst>
          </p:cNvPr>
          <p:cNvSpPr>
            <a:spLocks noGrp="1"/>
          </p:cNvSpPr>
          <p:nvPr>
            <p:ph type="title"/>
          </p:nvPr>
        </p:nvSpPr>
        <p:spPr/>
        <p:txBody>
          <a:bodyPr/>
          <a:lstStyle/>
          <a:p>
            <a:r>
              <a:rPr lang="en-US" b="1" dirty="0">
                <a:latin typeface="Maiandra GD" panose="020E0502030308020204" pitchFamily="34" charset="0"/>
              </a:rPr>
              <a:t>CHARACTERISTICS OF PRIVATE COMPANIES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0AA8AF2-BDB2-418C-C8CA-903673E0BF08}"/>
              </a:ext>
            </a:extLst>
          </p:cNvPr>
          <p:cNvSpPr>
            <a:spLocks noGrp="1"/>
          </p:cNvSpPr>
          <p:nvPr>
            <p:ph idx="1"/>
          </p:nvPr>
        </p:nvSpPr>
        <p:spPr/>
        <p:txBody>
          <a:bodyPr>
            <a:normAutofit/>
          </a:bodyPr>
          <a:lstStyle/>
          <a:p>
            <a:pPr marL="342900" lvl="0" indent="-342900" algn="just">
              <a:lnSpc>
                <a:spcPct val="107000"/>
              </a:lnSpc>
              <a:buFont typeface="Times New Roman" panose="02020603050405020304" pitchFamily="18" charset="0"/>
              <a:buChar char="-"/>
            </a:pPr>
            <a:r>
              <a:rPr lang="en-US" dirty="0">
                <a:effectLst/>
                <a:latin typeface="Maiandra GD" panose="020E0502030308020204" pitchFamily="34" charset="0"/>
                <a:ea typeface="Calibri" panose="020F0502020204030204" pitchFamily="34" charset="0"/>
                <a:cs typeface="Times New Roman" panose="02020603050405020304" pitchFamily="18" charset="0"/>
              </a:rPr>
              <a:t>Restricts the right to transfer shares. </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en-US" dirty="0">
                <a:effectLst/>
                <a:latin typeface="Maiandra GD" panose="020E0502030308020204" pitchFamily="34" charset="0"/>
                <a:ea typeface="Calibri" panose="020F0502020204030204" pitchFamily="34" charset="0"/>
                <a:cs typeface="Times New Roman" panose="02020603050405020304" pitchFamily="18" charset="0"/>
              </a:rPr>
              <a:t>Limits the number of members from one to one hundred members (1 to 100). </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en-US" dirty="0">
                <a:effectLst/>
                <a:latin typeface="Maiandra GD" panose="020E0502030308020204" pitchFamily="34" charset="0"/>
                <a:ea typeface="Calibri" panose="020F0502020204030204" pitchFamily="34" charset="0"/>
                <a:cs typeface="Times New Roman" panose="02020603050405020304" pitchFamily="18" charset="0"/>
              </a:rPr>
              <a:t>Cannot invite the public to subscribe for shares. </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en-US" dirty="0">
                <a:effectLst/>
                <a:latin typeface="Maiandra GD" panose="020E0502030308020204" pitchFamily="34" charset="0"/>
                <a:ea typeface="Calibri" panose="020F0502020204030204" pitchFamily="34" charset="0"/>
                <a:cs typeface="Times New Roman" panose="02020603050405020304" pitchFamily="18" charset="0"/>
              </a:rPr>
              <a:t>Cannot list its shares on the stock exchange for instance Uganda stock exchange market. </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324890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4C074-0616-AAE3-E3C7-8A7030BFEA36}"/>
              </a:ext>
            </a:extLst>
          </p:cNvPr>
          <p:cNvSpPr>
            <a:spLocks noGrp="1"/>
          </p:cNvSpPr>
          <p:nvPr>
            <p:ph type="title"/>
          </p:nvPr>
        </p:nvSpPr>
        <p:spPr/>
        <p:txBody>
          <a:bodyPr/>
          <a:lstStyle/>
          <a:p>
            <a:r>
              <a:rPr lang="en-US" b="1" dirty="0">
                <a:latin typeface="Maiandra GD" panose="020E0502030308020204" pitchFamily="34" charset="0"/>
              </a:rPr>
              <a:t>HOLDING V SUBSIDIARY COMPANIES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AF10FA5-1797-0A61-46D0-22808E96B57B}"/>
              </a:ext>
            </a:extLst>
          </p:cNvPr>
          <p:cNvSpPr>
            <a:spLocks noGrp="1"/>
          </p:cNvSpPr>
          <p:nvPr>
            <p:ph idx="1"/>
          </p:nvPr>
        </p:nvSpPr>
        <p:spPr/>
        <p:txBody>
          <a:bodyPr>
            <a:normAutofit/>
          </a:bodyPr>
          <a:lstStyle/>
          <a:p>
            <a:pPr algn="just"/>
            <a:r>
              <a:rPr lang="en-US" dirty="0">
                <a:latin typeface="Maiandra GD" panose="020E0502030308020204" pitchFamily="34" charset="0"/>
              </a:rPr>
              <a:t>Holding and subsidiary companies Defined under section 161 ó A holding company is one which controls, managers and has majority shares in another company.</a:t>
            </a:r>
          </a:p>
          <a:p>
            <a:pPr algn="just"/>
            <a:r>
              <a:rPr lang="en-US" dirty="0">
                <a:latin typeface="Maiandra GD" panose="020E0502030308020204" pitchFamily="34" charset="0"/>
              </a:rPr>
              <a:t>A subsidiary company is formed by a holding company which holds all its majority shares.</a:t>
            </a:r>
          </a:p>
          <a:p>
            <a:pPr algn="just"/>
            <a:r>
              <a:rPr lang="en-US" dirty="0">
                <a:latin typeface="Maiandra GD" panose="020E0502030308020204" pitchFamily="34" charset="0"/>
              </a:rPr>
              <a:t>The holding and subsidiary company are different at law and exist independently. </a:t>
            </a:r>
          </a:p>
          <a:p>
            <a:pPr algn="just"/>
            <a:r>
              <a:rPr lang="en-US" dirty="0">
                <a:latin typeface="Maiandra GD" panose="020E0502030308020204" pitchFamily="34" charset="0"/>
              </a:rPr>
              <a:t>Section 161 of the Companies Act</a:t>
            </a:r>
            <a:endParaRPr lang="en-UG" dirty="0">
              <a:latin typeface="Maiandra GD" panose="020E0502030308020204" pitchFamily="34" charset="0"/>
            </a:endParaRPr>
          </a:p>
        </p:txBody>
      </p:sp>
    </p:spTree>
    <p:extLst>
      <p:ext uri="{BB962C8B-B14F-4D97-AF65-F5344CB8AC3E}">
        <p14:creationId xmlns:p14="http://schemas.microsoft.com/office/powerpoint/2010/main" val="4010671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ED7F2143-A5F3-0BF1-9E15-51A848DFD0C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730188" y="467360"/>
            <a:ext cx="8731623" cy="5127812"/>
          </a:xfrm>
        </p:spPr>
      </p:pic>
    </p:spTree>
    <p:extLst>
      <p:ext uri="{BB962C8B-B14F-4D97-AF65-F5344CB8AC3E}">
        <p14:creationId xmlns:p14="http://schemas.microsoft.com/office/powerpoint/2010/main" val="2617181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D10EC-0F91-E8C9-E9A8-B9C281FD295C}"/>
              </a:ext>
            </a:extLst>
          </p:cNvPr>
          <p:cNvSpPr>
            <a:spLocks noGrp="1"/>
          </p:cNvSpPr>
          <p:nvPr>
            <p:ph type="title"/>
          </p:nvPr>
        </p:nvSpPr>
        <p:spPr/>
        <p:txBody>
          <a:bodyPr>
            <a:normAutofit/>
          </a:bodyPr>
          <a:lstStyle/>
          <a:p>
            <a:pPr algn="just"/>
            <a:r>
              <a:rPr lang="en-US" sz="2800" b="1" dirty="0">
                <a:latin typeface="Maiandra GD" panose="020E0502030308020204" pitchFamily="34" charset="0"/>
              </a:rPr>
              <a:t>TYPES OF COMPANIES</a:t>
            </a:r>
            <a:endParaRPr lang="en-UG" sz="2800"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3748E6E-CAA9-1BCF-853A-13275ED97F4A}"/>
              </a:ext>
            </a:extLst>
          </p:cNvPr>
          <p:cNvSpPr>
            <a:spLocks noGrp="1"/>
          </p:cNvSpPr>
          <p:nvPr>
            <p:ph idx="1"/>
          </p:nvPr>
        </p:nvSpPr>
        <p:spPr/>
        <p:txBody>
          <a:bodyPr>
            <a:normAutofit/>
          </a:bodyPr>
          <a:lstStyle/>
          <a:p>
            <a:pPr marL="0" indent="0" algn="just">
              <a:buNone/>
            </a:pPr>
            <a:r>
              <a:rPr lang="en-US" b="1" dirty="0">
                <a:effectLst/>
                <a:latin typeface="Maiandra GD" panose="020E0502030308020204" pitchFamily="34" charset="0"/>
                <a:ea typeface="Calibri" panose="020F0502020204030204" pitchFamily="34" charset="0"/>
                <a:cs typeface="Times New Roman" panose="02020603050405020304" pitchFamily="18" charset="0"/>
              </a:rPr>
              <a:t>Statutory Companies / Corporations </a:t>
            </a:r>
            <a:r>
              <a:rPr lang="en-US" dirty="0">
                <a:effectLst/>
                <a:latin typeface="Maiandra GD" panose="020E0502030308020204" pitchFamily="34" charset="0"/>
                <a:ea typeface="Calibri" panose="020F0502020204030204" pitchFamily="34" charset="0"/>
                <a:cs typeface="Times New Roman" panose="02020603050405020304" pitchFamily="18" charset="0"/>
              </a:rPr>
              <a:t>– These are established by special legislations of parliament. They have the attributes of legal personalities and the government is the owner or sole shareholder for example the National Oil Company of Uganda, the NSSF set up by NSSF Act, Laws of Uganda. Uganda Revenue authority, Uganda Bureau of standards, Uganda National Drug Authority. Such entities are independent and can contract and file legal proceedings independently. </a:t>
            </a:r>
            <a:endParaRPr lang="en-UG"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3101297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2FA64-5815-7D0C-2063-0C05E1C74195}"/>
              </a:ext>
            </a:extLst>
          </p:cNvPr>
          <p:cNvSpPr>
            <a:spLocks noGrp="1"/>
          </p:cNvSpPr>
          <p:nvPr>
            <p:ph type="title"/>
          </p:nvPr>
        </p:nvSpPr>
        <p:spPr/>
        <p:txBody>
          <a:bodyPr/>
          <a:lstStyle/>
          <a:p>
            <a:r>
              <a:rPr lang="en-US" b="1" dirty="0">
                <a:latin typeface="Maiandra GD" panose="020E0502030308020204" pitchFamily="34" charset="0"/>
              </a:rPr>
              <a:t>TYPES OF COMPANIES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7674E24-6FF8-81D0-9D0C-65C38A1E7756}"/>
              </a:ext>
            </a:extLst>
          </p:cNvPr>
          <p:cNvSpPr>
            <a:spLocks noGrp="1"/>
          </p:cNvSpPr>
          <p:nvPr>
            <p:ph idx="1"/>
          </p:nvPr>
        </p:nvSpPr>
        <p:spPr/>
        <p:txBody>
          <a:bodyPr>
            <a:normAutofit fontScale="92500" lnSpcReduction="20000"/>
          </a:bodyPr>
          <a:lstStyle/>
          <a:p>
            <a:pPr algn="just"/>
            <a:r>
              <a:rPr lang="en-US" b="1" dirty="0">
                <a:latin typeface="Maiandra GD" panose="020E0502030308020204" pitchFamily="34" charset="0"/>
              </a:rPr>
              <a:t>SINGLE MEMBER COMPANY</a:t>
            </a:r>
          </a:p>
          <a:p>
            <a:pPr algn="just"/>
            <a:r>
              <a:rPr lang="en-US" dirty="0">
                <a:latin typeface="Maiandra GD" panose="020E0502030308020204" pitchFamily="34" charset="0"/>
              </a:rPr>
              <a:t>A private company may also be registered as a single member company. This is inferred from several provisions of the companies Act. </a:t>
            </a:r>
          </a:p>
          <a:p>
            <a:pPr algn="just"/>
            <a:r>
              <a:rPr lang="en-US" dirty="0">
                <a:latin typeface="Maiandra GD" panose="020E0502030308020204" pitchFamily="34" charset="0"/>
              </a:rPr>
              <a:t>For first, Section 4(1) provides that any one or more persons can for a lawful purpose form a company. This means that one person can form a company called a single member company.</a:t>
            </a:r>
          </a:p>
          <a:p>
            <a:pPr algn="just"/>
            <a:r>
              <a:rPr lang="en-US" dirty="0">
                <a:latin typeface="Maiandra GD" panose="020E0502030308020204" pitchFamily="34" charset="0"/>
              </a:rPr>
              <a:t> Section 186 of the companies Act 2012 provides that a single member company shall have two nominee directors one of whom shall become nominee director in case of death of the single member and the other shall become alternate nominee director to work as nominee director in case of non-availability of the nominee director</a:t>
            </a:r>
            <a:endParaRPr lang="en-UG" dirty="0">
              <a:latin typeface="Maiandra GD" panose="020E0502030308020204" pitchFamily="34" charset="0"/>
            </a:endParaRPr>
          </a:p>
        </p:txBody>
      </p:sp>
    </p:spTree>
    <p:extLst>
      <p:ext uri="{BB962C8B-B14F-4D97-AF65-F5344CB8AC3E}">
        <p14:creationId xmlns:p14="http://schemas.microsoft.com/office/powerpoint/2010/main" val="2046651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BEC6-EFFA-0B62-E13B-395A5B7BA2C5}"/>
              </a:ext>
            </a:extLst>
          </p:cNvPr>
          <p:cNvSpPr>
            <a:spLocks noGrp="1"/>
          </p:cNvSpPr>
          <p:nvPr>
            <p:ph type="title"/>
          </p:nvPr>
        </p:nvSpPr>
        <p:spPr/>
        <p:txBody>
          <a:bodyPr>
            <a:normAutofit/>
          </a:bodyPr>
          <a:lstStyle/>
          <a:p>
            <a:r>
              <a:rPr lang="en-US" b="1" dirty="0">
                <a:latin typeface="Maiandra GD" panose="020E0502030308020204" pitchFamily="34" charset="0"/>
              </a:rPr>
              <a:t>PRINCIPLE OF CORPORATE PERSONALITY</a:t>
            </a:r>
            <a:br>
              <a:rPr lang="en-US" b="1" dirty="0">
                <a:latin typeface="Maiandra GD" panose="020E0502030308020204" pitchFamily="34" charset="0"/>
              </a:rPr>
            </a:br>
            <a:r>
              <a:rPr lang="en-US" b="1" dirty="0">
                <a:latin typeface="Maiandra GD" panose="020E0502030308020204" pitchFamily="34" charset="0"/>
              </a:rPr>
              <a:t>SALOMON v SALOMON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2BFAC88-17E7-4C34-DEB4-E79E1F1F4847}"/>
              </a:ext>
            </a:extLst>
          </p:cNvPr>
          <p:cNvSpPr>
            <a:spLocks noGrp="1"/>
          </p:cNvSpPr>
          <p:nvPr>
            <p:ph idx="1"/>
          </p:nvPr>
        </p:nvSpPr>
        <p:spPr/>
        <p:txBody>
          <a:bodyPr>
            <a:normAutofit fontScale="70000" lnSpcReduction="20000"/>
          </a:bodyPr>
          <a:lstStyle/>
          <a:p>
            <a:pPr algn="just"/>
            <a:r>
              <a:rPr lang="en-US" sz="2800" dirty="0">
                <a:effectLst/>
                <a:latin typeface="Maiandra GD" panose="020E0502030308020204" pitchFamily="34" charset="0"/>
                <a:ea typeface="Calibri" panose="020F0502020204030204" pitchFamily="34" charset="0"/>
                <a:cs typeface="Times New Roman" panose="02020603050405020304" pitchFamily="18" charset="0"/>
              </a:rPr>
              <a:t>It had sufficient assets to satisfy the debentures but nothing was left for the unsecured creditors. The unsecured creditors sued and contended that for all intents and purpose, salmon was the company and could therefore not owe money to himself The </a:t>
            </a:r>
            <a:r>
              <a:rPr lang="en-US" sz="2800" b="1" u="sng" dirty="0">
                <a:effectLst/>
                <a:latin typeface="Maiandra GD" panose="020E0502030308020204" pitchFamily="34" charset="0"/>
                <a:ea typeface="Calibri" panose="020F0502020204030204" pitchFamily="34" charset="0"/>
                <a:cs typeface="Times New Roman" panose="02020603050405020304" pitchFamily="18" charset="0"/>
              </a:rPr>
              <a:t>House of Lord</a:t>
            </a:r>
            <a:r>
              <a:rPr lang="en-US" sz="2800" u="sng" dirty="0">
                <a:effectLst/>
                <a:latin typeface="Maiandra GD" panose="020E0502030308020204" pitchFamily="34" charset="0"/>
                <a:ea typeface="Calibri" panose="020F0502020204030204" pitchFamily="34" charset="0"/>
                <a:cs typeface="Times New Roman" panose="02020603050405020304" pitchFamily="18" charset="0"/>
              </a:rPr>
              <a:t>s,</a:t>
            </a:r>
            <a:r>
              <a:rPr lang="en-US" sz="2800" dirty="0">
                <a:effectLst/>
                <a:latin typeface="Maiandra GD" panose="020E0502030308020204" pitchFamily="34" charset="0"/>
                <a:ea typeface="Calibri" panose="020F0502020204030204" pitchFamily="34" charset="0"/>
                <a:cs typeface="Times New Roman" panose="02020603050405020304" pitchFamily="18" charset="0"/>
              </a:rPr>
              <a:t> decided against the unsecured creditors, stating that in law Salmon and the company were two different persons. That Salmon was therefore entitled to the available assets in his preferred position of a secured creditor. According to </a:t>
            </a:r>
            <a:r>
              <a:rPr lang="en-US" sz="2800" b="1" dirty="0">
                <a:effectLst/>
                <a:latin typeface="Maiandra GD" panose="020E0502030308020204" pitchFamily="34" charset="0"/>
                <a:ea typeface="Calibri" panose="020F0502020204030204" pitchFamily="34" charset="0"/>
                <a:cs typeface="Times New Roman" panose="02020603050405020304" pitchFamily="18" charset="0"/>
              </a:rPr>
              <a:t>Lord </a:t>
            </a:r>
            <a:r>
              <a:rPr lang="en-US" sz="2800" b="1" dirty="0" err="1">
                <a:effectLst/>
                <a:latin typeface="Maiandra GD" panose="020E0502030308020204" pitchFamily="34" charset="0"/>
                <a:ea typeface="Calibri" panose="020F0502020204030204" pitchFamily="34" charset="0"/>
                <a:cs typeface="Times New Roman" panose="02020603050405020304" pitchFamily="18" charset="0"/>
              </a:rPr>
              <a:t>Macnaghten</a:t>
            </a:r>
            <a:r>
              <a:rPr lang="en-US" sz="2800" b="1" dirty="0">
                <a:effectLst/>
                <a:latin typeface="Maiandra GD" panose="020E0502030308020204" pitchFamily="34" charset="0"/>
                <a:ea typeface="Calibri" panose="020F0502020204030204" pitchFamily="34" charset="0"/>
                <a:cs typeface="Times New Roman" panose="02020603050405020304" pitchFamily="18" charset="0"/>
              </a:rPr>
              <a:t>,</a:t>
            </a:r>
            <a:r>
              <a:rPr lang="en-US" sz="2800" dirty="0">
                <a:effectLst/>
                <a:latin typeface="Maiandra GD" panose="020E0502030308020204" pitchFamily="34" charset="0"/>
                <a:ea typeface="Calibri" panose="020F0502020204030204" pitchFamily="34" charset="0"/>
                <a:cs typeface="Times New Roman" panose="02020603050405020304" pitchFamily="18" charset="0"/>
              </a:rPr>
              <a:t>” The company is at law a different person altogether from the subscribers to the memorandum and thought it may be that after incorporation the business is precisely the same as it was before and the same persons are managers and the same hands receive the profits the company is not in law the agent of the subscribers or trustee for them”</a:t>
            </a:r>
            <a:endParaRPr lang="en-UG" dirty="0">
              <a:latin typeface="Maiandra GD" panose="020E0502030308020204" pitchFamily="34" charset="0"/>
            </a:endParaRPr>
          </a:p>
        </p:txBody>
      </p:sp>
    </p:spTree>
    <p:extLst>
      <p:ext uri="{BB962C8B-B14F-4D97-AF65-F5344CB8AC3E}">
        <p14:creationId xmlns:p14="http://schemas.microsoft.com/office/powerpoint/2010/main" val="1303247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E95CC-8F3F-2695-7307-324651173DA7}"/>
              </a:ext>
            </a:extLst>
          </p:cNvPr>
          <p:cNvSpPr>
            <a:spLocks noGrp="1"/>
          </p:cNvSpPr>
          <p:nvPr>
            <p:ph type="title"/>
          </p:nvPr>
        </p:nvSpPr>
        <p:spPr/>
        <p:txBody>
          <a:bodyPr/>
          <a:lstStyle/>
          <a:p>
            <a:r>
              <a:rPr lang="en-US" b="1" dirty="0">
                <a:latin typeface="Maiandra GD" panose="020E0502030308020204" pitchFamily="34" charset="0"/>
              </a:rPr>
              <a:t>SALOMON v SALOMON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A97E60F-E568-67D4-F70D-46EE541FCB53}"/>
              </a:ext>
            </a:extLst>
          </p:cNvPr>
          <p:cNvSpPr>
            <a:spLocks noGrp="1"/>
          </p:cNvSpPr>
          <p:nvPr>
            <p:ph idx="1"/>
          </p:nvPr>
        </p:nvSpPr>
        <p:spPr/>
        <p:txBody>
          <a:bodyPr>
            <a:normAutofit fontScale="92500"/>
          </a:bodyPr>
          <a:lstStyle/>
          <a:p>
            <a:pPr algn="just">
              <a:lnSpc>
                <a:spcPct val="107000"/>
              </a:lnSpc>
              <a:spcAft>
                <a:spcPts val="800"/>
              </a:spcAft>
            </a:pPr>
            <a:r>
              <a:rPr lang="en-US" sz="2400" u="sng" dirty="0">
                <a:effectLst/>
                <a:latin typeface="Maiandra GD" panose="020E0502030308020204" pitchFamily="34" charset="0"/>
                <a:ea typeface="Calibri" panose="020F0502020204030204" pitchFamily="34" charset="0"/>
                <a:cs typeface="Times New Roman" panose="02020603050405020304" pitchFamily="18" charset="0"/>
              </a:rPr>
              <a:t>In</a:t>
            </a:r>
            <a:r>
              <a:rPr lang="en-US" sz="2400" dirty="0">
                <a:effectLst/>
                <a:latin typeface="Maiandra GD" panose="020E0502030308020204" pitchFamily="34" charset="0"/>
                <a:ea typeface="Calibri" panose="020F0502020204030204" pitchFamily="34" charset="0"/>
                <a:cs typeface="Times New Roman" panose="02020603050405020304" pitchFamily="18" charset="0"/>
              </a:rPr>
              <a:t> this case </a:t>
            </a:r>
            <a:r>
              <a:rPr lang="en-US" sz="2400" b="1" dirty="0">
                <a:effectLst/>
                <a:latin typeface="Maiandra GD" panose="020E0502030308020204" pitchFamily="34" charset="0"/>
                <a:ea typeface="Calibri" panose="020F0502020204030204" pitchFamily="34" charset="0"/>
                <a:cs typeface="Times New Roman" panose="02020603050405020304" pitchFamily="18" charset="0"/>
              </a:rPr>
              <a:t>SALOMON</a:t>
            </a:r>
            <a:r>
              <a:rPr lang="en-US" sz="2400" dirty="0">
                <a:effectLst/>
                <a:latin typeface="Maiandra GD" panose="020E0502030308020204" pitchFamily="34" charset="0"/>
                <a:ea typeface="Calibri" panose="020F0502020204030204" pitchFamily="34" charset="0"/>
                <a:cs typeface="Times New Roman" panose="02020603050405020304" pitchFamily="18" charset="0"/>
              </a:rPr>
              <a:t> carried on the business as a Leather Merchant. In the year </a:t>
            </a:r>
            <a:r>
              <a:rPr lang="en-US" sz="2400" b="1" dirty="0">
                <a:effectLst/>
                <a:latin typeface="Maiandra GD" panose="020E0502030308020204" pitchFamily="34" charset="0"/>
                <a:ea typeface="Calibri" panose="020F0502020204030204" pitchFamily="34" charset="0"/>
                <a:cs typeface="Times New Roman" panose="02020603050405020304" pitchFamily="18" charset="0"/>
              </a:rPr>
              <a:t>1892</a:t>
            </a:r>
            <a:r>
              <a:rPr lang="en-US" sz="2400" dirty="0">
                <a:effectLst/>
                <a:latin typeface="Maiandra GD" panose="020E0502030308020204" pitchFamily="34" charset="0"/>
                <a:ea typeface="Calibri" panose="020F0502020204030204" pitchFamily="34" charset="0"/>
                <a:cs typeface="Times New Roman" panose="02020603050405020304" pitchFamily="18" charset="0"/>
              </a:rPr>
              <a:t>, he converted the business into a limited liability company by forming Salomon and company Ltd. the shares in the company were held by Salomon, his wife and 5 children. But Salomon held the majority shares </a:t>
            </a:r>
            <a:r>
              <a:rPr lang="en-US" sz="2400" b="1" dirty="0">
                <a:effectLst/>
                <a:latin typeface="Maiandra GD" panose="020E0502030308020204" pitchFamily="34" charset="0"/>
                <a:ea typeface="Calibri" panose="020F0502020204030204" pitchFamily="34" charset="0"/>
                <a:cs typeface="Times New Roman" panose="02020603050405020304" pitchFamily="18" charset="0"/>
              </a:rPr>
              <a:t>(20:001 of the 20,007 shares</a:t>
            </a:r>
            <a:r>
              <a:rPr lang="en-US" sz="2400" dirty="0">
                <a:effectLst/>
                <a:latin typeface="Maiandra GD" panose="020E0502030308020204" pitchFamily="34" charset="0"/>
                <a:ea typeface="Calibri" panose="020F0502020204030204" pitchFamily="34" charset="0"/>
                <a:cs typeface="Times New Roman" panose="02020603050405020304" pitchFamily="18" charset="0"/>
              </a:rPr>
              <a:t> issued while each of his family member held one share). The company then bought Salmons business at 39,000 pounds part of which was made of debentures, another part unduly paid shares and another in cash.  Immediately after incorporation, the company experienced difficulties and a year later, it was wound up. </a:t>
            </a:r>
            <a:endParaRPr lang="en-UG" sz="24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endParaRPr lang="en-UG" sz="24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sz="2400" dirty="0">
              <a:latin typeface="Maiandra GD" panose="020E0502030308020204" pitchFamily="34" charset="0"/>
            </a:endParaRPr>
          </a:p>
        </p:txBody>
      </p:sp>
    </p:spTree>
    <p:extLst>
      <p:ext uri="{BB962C8B-B14F-4D97-AF65-F5344CB8AC3E}">
        <p14:creationId xmlns:p14="http://schemas.microsoft.com/office/powerpoint/2010/main" val="3517926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5C4B5-3C35-5F10-399B-F8EE63CD86D1}"/>
              </a:ext>
            </a:extLst>
          </p:cNvPr>
          <p:cNvSpPr>
            <a:spLocks noGrp="1"/>
          </p:cNvSpPr>
          <p:nvPr>
            <p:ph type="title"/>
          </p:nvPr>
        </p:nvSpPr>
        <p:spPr/>
        <p:txBody>
          <a:bodyPr/>
          <a:lstStyle/>
          <a:p>
            <a:r>
              <a:rPr lang="en-US" b="1" dirty="0" err="1">
                <a:latin typeface="Maiandra GD" panose="020E0502030308020204" pitchFamily="34" charset="0"/>
              </a:rPr>
              <a:t>Macaura</a:t>
            </a:r>
            <a:r>
              <a:rPr lang="en-US" b="1" dirty="0">
                <a:latin typeface="Maiandra GD" panose="020E0502030308020204" pitchFamily="34" charset="0"/>
              </a:rPr>
              <a:t> v Northern Assurance Co [1925] AC 619</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84053F0-C847-2473-6FAD-73EC728094B8}"/>
              </a:ext>
            </a:extLst>
          </p:cNvPr>
          <p:cNvSpPr>
            <a:spLocks noGrp="1"/>
          </p:cNvSpPr>
          <p:nvPr>
            <p:ph idx="1"/>
          </p:nvPr>
        </p:nvSpPr>
        <p:spPr>
          <a:xfrm>
            <a:off x="1074821" y="2133600"/>
            <a:ext cx="10429791" cy="3777622"/>
          </a:xfrm>
        </p:spPr>
        <p:txBody>
          <a:bodyPr/>
          <a:lstStyle/>
          <a:p>
            <a:pPr algn="just"/>
            <a:r>
              <a:rPr lang="en-US" dirty="0">
                <a:latin typeface="Maiandra GD" panose="020E0502030308020204" pitchFamily="34" charset="0"/>
              </a:rPr>
              <a:t>a timber merchant converted his business into a registered company; the timber merchant held the majority shareholding. The property of the newly incorporated company was destroyed by fire and the merchant sought to recoup his loss by claiming against his insurance company. Although the property was insured, the insurance policy was held in the merchant’s name. As the merchant no longer owned the property to which the claim related, the property having been transferred to the company, the insurance company was held not to be liable in respect of satisfying the claim. </a:t>
            </a:r>
          </a:p>
          <a:p>
            <a:pPr algn="just"/>
            <a:r>
              <a:rPr lang="en-US" dirty="0">
                <a:latin typeface="Maiandra GD" panose="020E0502030308020204" pitchFamily="34" charset="0"/>
              </a:rPr>
              <a:t>On the incorporation of the business, the insurance policy should have been transferred into the name of the new owner of the property, namely the company</a:t>
            </a:r>
            <a:endParaRPr lang="en-UG" dirty="0">
              <a:latin typeface="Maiandra GD" panose="020E0502030308020204" pitchFamily="34" charset="0"/>
            </a:endParaRPr>
          </a:p>
        </p:txBody>
      </p:sp>
    </p:spTree>
    <p:extLst>
      <p:ext uri="{BB962C8B-B14F-4D97-AF65-F5344CB8AC3E}">
        <p14:creationId xmlns:p14="http://schemas.microsoft.com/office/powerpoint/2010/main" val="16436567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419DE-AB08-BE24-7E1C-1215ABABC8EB}"/>
              </a:ext>
            </a:extLst>
          </p:cNvPr>
          <p:cNvSpPr>
            <a:spLocks noGrp="1"/>
          </p:cNvSpPr>
          <p:nvPr>
            <p:ph type="title"/>
          </p:nvPr>
        </p:nvSpPr>
        <p:spPr/>
        <p:txBody>
          <a:bodyPr/>
          <a:lstStyle/>
          <a:p>
            <a:r>
              <a:rPr lang="en-US" b="1" dirty="0">
                <a:latin typeface="Maiandra GD" panose="020E0502030308020204" pitchFamily="34" charset="0"/>
              </a:rPr>
              <a:t>PROCEDURE FOR COMPANY REGISTRATION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881E235-AECF-2551-A0CC-CCE201747342}"/>
              </a:ext>
            </a:extLst>
          </p:cNvPr>
          <p:cNvSpPr>
            <a:spLocks noGrp="1"/>
          </p:cNvSpPr>
          <p:nvPr>
            <p:ph idx="1"/>
          </p:nvPr>
        </p:nvSpPr>
        <p:spPr/>
        <p:txBody>
          <a:bodyPr>
            <a:normAutofit fontScale="92500" lnSpcReduction="20000"/>
          </a:bodyPr>
          <a:lstStyle/>
          <a:p>
            <a:pPr marL="342900" indent="-342900" algn="just">
              <a:lnSpc>
                <a:spcPct val="107000"/>
              </a:lnSpc>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Reservation of the business name ; </a:t>
            </a:r>
            <a:r>
              <a:rPr lang="en-US" sz="1400" dirty="0">
                <a:latin typeface="Maiandra GD" panose="020E0502030308020204" pitchFamily="34" charset="0"/>
              </a:rPr>
              <a:t>the reservation of name and statutory forms under section 36 and 17 respectively.</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 statement of address of the intended registered office of the company.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 statement of particulars of the directors of the company.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 statement of Nominal capital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Memorandum of association &amp; articles of association. This contains the objectives of the company being formed.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The sharing holding details and the relevant details and names of shareholders, their signatures, details of liability of the company.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lphaLcParen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Articles of association, they relate with the regulations of the company, the rationale is to regulate the conduct of members of the company in respect to company-oriented affairs.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indent="0" algn="just">
              <a:lnSpc>
                <a:spcPct val="107000"/>
              </a:lnSpc>
              <a:spcAft>
                <a:spcPts val="800"/>
              </a:spcAft>
              <a:buNone/>
            </a:pP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001569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C570D-ABE6-EAFF-0B63-8F81E650C3EB}"/>
              </a:ext>
            </a:extLst>
          </p:cNvPr>
          <p:cNvSpPr>
            <a:spLocks noGrp="1"/>
          </p:cNvSpPr>
          <p:nvPr>
            <p:ph type="title"/>
          </p:nvPr>
        </p:nvSpPr>
        <p:spPr/>
        <p:txBody>
          <a:bodyPr>
            <a:normAutofit/>
          </a:bodyPr>
          <a:lstStyle/>
          <a:p>
            <a:r>
              <a:rPr lang="en-US" sz="2400" b="1" dirty="0">
                <a:latin typeface="Maiandra GD" panose="020E0502030308020204" pitchFamily="34" charset="0"/>
              </a:rPr>
              <a:t>PROCEDURE FOR COMPANY REGISTRATION</a:t>
            </a:r>
            <a:endParaRPr lang="en-UG" sz="2400"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FAC7F5D-A1C3-5B13-4581-CF03BDE397A5}"/>
              </a:ext>
            </a:extLst>
          </p:cNvPr>
          <p:cNvSpPr>
            <a:spLocks noGrp="1"/>
          </p:cNvSpPr>
          <p:nvPr>
            <p:ph idx="1"/>
          </p:nvPr>
        </p:nvSpPr>
        <p:spPr/>
        <p:txBody>
          <a:bodyPr>
            <a:normAutofit/>
          </a:bodyPr>
          <a:lstStyle/>
          <a:p>
            <a:pPr algn="just"/>
            <a:r>
              <a:rPr lang="en-US" dirty="0">
                <a:latin typeface="Maiandra GD" panose="020E0502030308020204" pitchFamily="34" charset="0"/>
              </a:rPr>
              <a:t>Beneficiary Owners Form</a:t>
            </a:r>
          </a:p>
          <a:p>
            <a:pPr algn="just"/>
            <a:r>
              <a:rPr lang="en-US" dirty="0">
                <a:latin typeface="Maiandra GD" panose="020E0502030308020204" pitchFamily="34" charset="0"/>
              </a:rPr>
              <a:t>Payment of the prescribed fees</a:t>
            </a:r>
          </a:p>
          <a:p>
            <a:pPr algn="just"/>
            <a:r>
              <a:rPr lang="en-US" dirty="0">
                <a:latin typeface="Maiandra GD" panose="020E0502030308020204" pitchFamily="34" charset="0"/>
              </a:rPr>
              <a:t>Submission of the triplicate copies of the documents for registration by the Registrar General.</a:t>
            </a:r>
          </a:p>
          <a:p>
            <a:pPr algn="just"/>
            <a:r>
              <a:rPr lang="en-US" b="1" dirty="0">
                <a:effectLst/>
                <a:latin typeface="Maiandra GD" panose="020E0502030308020204" pitchFamily="34" charset="0"/>
                <a:ea typeface="Calibri" panose="020F0502020204030204" pitchFamily="34" charset="0"/>
                <a:cs typeface="Times New Roman" panose="02020603050405020304" pitchFamily="18" charset="0"/>
              </a:rPr>
              <a:t>Section 22 (1) of the companies Act 2012, Laws of Uganda</a:t>
            </a:r>
            <a:r>
              <a:rPr lang="en-US" dirty="0">
                <a:effectLst/>
                <a:latin typeface="Maiandra GD" panose="020E0502030308020204" pitchFamily="34" charset="0"/>
                <a:ea typeface="Calibri" panose="020F0502020204030204" pitchFamily="34" charset="0"/>
                <a:cs typeface="Times New Roman" panose="02020603050405020304" pitchFamily="18" charset="0"/>
              </a:rPr>
              <a:t> provides for the issuing of the </a:t>
            </a:r>
            <a:r>
              <a:rPr lang="en-US" b="1" dirty="0">
                <a:effectLst/>
                <a:latin typeface="Maiandra GD" panose="020E0502030308020204" pitchFamily="34" charset="0"/>
                <a:ea typeface="Calibri" panose="020F0502020204030204" pitchFamily="34" charset="0"/>
                <a:cs typeface="Times New Roman" panose="02020603050405020304" pitchFamily="18" charset="0"/>
              </a:rPr>
              <a:t>Certificate of Incorporation</a:t>
            </a:r>
            <a:r>
              <a:rPr lang="en-US" dirty="0">
                <a:effectLst/>
                <a:latin typeface="Maiandra GD" panose="020E0502030308020204" pitchFamily="34" charset="0"/>
                <a:ea typeface="Calibri" panose="020F0502020204030204" pitchFamily="34" charset="0"/>
                <a:cs typeface="Times New Roman" panose="02020603050405020304" pitchFamily="18" charset="0"/>
              </a:rPr>
              <a:t>. It is the conclusive evidence that signifies the company has been registered and it legally exists. </a:t>
            </a:r>
            <a:endParaRPr lang="en-UG" dirty="0">
              <a:latin typeface="Maiandra GD" panose="020E0502030308020204" pitchFamily="34" charset="0"/>
            </a:endParaRPr>
          </a:p>
        </p:txBody>
      </p:sp>
    </p:spTree>
    <p:extLst>
      <p:ext uri="{BB962C8B-B14F-4D97-AF65-F5344CB8AC3E}">
        <p14:creationId xmlns:p14="http://schemas.microsoft.com/office/powerpoint/2010/main" val="4194609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10E18-5A34-6740-93BA-16EE70F9D6C2}"/>
              </a:ext>
            </a:extLst>
          </p:cNvPr>
          <p:cNvSpPr>
            <a:spLocks noGrp="1"/>
          </p:cNvSpPr>
          <p:nvPr>
            <p:ph type="title"/>
          </p:nvPr>
        </p:nvSpPr>
        <p:spPr/>
        <p:txBody>
          <a:bodyPr/>
          <a:lstStyle/>
          <a:p>
            <a:r>
              <a:rPr lang="en-US" dirty="0">
                <a:latin typeface="Maiandra GD" panose="020E0502030308020204" pitchFamily="34" charset="0"/>
              </a:rPr>
              <a:t>REFERENCES</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2B78AE2-AB34-61A5-0E6D-7773102F1429}"/>
              </a:ext>
            </a:extLst>
          </p:cNvPr>
          <p:cNvSpPr>
            <a:spLocks noGrp="1"/>
          </p:cNvSpPr>
          <p:nvPr>
            <p:ph idx="1"/>
          </p:nvPr>
        </p:nvSpPr>
        <p:spPr/>
        <p:txBody>
          <a:bodyPr/>
          <a:lstStyle/>
          <a:p>
            <a:pPr marL="342900" lvl="0" indent="-342900">
              <a:lnSpc>
                <a:spcPct val="107000"/>
              </a:lnSpc>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THE CONSTITUTION OF UGANDA 1995 (AS AMENDED)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THE COMPANIES ACT Cap 106, LAWS OF UGANDA </a:t>
            </a:r>
          </a:p>
          <a:p>
            <a:pPr marL="342900" indent="-342900">
              <a:lnSpc>
                <a:spcPct val="107000"/>
              </a:lnSpc>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URSB ACT, CAP 217 LAWS OF UGANDA </a:t>
            </a:r>
          </a:p>
          <a:p>
            <a:pPr marL="342900" indent="-342900">
              <a:lnSpc>
                <a:spcPct val="107000"/>
              </a:lnSpc>
              <a:buFont typeface="+mj-lt"/>
              <a:buAutoNum type="arabicPeriod"/>
            </a:pPr>
            <a:r>
              <a:rPr lang="en-US" b="1" dirty="0">
                <a:latin typeface="Maiandra GD" panose="020E0502030308020204" pitchFamily="34" charset="0"/>
                <a:ea typeface="Calibri" panose="020F0502020204030204" pitchFamily="34" charset="0"/>
                <a:cs typeface="Times New Roman" panose="02020603050405020304" pitchFamily="18" charset="0"/>
              </a:rPr>
              <a:t>STEPHEN GRIFFIN, 4</a:t>
            </a:r>
            <a:r>
              <a:rPr lang="en-US" b="1" baseline="30000" dirty="0">
                <a:latin typeface="Maiandra GD" panose="020E0502030308020204" pitchFamily="34" charset="0"/>
                <a:ea typeface="Calibri" panose="020F0502020204030204" pitchFamily="34" charset="0"/>
                <a:cs typeface="Times New Roman" panose="02020603050405020304" pitchFamily="18" charset="0"/>
              </a:rPr>
              <a:t>TH</a:t>
            </a:r>
            <a:r>
              <a:rPr lang="en-US" b="1" dirty="0">
                <a:latin typeface="Maiandra GD" panose="020E0502030308020204" pitchFamily="34" charset="0"/>
                <a:ea typeface="Calibri" panose="020F0502020204030204" pitchFamily="34" charset="0"/>
                <a:cs typeface="Times New Roman" panose="02020603050405020304" pitchFamily="18" charset="0"/>
              </a:rPr>
              <a:t> EDITION COMPANY LAW – FUNDAMENTAL PRICIPLES</a:t>
            </a:r>
            <a:endParaRPr lang="en-US" sz="1800" b="1" dirty="0">
              <a:effectLst/>
              <a:latin typeface="Maiandra GD" panose="020E0502030308020204" pitchFamily="34" charset="0"/>
              <a:ea typeface="Calibri" panose="020F0502020204030204" pitchFamily="34" charset="0"/>
              <a:cs typeface="Times New Roman" panose="02020603050405020304" pitchFamily="18" charset="0"/>
            </a:endParaRPr>
          </a:p>
          <a:p>
            <a:pPr>
              <a:lnSpc>
                <a:spcPct val="107000"/>
              </a:lnSpc>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CASE LAWS &amp; THE ENGLISH COMMON LAW DOCTRINES &amp; EQUITY </a:t>
            </a:r>
          </a:p>
          <a:p>
            <a:pPr>
              <a:lnSpc>
                <a:spcPct val="107000"/>
              </a:lnSpc>
              <a:buFont typeface="+mj-lt"/>
              <a:buAutoNum type="arabicPeriod"/>
            </a:pPr>
            <a:r>
              <a:rPr lang="en-US" sz="1800" b="1" dirty="0">
                <a:effectLst/>
                <a:latin typeface="Maiandra GD" panose="020E0502030308020204" pitchFamily="34" charset="0"/>
                <a:ea typeface="Calibri" panose="020F0502020204030204" pitchFamily="34" charset="0"/>
                <a:cs typeface="Times New Roman" panose="02020603050405020304" pitchFamily="18" charset="0"/>
              </a:rPr>
              <a:t>COMPANY LAW IN UGANDA BY DK BAKIBINGA</a:t>
            </a:r>
            <a:endParaRPr lang="en-US" sz="1800" dirty="0">
              <a:latin typeface="Maiandra GD" panose="020E0502030308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32694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52C9FD-BC88-D75E-803C-C7D2E18FCDFE}"/>
              </a:ext>
            </a:extLst>
          </p:cNvPr>
          <p:cNvSpPr>
            <a:spLocks noGrp="1"/>
          </p:cNvSpPr>
          <p:nvPr>
            <p:ph idx="1"/>
          </p:nvPr>
        </p:nvSpPr>
        <p:spPr/>
        <p:txBody>
          <a:bodyPr/>
          <a:lstStyle/>
          <a:p>
            <a:pPr algn="ct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r>
              <a:rPr lang="en-US" dirty="0">
                <a:latin typeface="Maiandra GD" panose="020E0502030308020204" pitchFamily="34" charset="0"/>
              </a:rPr>
              <a:t>WHAT IS THE PROCEDURE OF BRINGING INTERNATIONAL FOREIGN COMPANIES UNDER THE COMPANIES ACT</a:t>
            </a:r>
            <a:endParaRPr lang="en-UG" dirty="0">
              <a:latin typeface="Maiandra GD" panose="020E0502030308020204" pitchFamily="34" charset="0"/>
            </a:endParaRPr>
          </a:p>
        </p:txBody>
      </p:sp>
    </p:spTree>
    <p:extLst>
      <p:ext uri="{BB962C8B-B14F-4D97-AF65-F5344CB8AC3E}">
        <p14:creationId xmlns:p14="http://schemas.microsoft.com/office/powerpoint/2010/main" val="2199966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A43ED-A9A5-8B3B-1CE3-B0E433B7CE19}"/>
              </a:ext>
            </a:extLst>
          </p:cNvPr>
          <p:cNvSpPr>
            <a:spLocks noGrp="1"/>
          </p:cNvSpPr>
          <p:nvPr>
            <p:ph type="title"/>
          </p:nvPr>
        </p:nvSpPr>
        <p:spPr/>
        <p:txBody>
          <a:bodyPr/>
          <a:lstStyle/>
          <a:p>
            <a:r>
              <a:rPr lang="en-US" b="1" dirty="0">
                <a:latin typeface="Maiandra GD" panose="020E0502030308020204" pitchFamily="34" charset="0"/>
              </a:rPr>
              <a:t>APPLICATION OF SECTION 251 -253</a:t>
            </a:r>
            <a:br>
              <a:rPr lang="en-US" b="1" dirty="0">
                <a:latin typeface="Maiandra GD" panose="020E0502030308020204" pitchFamily="34" charset="0"/>
              </a:rPr>
            </a:br>
            <a:r>
              <a:rPr lang="en-US" b="1" dirty="0">
                <a:latin typeface="Maiandra GD" panose="020E0502030308020204" pitchFamily="34" charset="0"/>
              </a:rPr>
              <a:t>(CERTIFICATE OF REGISTRATION)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80B76A4-E3F5-A114-A7F7-5CCBCA61733F}"/>
              </a:ext>
            </a:extLst>
          </p:cNvPr>
          <p:cNvSpPr>
            <a:spLocks noGrp="1"/>
          </p:cNvSpPr>
          <p:nvPr>
            <p:ph idx="1"/>
          </p:nvPr>
        </p:nvSpPr>
        <p:spPr/>
        <p:txBody>
          <a:bodyPr>
            <a:normAutofit fontScale="92500" lnSpcReduction="20000"/>
          </a:bodyPr>
          <a:lstStyle/>
          <a:p>
            <a:r>
              <a:rPr lang="en-US" dirty="0">
                <a:latin typeface="Maiandra GD" panose="020E0502030308020204" pitchFamily="34" charset="0"/>
              </a:rPr>
              <a:t>CHARTER</a:t>
            </a:r>
          </a:p>
          <a:p>
            <a:r>
              <a:rPr lang="en-US" dirty="0">
                <a:latin typeface="Maiandra GD" panose="020E0502030308020204" pitchFamily="34" charset="0"/>
              </a:rPr>
              <a:t>Memorandum of Association</a:t>
            </a:r>
          </a:p>
          <a:p>
            <a:r>
              <a:rPr lang="en-US" dirty="0">
                <a:latin typeface="Maiandra GD" panose="020E0502030308020204" pitchFamily="34" charset="0"/>
              </a:rPr>
              <a:t>Articles of Association</a:t>
            </a:r>
          </a:p>
          <a:p>
            <a:r>
              <a:rPr lang="en-US" dirty="0">
                <a:latin typeface="Maiandra GD" panose="020E0502030308020204" pitchFamily="34" charset="0"/>
              </a:rPr>
              <a:t>List of Directors and Secretaries of the Company</a:t>
            </a:r>
          </a:p>
          <a:p>
            <a:r>
              <a:rPr lang="en-US" dirty="0">
                <a:latin typeface="Maiandra GD" panose="020E0502030308020204" pitchFamily="34" charset="0"/>
              </a:rPr>
              <a:t>Names and postal addresses of the representatives in Uganda</a:t>
            </a:r>
          </a:p>
          <a:p>
            <a:r>
              <a:rPr lang="en-US" dirty="0">
                <a:latin typeface="Maiandra GD" panose="020E0502030308020204" pitchFamily="34" charset="0"/>
              </a:rPr>
              <a:t>Address of the principal office in Uganda</a:t>
            </a:r>
          </a:p>
          <a:p>
            <a:endParaRPr lang="en-US" dirty="0">
              <a:latin typeface="Maiandra GD" panose="020E0502030308020204" pitchFamily="34" charset="0"/>
            </a:endParaRPr>
          </a:p>
          <a:p>
            <a:r>
              <a:rPr lang="en-US" dirty="0">
                <a:latin typeface="Maiandra GD" panose="020E0502030308020204" pitchFamily="34" charset="0"/>
              </a:rPr>
              <a:t>Section 253 – issuance of a Certificate of Registration</a:t>
            </a:r>
            <a:endParaRPr lang="en-UG" dirty="0">
              <a:latin typeface="Maiandra GD" panose="020E0502030308020204" pitchFamily="34" charset="0"/>
            </a:endParaRPr>
          </a:p>
        </p:txBody>
      </p:sp>
    </p:spTree>
    <p:extLst>
      <p:ext uri="{BB962C8B-B14F-4D97-AF65-F5344CB8AC3E}">
        <p14:creationId xmlns:p14="http://schemas.microsoft.com/office/powerpoint/2010/main" val="2484617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DAF69-3B76-13A9-2011-EB4874A2F107}"/>
              </a:ext>
            </a:extLst>
          </p:cNvPr>
          <p:cNvSpPr>
            <a:spLocks noGrp="1"/>
          </p:cNvSpPr>
          <p:nvPr>
            <p:ph type="title"/>
          </p:nvPr>
        </p:nvSpPr>
        <p:spPr/>
        <p:txBody>
          <a:bodyPr/>
          <a:lstStyle/>
          <a:p>
            <a:r>
              <a:rPr lang="en-US" b="1" dirty="0">
                <a:latin typeface="Maiandra GD" panose="020E0502030308020204" pitchFamily="34" charset="0"/>
              </a:rPr>
              <a:t>MEMORANDUM OF ASSOCIATION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021208A-43F1-E461-2D93-AE5576747610}"/>
              </a:ext>
            </a:extLst>
          </p:cNvPr>
          <p:cNvSpPr>
            <a:spLocks noGrp="1"/>
          </p:cNvSpPr>
          <p:nvPr>
            <p:ph idx="1"/>
          </p:nvPr>
        </p:nvSpPr>
        <p:spPr/>
        <p:txBody>
          <a:bodyPr>
            <a:normAutofit/>
          </a:bodyPr>
          <a:lstStyle/>
          <a:p>
            <a:pPr marL="0" lvl="0" indent="0" algn="just">
              <a:lnSpc>
                <a:spcPct val="107000"/>
              </a:lnSpc>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Name of the compan</a:t>
            </a:r>
            <a:r>
              <a:rPr lang="en-US" sz="1800" u="sng" dirty="0">
                <a:effectLst/>
                <a:latin typeface="Maiandra GD" panose="020E0502030308020204" pitchFamily="34" charset="0"/>
                <a:ea typeface="Calibri" panose="020F0502020204030204" pitchFamily="34" charset="0"/>
                <a:cs typeface="Times New Roman" panose="02020603050405020304" pitchFamily="18" charset="0"/>
              </a:rPr>
              <a:t>y</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 A company name must be unique; it must not resemble a name of an existing company. It must not be offensive, Immoral or undesirable in the eyes of the registrar – </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In London overseas trading company Vs the Raleigh Cycle Co. Ltd 1959,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Court held, that it was open to the registrar to find out that the mark,  by being  likely to  cause confusion. The registrar’s decision of objecting to registration a certain trade mark name on ground of confusion was justified.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07000"/>
              </a:lnSpc>
              <a:buNone/>
            </a:pPr>
            <a:endParaRPr lang="en-US" sz="1800" dirty="0">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The registered offices of the company</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 The memorandum must state that the registered office of the company is situated or located in Uganda, Actual address communicated to the registrar of the companies.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457200">
              <a:lnSpc>
                <a:spcPct val="107000"/>
              </a:lnSpc>
            </a:pP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37115225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728FB-8608-8063-B187-FB5C2B39B44E}"/>
              </a:ext>
            </a:extLst>
          </p:cNvPr>
          <p:cNvSpPr>
            <a:spLocks noGrp="1"/>
          </p:cNvSpPr>
          <p:nvPr>
            <p:ph type="title"/>
          </p:nvPr>
        </p:nvSpPr>
        <p:spPr/>
        <p:txBody>
          <a:bodyPr/>
          <a:lstStyle/>
          <a:p>
            <a:r>
              <a:rPr lang="en-US" b="1" dirty="0">
                <a:latin typeface="Maiandra GD" panose="020E0502030308020204" pitchFamily="34" charset="0"/>
              </a:rPr>
              <a:t>MEMORANDUM OF ASSOCIATION</a:t>
            </a:r>
            <a:endParaRPr lang="en-UG"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B83F9E1-3064-CE1F-8F9F-C2EF1B40DA68}"/>
              </a:ext>
            </a:extLst>
          </p:cNvPr>
          <p:cNvSpPr>
            <a:spLocks noGrp="1"/>
          </p:cNvSpPr>
          <p:nvPr>
            <p:ph idx="1"/>
          </p:nvPr>
        </p:nvSpPr>
        <p:spPr>
          <a:xfrm>
            <a:off x="2589212" y="1978926"/>
            <a:ext cx="8915400" cy="4074556"/>
          </a:xfrm>
        </p:spPr>
        <p:txBody>
          <a:bodyPr>
            <a:noAutofit/>
          </a:bodyPr>
          <a:lstStyle/>
          <a:p>
            <a:pPr marL="0" lvl="0" indent="0" algn="just">
              <a:lnSpc>
                <a:spcPct val="107000"/>
              </a:lnSpc>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Objects clause</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This indicates the objectives or purpose of the company the reasons for setting up the company hence the prospective investors are made aware of the activities of the company. – in the case of </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Cot Man Vs. </a:t>
            </a:r>
            <a:r>
              <a:rPr lang="en-US" sz="1800" b="1" dirty="0" err="1">
                <a:effectLst/>
                <a:latin typeface="Maiandra GD" panose="020E0502030308020204" pitchFamily="34" charset="0"/>
                <a:ea typeface="Calibri" panose="020F0502020204030204" pitchFamily="34" charset="0"/>
                <a:cs typeface="Times New Roman" panose="02020603050405020304" pitchFamily="18" charset="0"/>
              </a:rPr>
              <a:t>Broughman</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 1918, Ac, S14 522</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 Court held that, the objects clause must or should identify the objectives of the company in plain, clear language, so that the reader can identify, understand the corporate activities the company is engaged in.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Liability of the members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indent="0">
              <a:lnSpc>
                <a:spcPct val="107000"/>
              </a:lnSpc>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lvl="0" indent="0" algn="just">
              <a:lnSpc>
                <a:spcPct val="107000"/>
              </a:lnSpc>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The capital clause</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 This indicates the amount of share capital, number of shares, the price and particulars of shareholders.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800" b="1" u="sng" dirty="0">
                <a:effectLst/>
                <a:latin typeface="Maiandra GD" panose="020E0502030308020204" pitchFamily="34" charset="0"/>
                <a:ea typeface="Calibri" panose="020F0502020204030204" pitchFamily="34" charset="0"/>
                <a:cs typeface="Times New Roman" panose="02020603050405020304" pitchFamily="18" charset="0"/>
              </a:rPr>
              <a:t>Subscription clause</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This contains the names of the subscribers, names, signatures and the documents should be witnessed.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sz="1800" dirty="0">
              <a:latin typeface="Maiandra GD" panose="020E0502030308020204" pitchFamily="34" charset="0"/>
            </a:endParaRPr>
          </a:p>
        </p:txBody>
      </p:sp>
    </p:spTree>
    <p:extLst>
      <p:ext uri="{BB962C8B-B14F-4D97-AF65-F5344CB8AC3E}">
        <p14:creationId xmlns:p14="http://schemas.microsoft.com/office/powerpoint/2010/main" val="2892563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52D2-E77C-0CF9-ECD7-192AB52DBEFA}"/>
              </a:ext>
            </a:extLst>
          </p:cNvPr>
          <p:cNvSpPr>
            <a:spLocks noGrp="1"/>
          </p:cNvSpPr>
          <p:nvPr>
            <p:ph type="title"/>
          </p:nvPr>
        </p:nvSpPr>
        <p:spPr/>
        <p:txBody>
          <a:bodyPr/>
          <a:lstStyle/>
          <a:p>
            <a:r>
              <a:rPr lang="en-US" b="1" dirty="0">
                <a:latin typeface="Maiandra GD" panose="020E0502030308020204" pitchFamily="34" charset="0"/>
              </a:rPr>
              <a:t>DOCTRINE OF ULTRA VIRES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AC1E1E5-D0EE-E324-4307-8F3C0BFE4BD1}"/>
              </a:ext>
            </a:extLst>
          </p:cNvPr>
          <p:cNvSpPr>
            <a:spLocks noGrp="1"/>
          </p:cNvSpPr>
          <p:nvPr>
            <p:ph idx="1"/>
          </p:nvPr>
        </p:nvSpPr>
        <p:spPr/>
        <p:txBody>
          <a:bodyPr/>
          <a:lstStyle/>
          <a:p>
            <a:r>
              <a:rPr lang="en-US" dirty="0">
                <a:latin typeface="Maiandra GD" panose="020E0502030308020204" pitchFamily="34" charset="0"/>
              </a:rPr>
              <a:t>Section 9 –Restriction of alteration of Memorandum Association</a:t>
            </a:r>
          </a:p>
          <a:p>
            <a:endParaRPr lang="en-US" dirty="0">
              <a:latin typeface="Maiandra GD" panose="020E0502030308020204" pitchFamily="34" charset="0"/>
            </a:endParaRPr>
          </a:p>
          <a:p>
            <a:r>
              <a:rPr lang="en-US" dirty="0">
                <a:latin typeface="Maiandra GD" panose="020E0502030308020204" pitchFamily="34" charset="0"/>
              </a:rPr>
              <a:t>Section 10 – procedure for Alteration of Memorandum of Association</a:t>
            </a:r>
          </a:p>
          <a:p>
            <a:endParaRPr lang="en-US" dirty="0">
              <a:latin typeface="Maiandra GD" panose="020E0502030308020204" pitchFamily="34" charset="0"/>
            </a:endParaRPr>
          </a:p>
          <a:p>
            <a:pPr marL="0" indent="0">
              <a:buNone/>
            </a:pPr>
            <a:endParaRPr lang="en-US" dirty="0">
              <a:latin typeface="Maiandra GD" panose="020E0502030308020204" pitchFamily="34" charset="0"/>
            </a:endParaRPr>
          </a:p>
          <a:p>
            <a:r>
              <a:rPr lang="en-US" dirty="0">
                <a:latin typeface="Maiandra GD" panose="020E0502030308020204" pitchFamily="34" charset="0"/>
              </a:rPr>
              <a:t>Extra-ordinary meeting  - Special Resolution</a:t>
            </a:r>
            <a:endParaRPr lang="en-UG" dirty="0">
              <a:latin typeface="Maiandra GD" panose="020E0502030308020204" pitchFamily="34" charset="0"/>
            </a:endParaRPr>
          </a:p>
        </p:txBody>
      </p:sp>
    </p:spTree>
    <p:extLst>
      <p:ext uri="{BB962C8B-B14F-4D97-AF65-F5344CB8AC3E}">
        <p14:creationId xmlns:p14="http://schemas.microsoft.com/office/powerpoint/2010/main" val="2302845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7D9CA-3E0B-C2FF-10E6-5A45249FFDE1}"/>
              </a:ext>
            </a:extLst>
          </p:cNvPr>
          <p:cNvSpPr>
            <a:spLocks noGrp="1"/>
          </p:cNvSpPr>
          <p:nvPr>
            <p:ph type="title"/>
          </p:nvPr>
        </p:nvSpPr>
        <p:spPr/>
        <p:txBody>
          <a:bodyPr/>
          <a:lstStyle/>
          <a:p>
            <a:r>
              <a:rPr lang="en-US" b="1" dirty="0">
                <a:latin typeface="Maiandra GD" panose="020E0502030308020204" pitchFamily="34" charset="0"/>
              </a:rPr>
              <a:t>ILLEGALITY UNDER THE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EB884CD-B302-821A-9762-FC13067FE45A}"/>
              </a:ext>
            </a:extLst>
          </p:cNvPr>
          <p:cNvSpPr>
            <a:spLocks noGrp="1"/>
          </p:cNvSpPr>
          <p:nvPr>
            <p:ph idx="1"/>
          </p:nvPr>
        </p:nvSpPr>
        <p:spPr>
          <a:xfrm>
            <a:off x="1657350" y="2133600"/>
            <a:ext cx="9847262" cy="3777622"/>
          </a:xfrm>
        </p:spPr>
        <p:txBody>
          <a:bodyPr>
            <a:normAutofit/>
          </a:bodyPr>
          <a:lstStyle/>
          <a:p>
            <a:pPr marL="0" indent="0" algn="just">
              <a:buNone/>
            </a:pPr>
            <a:r>
              <a:rPr lang="en-US" sz="2400" b="1" dirty="0" err="1">
                <a:latin typeface="Maiandra GD" panose="020E0502030308020204" pitchFamily="34" charset="0"/>
              </a:rPr>
              <a:t>Makula</a:t>
            </a:r>
            <a:r>
              <a:rPr lang="en-US" sz="2400" b="1" dirty="0">
                <a:latin typeface="Maiandra GD" panose="020E0502030308020204" pitchFamily="34" charset="0"/>
              </a:rPr>
              <a:t> International Ltd v. Cardinal Nsubuga, Civil Appeal No. 4 of 1981, </a:t>
            </a:r>
            <a:r>
              <a:rPr lang="en-US" sz="2400" dirty="0">
                <a:latin typeface="Maiandra GD" panose="020E0502030308020204" pitchFamily="34" charset="0"/>
              </a:rPr>
              <a:t>it was held that “a court of law cannot sanction that which is illegal. Illegality once brought to the attention of court overrides all questions of pleadings, including any admissions made thereon. No court ought to enforce an illegal contract or allow itself to be made an instrument of enforcing obligations alleged to arise out of a contract or transaction which is illegal if the illegality is duly brought to the notice of the court.”</a:t>
            </a:r>
            <a:endParaRPr lang="en-UG" sz="2400" dirty="0">
              <a:latin typeface="Maiandra GD" panose="020E0502030308020204" pitchFamily="34" charset="0"/>
            </a:endParaRPr>
          </a:p>
        </p:txBody>
      </p:sp>
    </p:spTree>
    <p:extLst>
      <p:ext uri="{BB962C8B-B14F-4D97-AF65-F5344CB8AC3E}">
        <p14:creationId xmlns:p14="http://schemas.microsoft.com/office/powerpoint/2010/main" val="1779987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0075E-6387-8F45-7050-C9F4169E617E}"/>
              </a:ext>
            </a:extLst>
          </p:cNvPr>
          <p:cNvSpPr>
            <a:spLocks noGrp="1"/>
          </p:cNvSpPr>
          <p:nvPr>
            <p:ph type="title"/>
          </p:nvPr>
        </p:nvSpPr>
        <p:spPr/>
        <p:txBody>
          <a:bodyPr/>
          <a:lstStyle/>
          <a:p>
            <a:r>
              <a:rPr lang="en-US" b="1" dirty="0">
                <a:latin typeface="Maiandra GD" panose="020E0502030308020204" pitchFamily="34" charset="0"/>
              </a:rPr>
              <a:t>ARTICLES OF ASSOCIATION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558515E-38C5-953C-4FF7-0ABB7255ABAD}"/>
              </a:ext>
            </a:extLst>
          </p:cNvPr>
          <p:cNvSpPr>
            <a:spLocks noGrp="1"/>
          </p:cNvSpPr>
          <p:nvPr>
            <p:ph idx="1"/>
          </p:nvPr>
        </p:nvSpPr>
        <p:spPr/>
        <p:txBody>
          <a:bodyPr>
            <a:normAutofit/>
          </a:bodyPr>
          <a:lstStyle/>
          <a:p>
            <a:pPr marL="0" indent="0" algn="just">
              <a:lnSpc>
                <a:spcPct val="107000"/>
              </a:lnSpc>
              <a:spcAft>
                <a:spcPts val="800"/>
              </a:spcAft>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This contains regulations governing the conduct of members and internal affairs of the company, and how they should deal with external relationships.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The Directors, Members, Officers of the company should adhere and follow the regulations. </a:t>
            </a:r>
          </a:p>
          <a:p>
            <a:pPr marL="0" indent="0" algn="just">
              <a:lnSpc>
                <a:spcPct val="107000"/>
              </a:lnSpc>
              <a:spcAft>
                <a:spcPts val="800"/>
              </a:spcAft>
              <a:buNone/>
            </a:pPr>
            <a:endParaRPr lang="en-US" sz="1800" dirty="0">
              <a:latin typeface="Maiandra GD" panose="020E050203030802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Section 11 – Articles prescribing the Regulation of Companies</a:t>
            </a:r>
          </a:p>
          <a:p>
            <a:pPr marL="0" indent="0" algn="just">
              <a:lnSpc>
                <a:spcPct val="107000"/>
              </a:lnSpc>
              <a:spcAft>
                <a:spcPts val="800"/>
              </a:spcAft>
              <a:buNone/>
            </a:pPr>
            <a:r>
              <a:rPr lang="en-US" sz="1800" dirty="0">
                <a:latin typeface="Maiandra GD" panose="020E0502030308020204" pitchFamily="34" charset="0"/>
                <a:ea typeface="Calibri" panose="020F0502020204030204" pitchFamily="34" charset="0"/>
                <a:cs typeface="Times New Roman" panose="02020603050405020304" pitchFamily="18" charset="0"/>
              </a:rPr>
              <a:t>Section 13 – Adoption of Table A</a:t>
            </a:r>
          </a:p>
          <a:p>
            <a:pPr marL="0" indent="0" algn="just">
              <a:lnSpc>
                <a:spcPct val="107000"/>
              </a:lnSpc>
              <a:spcAft>
                <a:spcPts val="800"/>
              </a:spcAft>
              <a:buNone/>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Section 4  - Adoption of Table F (Public Companies)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1264666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7C58A-B743-584D-B503-42AEC29C5ACB}"/>
              </a:ext>
            </a:extLst>
          </p:cNvPr>
          <p:cNvSpPr>
            <a:spLocks noGrp="1"/>
          </p:cNvSpPr>
          <p:nvPr>
            <p:ph type="title"/>
          </p:nvPr>
        </p:nvSpPr>
        <p:spPr/>
        <p:txBody>
          <a:bodyPr/>
          <a:lstStyle/>
          <a:p>
            <a:r>
              <a:rPr lang="en-US" b="1" dirty="0">
                <a:latin typeface="Maiandra GD" panose="020E0502030308020204" pitchFamily="34" charset="0"/>
              </a:rPr>
              <a:t>LEGAL EFFECT OF COMPANY REGISTRATION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12D5CDC-CBB3-FC24-500D-255617446F5D}"/>
              </a:ext>
            </a:extLst>
          </p:cNvPr>
          <p:cNvSpPr>
            <a:spLocks noGrp="1"/>
          </p:cNvSpPr>
          <p:nvPr>
            <p:ph idx="1"/>
          </p:nvPr>
        </p:nvSpPr>
        <p:spPr/>
        <p:txBody>
          <a:bodyPr>
            <a:normAutofit/>
          </a:bodyPr>
          <a:lstStyle/>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Separate legal entity: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Due to incorporation the company is separate from the members.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Limited liability: </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The fact of incorporation results in the fact that the company Debits are not the Debts of the members and vice versa in practice</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 Sentamu Vs Uganda commercial Bank and Another 1983-HCB High Court held</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that, a limited liability company is a separate legal entity from the directors and shareholders, other members-individual members of the company are not liable for the debts of the company.]</a:t>
            </a:r>
          </a:p>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Property ownership:</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A company Owns its property separately from its members relevant case is </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Kampala cotton Company Ltd Vs </a:t>
            </a:r>
            <a:r>
              <a:rPr lang="en-US" sz="1800" b="1" dirty="0" err="1">
                <a:effectLst/>
                <a:latin typeface="Maiandra GD" panose="020E0502030308020204" pitchFamily="34" charset="0"/>
                <a:ea typeface="Calibri" panose="020F0502020204030204" pitchFamily="34" charset="0"/>
                <a:cs typeface="Times New Roman" panose="02020603050405020304" pitchFamily="18" charset="0"/>
              </a:rPr>
              <a:t>Madhvani</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 (1954) 21, EACA129. Court pointed out that a limited liability company can own property, also pay rent.</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dirty="0">
              <a:latin typeface="Maiandra GD" panose="020E0502030308020204" pitchFamily="34" charset="0"/>
            </a:endParaRPr>
          </a:p>
        </p:txBody>
      </p:sp>
    </p:spTree>
    <p:extLst>
      <p:ext uri="{BB962C8B-B14F-4D97-AF65-F5344CB8AC3E}">
        <p14:creationId xmlns:p14="http://schemas.microsoft.com/office/powerpoint/2010/main" val="26410175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1C7AD-6A9F-F0EE-E394-8CE301B6BA3E}"/>
              </a:ext>
            </a:extLst>
          </p:cNvPr>
          <p:cNvSpPr>
            <a:spLocks noGrp="1"/>
          </p:cNvSpPr>
          <p:nvPr>
            <p:ph type="title"/>
          </p:nvPr>
        </p:nvSpPr>
        <p:spPr/>
        <p:txBody>
          <a:bodyPr/>
          <a:lstStyle/>
          <a:p>
            <a:r>
              <a:rPr lang="en-US" b="1" dirty="0">
                <a:latin typeface="Maiandra GD" panose="020E0502030308020204" pitchFamily="34" charset="0"/>
              </a:rPr>
              <a:t>LEGAL EFFECT OF COMPANY REGISTRATION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D8C0659-35A5-4CC1-6D9E-734908F9333E}"/>
              </a:ext>
            </a:extLst>
          </p:cNvPr>
          <p:cNvSpPr>
            <a:spLocks noGrp="1"/>
          </p:cNvSpPr>
          <p:nvPr>
            <p:ph idx="1"/>
          </p:nvPr>
        </p:nvSpPr>
        <p:spPr/>
        <p:txBody>
          <a:bodyPr>
            <a:normAutofit fontScale="92500" lnSpcReduction="20000"/>
          </a:bodyPr>
          <a:lstStyle/>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Legal Proceedings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Transferability of shares: </a:t>
            </a:r>
          </a:p>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Separation of management functions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Contractual Capacity:</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Upon incorporation, a company acquires contractual capacity; the company may enter into contractual legal obligations in its own name for instance Business contracts like for supply, employment agreements with its workers etc. Relevant case- </a:t>
            </a:r>
            <a:r>
              <a:rPr lang="en-US" sz="1800" b="1" dirty="0">
                <a:effectLst/>
                <a:latin typeface="Maiandra GD" panose="020E0502030308020204" pitchFamily="34" charset="0"/>
                <a:ea typeface="Calibri" panose="020F0502020204030204" pitchFamily="34" charset="0"/>
                <a:cs typeface="Times New Roman" panose="02020603050405020304" pitchFamily="18" charset="0"/>
              </a:rPr>
              <a:t>Lee Vs Lee Air Farming Limited (1960) 3 ALLER; 420</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Perpetual Succession:</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A Company upon incorporation assumes, perpetual succession, this means- that its existence is continuous unless it winds up in accordance-with the law</a:t>
            </a:r>
            <a:endParaRPr lang="en-US" sz="1800" b="1" dirty="0">
              <a:latin typeface="Maiandra GD" panose="020E0502030308020204" pitchFamily="34" charset="0"/>
              <a:ea typeface="Calibri" panose="020F0502020204030204" pitchFamily="34" charset="0"/>
              <a:cs typeface="Times New Roman" panose="02020603050405020304" pitchFamily="18" charset="0"/>
            </a:endParaRPr>
          </a:p>
          <a:p>
            <a:pPr algn="just"/>
            <a:r>
              <a:rPr lang="en-US" sz="1800" b="1" dirty="0">
                <a:effectLst/>
                <a:latin typeface="Maiandra GD" panose="020E0502030308020204" pitchFamily="34" charset="0"/>
                <a:ea typeface="Calibri" panose="020F0502020204030204" pitchFamily="34" charset="0"/>
                <a:cs typeface="Times New Roman" panose="02020603050405020304" pitchFamily="18" charset="0"/>
              </a:rPr>
              <a:t>Borrowing powers:</a:t>
            </a:r>
            <a:r>
              <a:rPr lang="en-US" sz="1800" dirty="0">
                <a:effectLst/>
                <a:latin typeface="Maiandra GD" panose="020E0502030308020204" pitchFamily="34" charset="0"/>
                <a:ea typeface="Calibri" panose="020F0502020204030204" pitchFamily="34" charset="0"/>
                <a:cs typeface="Times New Roman" panose="02020603050405020304" pitchFamily="18" charset="0"/>
              </a:rPr>
              <a:t> </a:t>
            </a:r>
            <a:endParaRPr lang="en-UG" dirty="0">
              <a:latin typeface="Maiandra GD" panose="020E0502030308020204" pitchFamily="34" charset="0"/>
            </a:endParaRPr>
          </a:p>
        </p:txBody>
      </p:sp>
    </p:spTree>
    <p:extLst>
      <p:ext uri="{BB962C8B-B14F-4D97-AF65-F5344CB8AC3E}">
        <p14:creationId xmlns:p14="http://schemas.microsoft.com/office/powerpoint/2010/main" val="301051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A39ED-5751-88B4-6041-9E9BE0A634F8}"/>
              </a:ext>
            </a:extLst>
          </p:cNvPr>
          <p:cNvSpPr>
            <a:spLocks noGrp="1"/>
          </p:cNvSpPr>
          <p:nvPr>
            <p:ph type="title"/>
          </p:nvPr>
        </p:nvSpPr>
        <p:spPr/>
        <p:txBody>
          <a:bodyPr/>
          <a:lstStyle/>
          <a:p>
            <a:r>
              <a:rPr lang="en-US" b="1" dirty="0">
                <a:latin typeface="Maiandra GD" panose="020E0502030308020204" pitchFamily="34" charset="0"/>
              </a:rPr>
              <a:t>CASE: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FC17E8C-C073-4657-D6E2-C14168CCEC16}"/>
              </a:ext>
            </a:extLst>
          </p:cNvPr>
          <p:cNvSpPr>
            <a:spLocks noGrp="1"/>
          </p:cNvSpPr>
          <p:nvPr>
            <p:ph idx="1"/>
          </p:nvPr>
        </p:nvSpPr>
        <p:spPr/>
        <p:txBody>
          <a:bodyPr>
            <a:normAutofit/>
          </a:bodyPr>
          <a:lstStyle/>
          <a:p>
            <a:pPr algn="just"/>
            <a:r>
              <a:rPr lang="en-US" dirty="0">
                <a:latin typeface="Maiandra GD" panose="020E0502030308020204" pitchFamily="34" charset="0"/>
              </a:rPr>
              <a:t>Case: </a:t>
            </a:r>
            <a:r>
              <a:rPr lang="en-US" b="1" dirty="0" err="1">
                <a:latin typeface="Maiandra GD" panose="020E0502030308020204" pitchFamily="34" charset="0"/>
              </a:rPr>
              <a:t>Mukisa</a:t>
            </a:r>
            <a:r>
              <a:rPr lang="en-US" b="1" dirty="0">
                <a:latin typeface="Maiandra GD" panose="020E0502030308020204" pitchFamily="34" charset="0"/>
              </a:rPr>
              <a:t> Foods Ltd Vs East African Development (1994</a:t>
            </a:r>
            <a:r>
              <a:rPr lang="en-US" dirty="0">
                <a:latin typeface="Maiandra GD" panose="020E0502030308020204" pitchFamily="34" charset="0"/>
              </a:rPr>
              <a:t>) • The Plaintiff company was registered by Ugandan citizens of Asians origin and had remained on the register as a Ugandan company. The Uganda development corporation took over management of the company after the expulsion of the Asians. </a:t>
            </a:r>
          </a:p>
          <a:p>
            <a:pPr marL="0" indent="0" algn="just">
              <a:buNone/>
            </a:pPr>
            <a:r>
              <a:rPr lang="en-US" dirty="0">
                <a:latin typeface="Maiandra GD" panose="020E0502030308020204" pitchFamily="34" charset="0"/>
              </a:rPr>
              <a:t>• Issue: Whether the Plaintiff company was properly taken over </a:t>
            </a:r>
          </a:p>
          <a:p>
            <a:pPr algn="just"/>
            <a:r>
              <a:rPr lang="en-US" dirty="0">
                <a:latin typeface="Maiandra GD" panose="020E0502030308020204" pitchFamily="34" charset="0"/>
              </a:rPr>
              <a:t>Held-</a:t>
            </a:r>
            <a:r>
              <a:rPr lang="en-US" dirty="0" err="1">
                <a:latin typeface="Maiandra GD" panose="020E0502030308020204" pitchFamily="34" charset="0"/>
              </a:rPr>
              <a:t>Mukanza</a:t>
            </a:r>
            <a:r>
              <a:rPr lang="en-US" dirty="0">
                <a:latin typeface="Maiandra GD" panose="020E0502030308020204" pitchFamily="34" charset="0"/>
              </a:rPr>
              <a:t> J; The Plaintiff company couldn’t be taken over or nationalized by the government. It was a separate legal entity from the Asian shareholders whose shares could be taken over by government</a:t>
            </a:r>
            <a:endParaRPr lang="en-UG" dirty="0">
              <a:latin typeface="Maiandra GD" panose="020E0502030308020204" pitchFamily="34" charset="0"/>
            </a:endParaRPr>
          </a:p>
        </p:txBody>
      </p:sp>
    </p:spTree>
    <p:extLst>
      <p:ext uri="{BB962C8B-B14F-4D97-AF65-F5344CB8AC3E}">
        <p14:creationId xmlns:p14="http://schemas.microsoft.com/office/powerpoint/2010/main" val="768344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1E228-8231-AFA9-50C4-472BBAA27E2E}"/>
              </a:ext>
            </a:extLst>
          </p:cNvPr>
          <p:cNvSpPr>
            <a:spLocks noGrp="1"/>
          </p:cNvSpPr>
          <p:nvPr>
            <p:ph type="title"/>
          </p:nvPr>
        </p:nvSpPr>
        <p:spPr/>
        <p:txBody>
          <a:bodyPr/>
          <a:lstStyle/>
          <a:p>
            <a:r>
              <a:rPr lang="en-US" b="1" dirty="0">
                <a:latin typeface="Maiandra GD" panose="020E0502030308020204" pitchFamily="34" charset="0"/>
              </a:rPr>
              <a:t>HISTORY OF COMPANY LAW</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BBF604B-9BB4-7284-DBC0-E94A186F5E82}"/>
              </a:ext>
            </a:extLst>
          </p:cNvPr>
          <p:cNvSpPr>
            <a:spLocks noGrp="1"/>
          </p:cNvSpPr>
          <p:nvPr>
            <p:ph idx="1"/>
          </p:nvPr>
        </p:nvSpPr>
        <p:spPr/>
        <p:txBody>
          <a:bodyPr/>
          <a:lstStyle/>
          <a:p>
            <a:pPr algn="just"/>
            <a:r>
              <a:rPr lang="en-US" dirty="0">
                <a:latin typeface="Maiandra GD" panose="020E0502030308020204" pitchFamily="34" charset="0"/>
              </a:rPr>
              <a:t>Capital &amp; investment</a:t>
            </a:r>
          </a:p>
          <a:p>
            <a:pPr algn="just"/>
            <a:r>
              <a:rPr lang="en-US" dirty="0">
                <a:latin typeface="Maiandra GD" panose="020E0502030308020204" pitchFamily="34" charset="0"/>
              </a:rPr>
              <a:t>Company Law in Uganda is crafted from English Common Law, the Doctrines of Equity and the Indian Companies Act.</a:t>
            </a:r>
          </a:p>
          <a:p>
            <a:pPr algn="just"/>
            <a:r>
              <a:rPr lang="en-US" dirty="0">
                <a:latin typeface="Maiandra GD" panose="020E0502030308020204" pitchFamily="34" charset="0"/>
              </a:rPr>
              <a:t>Company law in Uganda is comprised in principal and subsidiary legislation as well as decided cases.</a:t>
            </a:r>
            <a:endParaRPr lang="en-UG" dirty="0">
              <a:latin typeface="Maiandra GD" panose="020E0502030308020204" pitchFamily="34" charset="0"/>
            </a:endParaRPr>
          </a:p>
        </p:txBody>
      </p:sp>
    </p:spTree>
    <p:extLst>
      <p:ext uri="{BB962C8B-B14F-4D97-AF65-F5344CB8AC3E}">
        <p14:creationId xmlns:p14="http://schemas.microsoft.com/office/powerpoint/2010/main" val="257687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B13D0A82-2B49-0B7F-42DE-9A273E2906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0" y="609601"/>
            <a:ext cx="9990694" cy="5271246"/>
          </a:xfrm>
        </p:spPr>
      </p:pic>
    </p:spTree>
    <p:extLst>
      <p:ext uri="{BB962C8B-B14F-4D97-AF65-F5344CB8AC3E}">
        <p14:creationId xmlns:p14="http://schemas.microsoft.com/office/powerpoint/2010/main" val="4002329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3C8A7-BFC3-67A0-8A5D-6AE5BAB189B0}"/>
              </a:ext>
            </a:extLst>
          </p:cNvPr>
          <p:cNvSpPr>
            <a:spLocks noGrp="1"/>
          </p:cNvSpPr>
          <p:nvPr>
            <p:ph type="title"/>
          </p:nvPr>
        </p:nvSpPr>
        <p:spPr/>
        <p:txBody>
          <a:bodyPr/>
          <a:lstStyle/>
          <a:p>
            <a:r>
              <a:rPr lang="en-US" b="1" dirty="0">
                <a:latin typeface="Maiandra GD" panose="020E0502030308020204" pitchFamily="34" charset="0"/>
              </a:rPr>
              <a:t>LIFTING OF THE CORPORATE VEIL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5B34C53-B3C7-B06F-BF6B-4509971538E2}"/>
              </a:ext>
            </a:extLst>
          </p:cNvPr>
          <p:cNvSpPr>
            <a:spLocks noGrp="1"/>
          </p:cNvSpPr>
          <p:nvPr>
            <p:ph idx="1"/>
          </p:nvPr>
        </p:nvSpPr>
        <p:spPr/>
        <p:txBody>
          <a:bodyPr>
            <a:normAutofit lnSpcReduction="10000"/>
          </a:bodyPr>
          <a:lstStyle/>
          <a:p>
            <a:pPr algn="just"/>
            <a:r>
              <a:rPr lang="en-US" dirty="0">
                <a:latin typeface="Maiandra GD" panose="020E0502030308020204" pitchFamily="34" charset="0"/>
              </a:rPr>
              <a:t>Section 20 provides that lifting the corporate veil means disregarding the corporate personality of a company in order to apportion liability to a person who carries out any act.  </a:t>
            </a:r>
          </a:p>
          <a:p>
            <a:pPr algn="just"/>
            <a:r>
              <a:rPr lang="en-US" dirty="0">
                <a:latin typeface="Maiandra GD" panose="020E0502030308020204" pitchFamily="34" charset="0"/>
              </a:rPr>
              <a:t>Section 20 Companies Act provides for the High Court powers to lift the corporate veil in case of tax evasion, fraud or failure to have the statutory number of members.</a:t>
            </a:r>
          </a:p>
          <a:p>
            <a:pPr algn="just"/>
            <a:r>
              <a:rPr lang="en-US" dirty="0">
                <a:latin typeface="Maiandra GD" panose="020E0502030308020204" pitchFamily="34" charset="0"/>
              </a:rPr>
              <a:t>Lifting the veil means that the separateness of the legal entity is ignored by treating the members as if the veil doesn’t exist. The corporate veil is then said to be pierced, cracked or lifted.</a:t>
            </a:r>
            <a:endParaRPr lang="en-UG" dirty="0">
              <a:latin typeface="Maiandra GD" panose="020E0502030308020204" pitchFamily="34" charset="0"/>
            </a:endParaRPr>
          </a:p>
        </p:txBody>
      </p:sp>
    </p:spTree>
    <p:extLst>
      <p:ext uri="{BB962C8B-B14F-4D97-AF65-F5344CB8AC3E}">
        <p14:creationId xmlns:p14="http://schemas.microsoft.com/office/powerpoint/2010/main" val="1230102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40E19F-7681-7D6C-4955-0069389D2FC0}"/>
              </a:ext>
            </a:extLst>
          </p:cNvPr>
          <p:cNvSpPr>
            <a:spLocks noGrp="1"/>
          </p:cNvSpPr>
          <p:nvPr>
            <p:ph type="title"/>
          </p:nvPr>
        </p:nvSpPr>
        <p:spPr/>
        <p:txBody>
          <a:bodyPr/>
          <a:lstStyle/>
          <a:p>
            <a:r>
              <a:rPr lang="en-US" b="1" dirty="0">
                <a:latin typeface="Maiandra GD" panose="020E0502030308020204" pitchFamily="34" charset="0"/>
              </a:rPr>
              <a:t>RATIONALE FOR LIFTING OF THE VEIL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2DDA0C5-E71D-FBD4-63DC-D55DEC2425EB}"/>
              </a:ext>
            </a:extLst>
          </p:cNvPr>
          <p:cNvSpPr>
            <a:spLocks noGrp="1"/>
          </p:cNvSpPr>
          <p:nvPr>
            <p:ph idx="1"/>
          </p:nvPr>
        </p:nvSpPr>
        <p:spPr/>
        <p:txBody>
          <a:bodyPr>
            <a:normAutofit lnSpcReduction="10000"/>
          </a:bodyPr>
          <a:lstStyle/>
          <a:p>
            <a:r>
              <a:rPr lang="en-US" dirty="0">
                <a:latin typeface="Maiandra GD" panose="020E0502030308020204" pitchFamily="34" charset="0"/>
              </a:rPr>
              <a:t>The requirement of the law .</a:t>
            </a:r>
          </a:p>
          <a:p>
            <a:r>
              <a:rPr lang="en-US" dirty="0">
                <a:latin typeface="Maiandra GD" panose="020E0502030308020204" pitchFamily="34" charset="0"/>
              </a:rPr>
              <a:t>The need to protect third parties dealing with the company  </a:t>
            </a:r>
          </a:p>
          <a:p>
            <a:r>
              <a:rPr lang="en-US" dirty="0">
                <a:latin typeface="Maiandra GD" panose="020E0502030308020204" pitchFamily="34" charset="0"/>
              </a:rPr>
              <a:t>Avoid the abuse of the concept of corporate personality by people with fraudulent intent. </a:t>
            </a:r>
          </a:p>
          <a:p>
            <a:r>
              <a:rPr lang="en-US" dirty="0">
                <a:latin typeface="Maiandra GD" panose="020E0502030308020204" pitchFamily="34" charset="0"/>
              </a:rPr>
              <a:t>Fraud, reduction in membership, company being used as a sham/agent, mis-description, tax evasion .</a:t>
            </a:r>
          </a:p>
          <a:p>
            <a:r>
              <a:rPr lang="en-US" dirty="0">
                <a:latin typeface="Maiandra GD" panose="020E0502030308020204" pitchFamily="34" charset="0"/>
              </a:rPr>
              <a:t>Fraud is an act of dishonesty which may be attributed to the directors</a:t>
            </a:r>
          </a:p>
          <a:p>
            <a:r>
              <a:rPr lang="en-US" dirty="0">
                <a:latin typeface="Maiandra GD" panose="020E0502030308020204" pitchFamily="34" charset="0"/>
              </a:rPr>
              <a:t>Courts cannot condone fraud hence the lifting of the corporate veil.</a:t>
            </a:r>
            <a:endParaRPr lang="en-UG" dirty="0">
              <a:latin typeface="Maiandra GD" panose="020E0502030308020204" pitchFamily="34" charset="0"/>
            </a:endParaRPr>
          </a:p>
        </p:txBody>
      </p:sp>
    </p:spTree>
    <p:extLst>
      <p:ext uri="{BB962C8B-B14F-4D97-AF65-F5344CB8AC3E}">
        <p14:creationId xmlns:p14="http://schemas.microsoft.com/office/powerpoint/2010/main" val="2296321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BA918-3C3C-C414-A322-455953066607}"/>
              </a:ext>
            </a:extLst>
          </p:cNvPr>
          <p:cNvSpPr>
            <a:spLocks noGrp="1"/>
          </p:cNvSpPr>
          <p:nvPr>
            <p:ph type="title"/>
          </p:nvPr>
        </p:nvSpPr>
        <p:spPr/>
        <p:txBody>
          <a:bodyPr/>
          <a:lstStyle/>
          <a:p>
            <a:r>
              <a:rPr lang="en-US" b="1" dirty="0">
                <a:latin typeface="Maiandra GD" panose="020E0502030308020204" pitchFamily="34" charset="0"/>
              </a:rPr>
              <a:t>CASE: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66D65D6-5BBB-FADC-6136-75B43EC41E62}"/>
              </a:ext>
            </a:extLst>
          </p:cNvPr>
          <p:cNvSpPr>
            <a:spLocks noGrp="1"/>
          </p:cNvSpPr>
          <p:nvPr>
            <p:ph idx="1"/>
          </p:nvPr>
        </p:nvSpPr>
        <p:spPr/>
        <p:txBody>
          <a:bodyPr>
            <a:normAutofit fontScale="92500"/>
          </a:bodyPr>
          <a:lstStyle/>
          <a:p>
            <a:pPr algn="just"/>
            <a:r>
              <a:rPr lang="en-US" b="1" dirty="0">
                <a:latin typeface="Maiandra GD" panose="020E0502030308020204" pitchFamily="34" charset="0"/>
              </a:rPr>
              <a:t>Re Darby (1911) </a:t>
            </a:r>
          </a:p>
          <a:p>
            <a:pPr algn="just"/>
            <a:r>
              <a:rPr lang="en-US" dirty="0">
                <a:latin typeface="Maiandra GD" panose="020E0502030308020204" pitchFamily="34" charset="0"/>
              </a:rPr>
              <a:t>Two probate undischarged bankrupts purported to incorporate a company with a share capital of 30,000 pounds. </a:t>
            </a:r>
          </a:p>
          <a:p>
            <a:pPr algn="just"/>
            <a:r>
              <a:rPr lang="en-US" dirty="0">
                <a:latin typeface="Maiandra GD" panose="020E0502030308020204" pitchFamily="34" charset="0"/>
              </a:rPr>
              <a:t>They sold their own property worth 3,000 pounds to the company at 18,000 pounds. </a:t>
            </a:r>
          </a:p>
          <a:p>
            <a:pPr algn="just"/>
            <a:r>
              <a:rPr lang="en-US" dirty="0">
                <a:latin typeface="Maiandra GD" panose="020E0502030308020204" pitchFamily="34" charset="0"/>
              </a:rPr>
              <a:t>They then invited the public to subscribe for shares and the company went into liquidation shortly after. </a:t>
            </a:r>
          </a:p>
          <a:p>
            <a:pPr algn="just"/>
            <a:r>
              <a:rPr lang="en-US" dirty="0">
                <a:latin typeface="Maiandra GD" panose="020E0502030308020204" pitchFamily="34" charset="0"/>
              </a:rPr>
              <a:t>Although the company was a separate distinct person, the corporate veil would be lifted due to fraud.</a:t>
            </a:r>
            <a:endParaRPr lang="en-UG" dirty="0">
              <a:latin typeface="Maiandra GD" panose="020E0502030308020204" pitchFamily="34" charset="0"/>
            </a:endParaRPr>
          </a:p>
        </p:txBody>
      </p:sp>
    </p:spTree>
    <p:extLst>
      <p:ext uri="{BB962C8B-B14F-4D97-AF65-F5344CB8AC3E}">
        <p14:creationId xmlns:p14="http://schemas.microsoft.com/office/powerpoint/2010/main" val="176310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42BA9-10E5-29DE-8A51-92672EA7F394}"/>
              </a:ext>
            </a:extLst>
          </p:cNvPr>
          <p:cNvSpPr>
            <a:spLocks noGrp="1"/>
          </p:cNvSpPr>
          <p:nvPr>
            <p:ph type="title"/>
          </p:nvPr>
        </p:nvSpPr>
        <p:spPr/>
        <p:txBody>
          <a:bodyPr/>
          <a:lstStyle/>
          <a:p>
            <a:r>
              <a:rPr lang="en-US" b="1" dirty="0">
                <a:latin typeface="Maiandra GD" panose="020E0502030308020204" pitchFamily="34" charset="0"/>
              </a:rPr>
              <a:t>STATUTORY - LIFTING OF THE COPRATE VEIL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7CDE381-7868-EA65-56DD-46FDE5AEF83A}"/>
              </a:ext>
            </a:extLst>
          </p:cNvPr>
          <p:cNvSpPr>
            <a:spLocks noGrp="1"/>
          </p:cNvSpPr>
          <p:nvPr>
            <p:ph idx="1"/>
          </p:nvPr>
        </p:nvSpPr>
        <p:spPr>
          <a:xfrm>
            <a:off x="1416424" y="2133600"/>
            <a:ext cx="10088188" cy="1111624"/>
          </a:xfrm>
        </p:spPr>
        <p:txBody>
          <a:bodyPr/>
          <a:lstStyle/>
          <a:p>
            <a:pPr algn="just"/>
            <a:r>
              <a:rPr lang="en-US" sz="3600" dirty="0">
                <a:latin typeface="Maiandra GD" panose="020E0502030308020204" pitchFamily="34" charset="0"/>
              </a:rPr>
              <a:t>READ: </a:t>
            </a:r>
            <a:r>
              <a:rPr lang="en-US" sz="3600" b="1" dirty="0">
                <a:latin typeface="Maiandra GD" panose="020E0502030308020204" pitchFamily="34" charset="0"/>
              </a:rPr>
              <a:t>Sections 20 and 49 Companies Act </a:t>
            </a:r>
          </a:p>
          <a:p>
            <a:pPr marL="0" indent="0" algn="just">
              <a:buNone/>
            </a:pPr>
            <a:endParaRPr lang="en-UG" dirty="0">
              <a:latin typeface="Maiandra GD" panose="020E0502030308020204" pitchFamily="34" charset="0"/>
            </a:endParaRPr>
          </a:p>
        </p:txBody>
      </p:sp>
    </p:spTree>
    <p:extLst>
      <p:ext uri="{BB962C8B-B14F-4D97-AF65-F5344CB8AC3E}">
        <p14:creationId xmlns:p14="http://schemas.microsoft.com/office/powerpoint/2010/main" val="4233871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2FD14-CB07-9560-B4E5-48AC350D1261}"/>
              </a:ext>
            </a:extLst>
          </p:cNvPr>
          <p:cNvSpPr>
            <a:spLocks noGrp="1"/>
          </p:cNvSpPr>
          <p:nvPr>
            <p:ph type="title"/>
          </p:nvPr>
        </p:nvSpPr>
        <p:spPr/>
        <p:txBody>
          <a:bodyPr/>
          <a:lstStyle/>
          <a:p>
            <a:r>
              <a:rPr lang="en-US" b="1" dirty="0">
                <a:latin typeface="Maiandra GD" panose="020E0502030308020204" pitchFamily="34" charset="0"/>
              </a:rPr>
              <a:t>STATUTORY MINIMUM</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78991EA-D65C-108F-F30F-E76E358AEC7E}"/>
              </a:ext>
            </a:extLst>
          </p:cNvPr>
          <p:cNvSpPr>
            <a:spLocks noGrp="1"/>
          </p:cNvSpPr>
          <p:nvPr>
            <p:ph idx="1"/>
          </p:nvPr>
        </p:nvSpPr>
        <p:spPr/>
        <p:txBody>
          <a:bodyPr>
            <a:normAutofit/>
          </a:bodyPr>
          <a:lstStyle/>
          <a:p>
            <a:pPr algn="just"/>
            <a:r>
              <a:rPr lang="en-US" sz="2400" dirty="0">
                <a:latin typeface="Maiandra GD" panose="020E0502030308020204" pitchFamily="34" charset="0"/>
              </a:rPr>
              <a:t>Under the S.20 of the Companies Act in case of a company other than a single member company, the membership is reduced below the statutory minimum the High court of Uganda may lift the corporate veil of such company. </a:t>
            </a:r>
          </a:p>
          <a:p>
            <a:pPr algn="just"/>
            <a:r>
              <a:rPr lang="en-US" sz="2400" dirty="0">
                <a:latin typeface="Maiandra GD" panose="020E0502030308020204" pitchFamily="34" charset="0"/>
              </a:rPr>
              <a:t>The section does not destroy the separate legal entity or personality of the company. It still remains an existing entity although the shareholders fall short of the minimum. </a:t>
            </a:r>
            <a:endParaRPr lang="en-UG" sz="2400" dirty="0">
              <a:latin typeface="Maiandra GD" panose="020E0502030308020204" pitchFamily="34" charset="0"/>
            </a:endParaRPr>
          </a:p>
        </p:txBody>
      </p:sp>
    </p:spTree>
    <p:extLst>
      <p:ext uri="{BB962C8B-B14F-4D97-AF65-F5344CB8AC3E}">
        <p14:creationId xmlns:p14="http://schemas.microsoft.com/office/powerpoint/2010/main" val="35006675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2E79C-5D29-D681-8982-B2A9F9D04EDF}"/>
              </a:ext>
            </a:extLst>
          </p:cNvPr>
          <p:cNvSpPr>
            <a:spLocks noGrp="1"/>
          </p:cNvSpPr>
          <p:nvPr>
            <p:ph type="title"/>
          </p:nvPr>
        </p:nvSpPr>
        <p:spPr>
          <a:xfrm>
            <a:off x="1492523" y="763576"/>
            <a:ext cx="9603275" cy="1049235"/>
          </a:xfrm>
        </p:spPr>
        <p:txBody>
          <a:bodyPr>
            <a:noAutofit/>
          </a:bodyPr>
          <a:lstStyle/>
          <a:p>
            <a:r>
              <a:rPr lang="en-US" b="1" dirty="0">
                <a:latin typeface="Maiandra GD" panose="020E0502030308020204" pitchFamily="34" charset="0"/>
              </a:rPr>
              <a:t>WHERE THE COMPANY IS NOT MENTIONED IN THE BILL OF EXCHANGE.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EF8FA20-2FD6-00D2-D14F-B4D3898B28BA}"/>
              </a:ext>
            </a:extLst>
          </p:cNvPr>
          <p:cNvSpPr>
            <a:spLocks noGrp="1"/>
          </p:cNvSpPr>
          <p:nvPr>
            <p:ph idx="1"/>
          </p:nvPr>
        </p:nvSpPr>
        <p:spPr>
          <a:xfrm>
            <a:off x="1378425" y="2092657"/>
            <a:ext cx="10167131" cy="3173506"/>
          </a:xfrm>
        </p:spPr>
        <p:txBody>
          <a:bodyPr>
            <a:normAutofit/>
          </a:bodyPr>
          <a:lstStyle/>
          <a:p>
            <a:pPr marL="0" indent="0" algn="just">
              <a:buNone/>
            </a:pPr>
            <a:r>
              <a:rPr lang="en-US" sz="2800" dirty="0">
                <a:latin typeface="Maiandra GD" panose="020E0502030308020204" pitchFamily="34" charset="0"/>
              </a:rPr>
              <a:t>Under the Act, an officer of the company is personally liable if he signs a bill of exchange </a:t>
            </a:r>
            <a:r>
              <a:rPr lang="en-US" sz="2800" dirty="0" err="1">
                <a:latin typeface="Maiandra GD" panose="020E0502030308020204" pitchFamily="34" charset="0"/>
              </a:rPr>
              <a:t>e.g</a:t>
            </a:r>
            <a:r>
              <a:rPr lang="en-US" sz="2800" dirty="0">
                <a:latin typeface="Maiandra GD" panose="020E0502030308020204" pitchFamily="34" charset="0"/>
              </a:rPr>
              <a:t> a cheque on behalf of the company without mentioning the company’s name on it in clear characters</a:t>
            </a:r>
            <a:endParaRPr lang="en-UG" sz="2800" dirty="0">
              <a:latin typeface="Maiandra GD" panose="020E0502030308020204" pitchFamily="34" charset="0"/>
            </a:endParaRPr>
          </a:p>
        </p:txBody>
      </p:sp>
    </p:spTree>
    <p:extLst>
      <p:ext uri="{BB962C8B-B14F-4D97-AF65-F5344CB8AC3E}">
        <p14:creationId xmlns:p14="http://schemas.microsoft.com/office/powerpoint/2010/main" val="3195373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2C9B6-DEF9-AE91-2EFF-87AC5AA8FC9D}"/>
              </a:ext>
            </a:extLst>
          </p:cNvPr>
          <p:cNvSpPr>
            <a:spLocks noGrp="1"/>
          </p:cNvSpPr>
          <p:nvPr>
            <p:ph type="title"/>
          </p:nvPr>
        </p:nvSpPr>
        <p:spPr/>
        <p:txBody>
          <a:bodyPr/>
          <a:lstStyle/>
          <a:p>
            <a:r>
              <a:rPr lang="en-US" b="1" dirty="0">
                <a:latin typeface="Maiandra GD" panose="020E0502030308020204" pitchFamily="34" charset="0"/>
              </a:rPr>
              <a:t>HOLDING &amp; SUBSIDIARY COMPANIES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7B844E5-69DE-1442-25C9-AE2F9D30C353}"/>
              </a:ext>
            </a:extLst>
          </p:cNvPr>
          <p:cNvSpPr>
            <a:spLocks noGrp="1"/>
          </p:cNvSpPr>
          <p:nvPr>
            <p:ph idx="1"/>
          </p:nvPr>
        </p:nvSpPr>
        <p:spPr>
          <a:xfrm>
            <a:off x="986118" y="2133600"/>
            <a:ext cx="10518494" cy="3777622"/>
          </a:xfrm>
        </p:spPr>
        <p:txBody>
          <a:bodyPr>
            <a:normAutofit/>
          </a:bodyPr>
          <a:lstStyle/>
          <a:p>
            <a:pPr algn="just"/>
            <a:r>
              <a:rPr lang="en-US" sz="2400" dirty="0">
                <a:latin typeface="Maiandra GD" panose="020E0502030308020204" pitchFamily="34" charset="0"/>
              </a:rPr>
              <a:t>Under the Act, where companies are in a relationship of holding and subsidiary companies, group accounts should be presented before the holding company in a general meeting. </a:t>
            </a:r>
          </a:p>
          <a:p>
            <a:pPr marL="0" indent="0" algn="just">
              <a:buNone/>
            </a:pPr>
            <a:endParaRPr lang="en-US" sz="2400" dirty="0">
              <a:latin typeface="Maiandra GD" panose="020E0502030308020204" pitchFamily="34" charset="0"/>
            </a:endParaRPr>
          </a:p>
          <a:p>
            <a:pPr algn="just"/>
            <a:r>
              <a:rPr lang="en-US" sz="2400" dirty="0">
                <a:latin typeface="Maiandra GD" panose="020E0502030308020204" pitchFamily="34" charset="0"/>
              </a:rPr>
              <a:t>In this regard, the holding company and subsidiary companies are regarded as one for accounting purposes, and the separate nature of the subsidiary company is ignored</a:t>
            </a:r>
            <a:endParaRPr lang="en-UG" sz="2400" dirty="0">
              <a:latin typeface="Maiandra GD" panose="020E0502030308020204" pitchFamily="34" charset="0"/>
            </a:endParaRPr>
          </a:p>
        </p:txBody>
      </p:sp>
    </p:spTree>
    <p:extLst>
      <p:ext uri="{BB962C8B-B14F-4D97-AF65-F5344CB8AC3E}">
        <p14:creationId xmlns:p14="http://schemas.microsoft.com/office/powerpoint/2010/main" val="13579486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53960-8FAA-4DF6-66DC-6F4F32E5014C}"/>
              </a:ext>
            </a:extLst>
          </p:cNvPr>
          <p:cNvSpPr>
            <a:spLocks noGrp="1"/>
          </p:cNvSpPr>
          <p:nvPr>
            <p:ph type="title"/>
          </p:nvPr>
        </p:nvSpPr>
        <p:spPr/>
        <p:txBody>
          <a:bodyPr/>
          <a:lstStyle/>
          <a:p>
            <a:r>
              <a:rPr lang="en-US" b="1" dirty="0">
                <a:latin typeface="Maiandra GD" panose="020E0502030308020204" pitchFamily="34" charset="0"/>
              </a:rPr>
              <a:t>CRIMINAL INVESTIGATIONS INTO HOLDING &amp; SUBSIDIAY COMPANIES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AA19A46-FF08-3D0D-E918-BC6E07ABF242}"/>
              </a:ext>
            </a:extLst>
          </p:cNvPr>
          <p:cNvSpPr>
            <a:spLocks noGrp="1"/>
          </p:cNvSpPr>
          <p:nvPr>
            <p:ph idx="1"/>
          </p:nvPr>
        </p:nvSpPr>
        <p:spPr>
          <a:xfrm>
            <a:off x="1828800" y="2133600"/>
            <a:ext cx="9675812" cy="3777622"/>
          </a:xfrm>
        </p:spPr>
        <p:txBody>
          <a:bodyPr>
            <a:normAutofit/>
          </a:bodyPr>
          <a:lstStyle/>
          <a:p>
            <a:pPr algn="just"/>
            <a:r>
              <a:rPr lang="en-US" sz="2400" dirty="0">
                <a:latin typeface="Maiandra GD" panose="020E0502030308020204" pitchFamily="34" charset="0"/>
              </a:rPr>
              <a:t>Where a state investigator has been appointed by the registrar to investigate the affairs of a company, he may if he thinks fit also investigate into the affairs of any other related company and also report on the affairs of that other company so long as he feels that the results of his investigation of such relate company are relevant to the main investigation. </a:t>
            </a:r>
          </a:p>
          <a:p>
            <a:pPr algn="just"/>
            <a:r>
              <a:rPr lang="en-US" sz="2400" dirty="0">
                <a:latin typeface="Maiandra GD" panose="020E0502030308020204" pitchFamily="34" charset="0"/>
              </a:rPr>
              <a:t>The related company may be a corporate body with a subsidiary or holding relationship to the company under primary investigation</a:t>
            </a:r>
            <a:endParaRPr lang="en-UG" sz="2400" dirty="0">
              <a:latin typeface="Maiandra GD" panose="020E0502030308020204" pitchFamily="34" charset="0"/>
            </a:endParaRPr>
          </a:p>
        </p:txBody>
      </p:sp>
    </p:spTree>
    <p:extLst>
      <p:ext uri="{BB962C8B-B14F-4D97-AF65-F5344CB8AC3E}">
        <p14:creationId xmlns:p14="http://schemas.microsoft.com/office/powerpoint/2010/main" val="26447172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005A16-472C-77CD-5362-5DA145D9337C}"/>
              </a:ext>
            </a:extLst>
          </p:cNvPr>
          <p:cNvSpPr>
            <a:spLocks noGrp="1"/>
          </p:cNvSpPr>
          <p:nvPr>
            <p:ph type="title"/>
          </p:nvPr>
        </p:nvSpPr>
        <p:spPr/>
        <p:txBody>
          <a:bodyPr/>
          <a:lstStyle/>
          <a:p>
            <a:r>
              <a:rPr lang="en-US" b="1" dirty="0">
                <a:latin typeface="Maiandra GD" panose="020E0502030308020204" pitchFamily="34" charset="0"/>
              </a:rPr>
              <a:t>TAXATION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0449F54-CC22-1507-B50B-F322418C37CB}"/>
              </a:ext>
            </a:extLst>
          </p:cNvPr>
          <p:cNvSpPr>
            <a:spLocks noGrp="1"/>
          </p:cNvSpPr>
          <p:nvPr>
            <p:ph idx="1"/>
          </p:nvPr>
        </p:nvSpPr>
        <p:spPr>
          <a:xfrm>
            <a:off x="502024" y="2133600"/>
            <a:ext cx="11002588" cy="3777622"/>
          </a:xfrm>
        </p:spPr>
        <p:txBody>
          <a:bodyPr>
            <a:normAutofit/>
          </a:bodyPr>
          <a:lstStyle/>
          <a:p>
            <a:pPr algn="just"/>
            <a:r>
              <a:rPr lang="en-US" sz="2800" dirty="0">
                <a:latin typeface="Maiandra GD" panose="020E0502030308020204" pitchFamily="34" charset="0"/>
              </a:rPr>
              <a:t>The veil of incorporation may also be lifted to ascertain where the control and management of the company is exercised in order to determine where it is “a Ugandan company” for income tax purposes or where the company is involved in tax evasion. (S. 20)</a:t>
            </a:r>
            <a:endParaRPr lang="en-UG" sz="2800" dirty="0">
              <a:latin typeface="Maiandra GD" panose="020E0502030308020204" pitchFamily="34" charset="0"/>
            </a:endParaRPr>
          </a:p>
        </p:txBody>
      </p:sp>
    </p:spTree>
    <p:extLst>
      <p:ext uri="{BB962C8B-B14F-4D97-AF65-F5344CB8AC3E}">
        <p14:creationId xmlns:p14="http://schemas.microsoft.com/office/powerpoint/2010/main" val="3177802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1A460-F742-404C-89E6-DF6D1D75C019}"/>
              </a:ext>
            </a:extLst>
          </p:cNvPr>
          <p:cNvSpPr>
            <a:spLocks noGrp="1"/>
          </p:cNvSpPr>
          <p:nvPr>
            <p:ph type="title"/>
          </p:nvPr>
        </p:nvSpPr>
        <p:spPr/>
        <p:txBody>
          <a:bodyPr/>
          <a:lstStyle/>
          <a:p>
            <a:r>
              <a:rPr lang="en-US" b="1" dirty="0">
                <a:latin typeface="Maiandra GD" panose="020E0502030308020204" pitchFamily="34" charset="0"/>
              </a:rPr>
              <a:t>DEFINITION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FE4E3CD-8302-DF58-4A64-7C9078601278}"/>
              </a:ext>
            </a:extLst>
          </p:cNvPr>
          <p:cNvSpPr>
            <a:spLocks noGrp="1"/>
          </p:cNvSpPr>
          <p:nvPr>
            <p:ph idx="1"/>
          </p:nvPr>
        </p:nvSpPr>
        <p:spPr/>
        <p:txBody>
          <a:bodyPr>
            <a:normAutofit/>
          </a:bodyPr>
          <a:lstStyle/>
          <a:p>
            <a:pPr algn="just"/>
            <a:r>
              <a:rPr lang="en-US" sz="2800" b="1" dirty="0">
                <a:effectLst/>
                <a:latin typeface="Maiandra GD" panose="020E0502030308020204" pitchFamily="34" charset="0"/>
                <a:ea typeface="Calibri" panose="020F0502020204030204" pitchFamily="34" charset="0"/>
                <a:cs typeface="Times New Roman" panose="02020603050405020304" pitchFamily="18" charset="0"/>
              </a:rPr>
              <a:t>According to the Longman Dictionary of Law 7</a:t>
            </a:r>
            <a:r>
              <a:rPr lang="en-US" sz="2800" b="1" baseline="30000" dirty="0">
                <a:effectLst/>
                <a:latin typeface="Maiandra GD" panose="020E0502030308020204" pitchFamily="34" charset="0"/>
                <a:ea typeface="Calibri" panose="020F0502020204030204" pitchFamily="34" charset="0"/>
                <a:cs typeface="Times New Roman" panose="02020603050405020304" pitchFamily="18" charset="0"/>
              </a:rPr>
              <a:t>th</a:t>
            </a:r>
            <a:r>
              <a:rPr lang="en-US" sz="2800" b="1" dirty="0">
                <a:effectLst/>
                <a:latin typeface="Maiandra GD" panose="020E0502030308020204" pitchFamily="34" charset="0"/>
                <a:ea typeface="Calibri" panose="020F0502020204030204" pitchFamily="34" charset="0"/>
                <a:cs typeface="Times New Roman" panose="02020603050405020304" pitchFamily="18" charset="0"/>
              </a:rPr>
              <a:t> Edition by Lib Curzon &amp; PH. Richards the company is defined</a:t>
            </a:r>
            <a:r>
              <a:rPr lang="en-US" sz="2800" dirty="0">
                <a:effectLst/>
                <a:latin typeface="Maiandra GD" panose="020E0502030308020204" pitchFamily="34" charset="0"/>
                <a:ea typeface="Calibri" panose="020F0502020204030204" pitchFamily="34" charset="0"/>
                <a:cs typeface="Times New Roman" panose="02020603050405020304" pitchFamily="18" charset="0"/>
              </a:rPr>
              <a:t> as an association of persons formed for the purpose of an undertaking or business carried on in the name of the association. </a:t>
            </a:r>
            <a:endParaRPr lang="en-UG" sz="2800" dirty="0">
              <a:latin typeface="Maiandra GD" panose="020E0502030308020204" pitchFamily="34" charset="0"/>
            </a:endParaRPr>
          </a:p>
        </p:txBody>
      </p:sp>
    </p:spTree>
    <p:extLst>
      <p:ext uri="{BB962C8B-B14F-4D97-AF65-F5344CB8AC3E}">
        <p14:creationId xmlns:p14="http://schemas.microsoft.com/office/powerpoint/2010/main" val="3313717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6FDE4-D667-AAFA-AE04-503DC6437793}"/>
              </a:ext>
            </a:extLst>
          </p:cNvPr>
          <p:cNvSpPr>
            <a:spLocks noGrp="1"/>
          </p:cNvSpPr>
          <p:nvPr>
            <p:ph type="title"/>
          </p:nvPr>
        </p:nvSpPr>
        <p:spPr>
          <a:xfrm>
            <a:off x="1319937" y="642039"/>
            <a:ext cx="8911687" cy="1280890"/>
          </a:xfrm>
        </p:spPr>
        <p:txBody>
          <a:bodyPr/>
          <a:lstStyle/>
          <a:p>
            <a:pPr algn="just"/>
            <a:r>
              <a:rPr lang="en-US" b="1" dirty="0">
                <a:latin typeface="Maiandra GD" panose="020E0502030308020204" pitchFamily="34" charset="0"/>
              </a:rPr>
              <a:t>FRAUD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6B661AD-3FE3-CAD1-EE6C-26945580DDC9}"/>
              </a:ext>
            </a:extLst>
          </p:cNvPr>
          <p:cNvSpPr>
            <a:spLocks noGrp="1"/>
          </p:cNvSpPr>
          <p:nvPr>
            <p:ph idx="1"/>
          </p:nvPr>
        </p:nvSpPr>
        <p:spPr>
          <a:xfrm>
            <a:off x="1039906" y="2133600"/>
            <a:ext cx="10464706" cy="3777622"/>
          </a:xfrm>
        </p:spPr>
        <p:txBody>
          <a:bodyPr>
            <a:normAutofit/>
          </a:bodyPr>
          <a:lstStyle/>
          <a:p>
            <a:pPr algn="just"/>
            <a:r>
              <a:rPr lang="en-US" sz="2800" dirty="0">
                <a:latin typeface="Maiandra GD" panose="020E0502030308020204" pitchFamily="34" charset="0"/>
              </a:rPr>
              <a:t>Under the S.20 of the Companies Act, the corporate veil of corporation may be lifted if the company is involved in fraudulent practices.</a:t>
            </a:r>
          </a:p>
          <a:p>
            <a:pPr algn="just"/>
            <a:endParaRPr lang="en-US" sz="2800" dirty="0">
              <a:latin typeface="Maiandra GD" panose="020E0502030308020204" pitchFamily="34" charset="0"/>
            </a:endParaRPr>
          </a:p>
          <a:p>
            <a:pPr algn="just"/>
            <a:r>
              <a:rPr lang="en-US" sz="2800" dirty="0">
                <a:latin typeface="Maiandra GD" panose="020E0502030308020204" pitchFamily="34" charset="0"/>
              </a:rPr>
              <a:t>Definition of Fraud – </a:t>
            </a:r>
            <a:r>
              <a:rPr lang="en-US" sz="2800" b="1" dirty="0">
                <a:latin typeface="Maiandra GD" panose="020E0502030308020204" pitchFamily="34" charset="0"/>
              </a:rPr>
              <a:t>Fredrik K </a:t>
            </a:r>
            <a:r>
              <a:rPr lang="en-US" sz="2800" b="1" dirty="0" err="1">
                <a:latin typeface="Maiandra GD" panose="020E0502030308020204" pitchFamily="34" charset="0"/>
              </a:rPr>
              <a:t>Zaabwe</a:t>
            </a:r>
            <a:r>
              <a:rPr lang="en-US" sz="2800" b="1" dirty="0">
                <a:latin typeface="Maiandra GD" panose="020E0502030308020204" pitchFamily="34" charset="0"/>
              </a:rPr>
              <a:t> v Orient Bank</a:t>
            </a:r>
            <a:endParaRPr lang="en-UG" sz="2800" b="1" dirty="0">
              <a:latin typeface="Maiandra GD" panose="020E0502030308020204" pitchFamily="34" charset="0"/>
            </a:endParaRPr>
          </a:p>
        </p:txBody>
      </p:sp>
    </p:spTree>
    <p:extLst>
      <p:ext uri="{BB962C8B-B14F-4D97-AF65-F5344CB8AC3E}">
        <p14:creationId xmlns:p14="http://schemas.microsoft.com/office/powerpoint/2010/main" val="33092616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66888-31DF-245B-886A-644B627E6C60}"/>
              </a:ext>
            </a:extLst>
          </p:cNvPr>
          <p:cNvSpPr>
            <a:spLocks noGrp="1"/>
          </p:cNvSpPr>
          <p:nvPr>
            <p:ph type="title"/>
          </p:nvPr>
        </p:nvSpPr>
        <p:spPr/>
        <p:txBody>
          <a:bodyPr/>
          <a:lstStyle/>
          <a:p>
            <a:r>
              <a:rPr lang="en-US" b="1" dirty="0">
                <a:latin typeface="Maiandra GD" panose="020E0502030308020204" pitchFamily="34" charset="0"/>
              </a:rPr>
              <a:t>COMMON LAW PRINCIPLES ON LIFTING THE VEIL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384BFD5-6DA4-F14B-8A43-BC7E6835CF21}"/>
              </a:ext>
            </a:extLst>
          </p:cNvPr>
          <p:cNvSpPr>
            <a:spLocks noGrp="1"/>
          </p:cNvSpPr>
          <p:nvPr>
            <p:ph idx="1"/>
          </p:nvPr>
        </p:nvSpPr>
        <p:spPr>
          <a:xfrm>
            <a:off x="788894" y="2133600"/>
            <a:ext cx="10972800" cy="4100290"/>
          </a:xfrm>
        </p:spPr>
        <p:txBody>
          <a:bodyPr>
            <a:noAutofit/>
          </a:bodyPr>
          <a:lstStyle/>
          <a:p>
            <a:pPr algn="just"/>
            <a:r>
              <a:rPr lang="en-US" sz="2400" b="1" dirty="0">
                <a:latin typeface="Maiandra GD" panose="020E0502030308020204" pitchFamily="34" charset="0"/>
              </a:rPr>
              <a:t>Where there has been fraud or improper conduct</a:t>
            </a:r>
            <a:r>
              <a:rPr lang="en-US" sz="2400" dirty="0">
                <a:latin typeface="Maiandra GD" panose="020E0502030308020204" pitchFamily="34" charset="0"/>
              </a:rPr>
              <a:t> </a:t>
            </a:r>
          </a:p>
          <a:p>
            <a:pPr algn="just"/>
            <a:r>
              <a:rPr lang="en-US" sz="2400" dirty="0">
                <a:latin typeface="Maiandra GD" panose="020E0502030308020204" pitchFamily="34" charset="0"/>
              </a:rPr>
              <a:t>The veil of incorporation may be lifted where the corporate personality is used as a mask for fraud or illegality. In </a:t>
            </a:r>
            <a:r>
              <a:rPr lang="en-US" sz="2400" b="1" dirty="0">
                <a:latin typeface="Maiandra GD" panose="020E0502030308020204" pitchFamily="34" charset="0"/>
              </a:rPr>
              <a:t>Gilford Motor Co. Vs Horne, </a:t>
            </a:r>
            <a:r>
              <a:rPr lang="en-US" sz="2400" dirty="0">
                <a:latin typeface="Maiandra GD" panose="020E0502030308020204" pitchFamily="34" charset="0"/>
              </a:rPr>
              <a:t>the defendant was the Plaintiff’s former employee. He agreed not to solicit its customers when he left the employment. He then formed a company which solicited the customers. Both the company and the defendant were held liable for breach of covenant not to solicit. The company the defendant formed was described as a “mere cloak or sham for the purpose of enabling him to commit a breach of the covenant!</a:t>
            </a:r>
            <a:endParaRPr lang="en-UG" sz="2400" dirty="0">
              <a:latin typeface="Maiandra GD" panose="020E0502030308020204" pitchFamily="34" charset="0"/>
            </a:endParaRPr>
          </a:p>
        </p:txBody>
      </p:sp>
    </p:spTree>
    <p:extLst>
      <p:ext uri="{BB962C8B-B14F-4D97-AF65-F5344CB8AC3E}">
        <p14:creationId xmlns:p14="http://schemas.microsoft.com/office/powerpoint/2010/main" val="41976056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775CC-EF21-A884-0FFF-ADE0A55A04F8}"/>
              </a:ext>
            </a:extLst>
          </p:cNvPr>
          <p:cNvSpPr>
            <a:spLocks noGrp="1"/>
          </p:cNvSpPr>
          <p:nvPr>
            <p:ph type="title"/>
          </p:nvPr>
        </p:nvSpPr>
        <p:spPr/>
        <p:txBody>
          <a:bodyPr/>
          <a:lstStyle/>
          <a:p>
            <a:r>
              <a:rPr lang="en-US" b="1" dirty="0">
                <a:latin typeface="Maiandra GD" panose="020E0502030308020204" pitchFamily="34" charset="0"/>
              </a:rPr>
              <a:t>COMMON LAW PRINCIPLES ON LIFTING THE VEIL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9B17B77-B93E-E24D-69D8-689C57C50ADE}"/>
              </a:ext>
            </a:extLst>
          </p:cNvPr>
          <p:cNvSpPr>
            <a:spLocks noGrp="1"/>
          </p:cNvSpPr>
          <p:nvPr>
            <p:ph idx="1"/>
          </p:nvPr>
        </p:nvSpPr>
        <p:spPr>
          <a:xfrm>
            <a:off x="412377" y="2133599"/>
            <a:ext cx="11092236" cy="4410635"/>
          </a:xfrm>
        </p:spPr>
        <p:txBody>
          <a:bodyPr>
            <a:noAutofit/>
          </a:bodyPr>
          <a:lstStyle/>
          <a:p>
            <a:pPr algn="just"/>
            <a:r>
              <a:rPr lang="en-US" sz="2400" b="1" dirty="0">
                <a:latin typeface="Maiandra GD" panose="020E0502030308020204" pitchFamily="34" charset="0"/>
              </a:rPr>
              <a:t>Where the company acts as an agent of the shareholders Where the shareholders of a company use the company as an agent,</a:t>
            </a:r>
            <a:r>
              <a:rPr lang="en-US" sz="2400" dirty="0">
                <a:latin typeface="Maiandra GD" panose="020E0502030308020204" pitchFamily="34" charset="0"/>
              </a:rPr>
              <a:t> </a:t>
            </a:r>
          </a:p>
          <a:p>
            <a:pPr algn="just"/>
            <a:r>
              <a:rPr lang="en-US" sz="2400" dirty="0">
                <a:latin typeface="Maiandra GD" panose="020E0502030308020204" pitchFamily="34" charset="0"/>
              </a:rPr>
              <a:t>they will be liable for the debts of the company. Thus in </a:t>
            </a:r>
            <a:r>
              <a:rPr lang="en-US" sz="2400" b="1" dirty="0">
                <a:latin typeface="Maiandra GD" panose="020E0502030308020204" pitchFamily="34" charset="0"/>
              </a:rPr>
              <a:t>Re F.G (</a:t>
            </a:r>
            <a:r>
              <a:rPr lang="en-US" sz="2400" b="1" dirty="0" err="1">
                <a:latin typeface="Maiandra GD" panose="020E0502030308020204" pitchFamily="34" charset="0"/>
              </a:rPr>
              <a:t>Fils</a:t>
            </a:r>
            <a:r>
              <a:rPr lang="en-US" sz="2400" b="1" dirty="0">
                <a:latin typeface="Maiandra GD" panose="020E0502030308020204" pitchFamily="34" charset="0"/>
              </a:rPr>
              <a:t>) Ltd, </a:t>
            </a:r>
            <a:r>
              <a:rPr lang="en-US" sz="2400" dirty="0">
                <a:latin typeface="Maiandra GD" panose="020E0502030308020204" pitchFamily="34" charset="0"/>
              </a:rPr>
              <a:t>an American company provided all the funds for producing a film, which it sought to register as a British film on the ground that the film was produced by arrangement with a British Company of which the American company owned GBP90 of the GBP100 capital. </a:t>
            </a:r>
            <a:r>
              <a:rPr lang="en-US" sz="2400" b="1" dirty="0">
                <a:latin typeface="Maiandra GD" panose="020E0502030308020204" pitchFamily="34" charset="0"/>
              </a:rPr>
              <a:t>It was held that the British company was no more than a nominee or agent of the American company which was the true maker of the film</a:t>
            </a:r>
          </a:p>
          <a:p>
            <a:pPr algn="just"/>
            <a:endParaRPr lang="en-US" sz="2400" dirty="0">
              <a:latin typeface="Maiandra GD" panose="020E0502030308020204" pitchFamily="34" charset="0"/>
            </a:endParaRPr>
          </a:p>
          <a:p>
            <a:pPr algn="just"/>
            <a:endParaRPr lang="en-US" sz="2400" dirty="0">
              <a:latin typeface="Maiandra GD" panose="020E0502030308020204" pitchFamily="34" charset="0"/>
            </a:endParaRPr>
          </a:p>
          <a:p>
            <a:pPr algn="just"/>
            <a:endParaRPr lang="en-US" sz="2400" dirty="0">
              <a:latin typeface="Maiandra GD" panose="020E0502030308020204" pitchFamily="34" charset="0"/>
            </a:endParaRPr>
          </a:p>
          <a:p>
            <a:pPr algn="just"/>
            <a:endParaRPr lang="en-UG" sz="2400" dirty="0">
              <a:latin typeface="Maiandra GD" panose="020E0502030308020204" pitchFamily="34" charset="0"/>
            </a:endParaRPr>
          </a:p>
        </p:txBody>
      </p:sp>
    </p:spTree>
    <p:extLst>
      <p:ext uri="{BB962C8B-B14F-4D97-AF65-F5344CB8AC3E}">
        <p14:creationId xmlns:p14="http://schemas.microsoft.com/office/powerpoint/2010/main" val="251692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F215-8161-D6D8-A7CB-B2F09D56E4B6}"/>
              </a:ext>
            </a:extLst>
          </p:cNvPr>
          <p:cNvSpPr>
            <a:spLocks noGrp="1"/>
          </p:cNvSpPr>
          <p:nvPr>
            <p:ph type="title"/>
          </p:nvPr>
        </p:nvSpPr>
        <p:spPr/>
        <p:txBody>
          <a:bodyPr/>
          <a:lstStyle/>
          <a:p>
            <a:r>
              <a:rPr lang="en-US" b="1" dirty="0">
                <a:latin typeface="Maiandra GD" panose="020E0502030308020204" pitchFamily="34" charset="0"/>
              </a:rPr>
              <a:t>COMMON LAW PRINCIPLES ON LIFTING THE VEIL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3CAB71A-EABC-47F3-38FA-AA9BE009F2AE}"/>
              </a:ext>
            </a:extLst>
          </p:cNvPr>
          <p:cNvSpPr>
            <a:spLocks noGrp="1"/>
          </p:cNvSpPr>
          <p:nvPr>
            <p:ph idx="1"/>
          </p:nvPr>
        </p:nvSpPr>
        <p:spPr>
          <a:xfrm>
            <a:off x="788895" y="1905000"/>
            <a:ext cx="11008658" cy="4119281"/>
          </a:xfrm>
        </p:spPr>
        <p:txBody>
          <a:bodyPr>
            <a:normAutofit/>
          </a:bodyPr>
          <a:lstStyle/>
          <a:p>
            <a:pPr algn="just"/>
            <a:r>
              <a:rPr lang="en-US" sz="2400" b="1" dirty="0">
                <a:latin typeface="Maiandra GD" panose="020E0502030308020204" pitchFamily="34" charset="0"/>
              </a:rPr>
              <a:t>Determination of Residence</a:t>
            </a:r>
          </a:p>
          <a:p>
            <a:pPr algn="just"/>
            <a:r>
              <a:rPr lang="en-US" sz="2400" b="1" dirty="0">
                <a:latin typeface="Maiandra GD" panose="020E0502030308020204" pitchFamily="34" charset="0"/>
              </a:rPr>
              <a:t> </a:t>
            </a:r>
            <a:r>
              <a:rPr lang="en-US" sz="2400" dirty="0">
                <a:latin typeface="Maiandra GD" panose="020E0502030308020204" pitchFamily="34" charset="0"/>
              </a:rPr>
              <a:t>The court may look behind the veil or façade of the company and its place of registration in order to determine its residence. The test for determining residence is normally the place of its “central management and control”. </a:t>
            </a:r>
          </a:p>
          <a:p>
            <a:pPr algn="just"/>
            <a:endParaRPr lang="en-US" sz="2400" dirty="0">
              <a:latin typeface="Maiandra GD" panose="020E0502030308020204" pitchFamily="34" charset="0"/>
            </a:endParaRPr>
          </a:p>
          <a:p>
            <a:pPr algn="just"/>
            <a:r>
              <a:rPr lang="en-US" sz="2400" dirty="0">
                <a:latin typeface="Maiandra GD" panose="020E0502030308020204" pitchFamily="34" charset="0"/>
              </a:rPr>
              <a:t>Usually, this is the lace here the board of directors operate. However, it might also be the place of business of the managing director where he holds a controlling interest, or that of the parent company. </a:t>
            </a:r>
            <a:endParaRPr lang="en-UG" sz="2400" dirty="0">
              <a:latin typeface="Maiandra GD" panose="020E0502030308020204" pitchFamily="34" charset="0"/>
            </a:endParaRPr>
          </a:p>
        </p:txBody>
      </p:sp>
    </p:spTree>
    <p:extLst>
      <p:ext uri="{BB962C8B-B14F-4D97-AF65-F5344CB8AC3E}">
        <p14:creationId xmlns:p14="http://schemas.microsoft.com/office/powerpoint/2010/main" val="191069325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026CF-5507-27BC-3354-6B750318ED5C}"/>
              </a:ext>
            </a:extLst>
          </p:cNvPr>
          <p:cNvSpPr>
            <a:spLocks noGrp="1"/>
          </p:cNvSpPr>
          <p:nvPr>
            <p:ph type="title"/>
          </p:nvPr>
        </p:nvSpPr>
        <p:spPr/>
        <p:txBody>
          <a:bodyPr/>
          <a:lstStyle/>
          <a:p>
            <a:r>
              <a:rPr lang="en-US" b="1" dirty="0">
                <a:latin typeface="Maiandra GD" panose="020E0502030308020204" pitchFamily="34" charset="0"/>
              </a:rPr>
              <a:t>COMMON LAW PRINCIPLES ON LIFTING THE VEIL</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E8CC0A3-A98E-15F4-DBE4-BB268686C785}"/>
              </a:ext>
            </a:extLst>
          </p:cNvPr>
          <p:cNvSpPr>
            <a:spLocks noGrp="1"/>
          </p:cNvSpPr>
          <p:nvPr>
            <p:ph idx="1"/>
          </p:nvPr>
        </p:nvSpPr>
        <p:spPr>
          <a:xfrm>
            <a:off x="770964" y="2510118"/>
            <a:ext cx="11295529" cy="3401104"/>
          </a:xfrm>
        </p:spPr>
        <p:txBody>
          <a:bodyPr>
            <a:normAutofit/>
          </a:bodyPr>
          <a:lstStyle/>
          <a:p>
            <a:pPr algn="just"/>
            <a:r>
              <a:rPr lang="en-US" sz="2400" dirty="0">
                <a:latin typeface="Maiandra GD" panose="020E0502030308020204" pitchFamily="34" charset="0"/>
              </a:rPr>
              <a:t>Where a company is deemed trustee of the shareholders</a:t>
            </a:r>
          </a:p>
          <a:p>
            <a:pPr algn="just"/>
            <a:r>
              <a:rPr lang="en-US" sz="2400" dirty="0">
                <a:latin typeface="Maiandra GD" panose="020E0502030308020204" pitchFamily="34" charset="0"/>
              </a:rPr>
              <a:t> The courts are prepared in some cases to hold that the company holds property in trust for the shareholders. In Abbey, Malvern Wells Ltd Vs Ministry of Local Government &amp; Planning, all the shares of the company were held on charitable trusts. The articles of association provided that the relevant trustees would be the governing body of the company. It was held that the company held all its assets on charitable trusts. </a:t>
            </a:r>
            <a:endParaRPr lang="en-UG" sz="2400" dirty="0">
              <a:latin typeface="Maiandra GD" panose="020E0502030308020204" pitchFamily="34" charset="0"/>
            </a:endParaRPr>
          </a:p>
        </p:txBody>
      </p:sp>
    </p:spTree>
    <p:extLst>
      <p:ext uri="{BB962C8B-B14F-4D97-AF65-F5344CB8AC3E}">
        <p14:creationId xmlns:p14="http://schemas.microsoft.com/office/powerpoint/2010/main" val="19835712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500028-CACE-EE51-0341-671F0F2A4C59}"/>
              </a:ext>
            </a:extLst>
          </p:cNvPr>
          <p:cNvSpPr>
            <a:spLocks noGrp="1"/>
          </p:cNvSpPr>
          <p:nvPr>
            <p:ph idx="1"/>
          </p:nvPr>
        </p:nvSpPr>
        <p:spPr/>
        <p:txBody>
          <a:bodyPr/>
          <a:lstStyle/>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r>
              <a:rPr lang="en-US" dirty="0">
                <a:latin typeface="Maiandra GD" panose="020E0502030308020204" pitchFamily="34" charset="0"/>
              </a:rPr>
              <a:t>WHAT IS THE DIFFERENCE BETWEEN A COMPANY AND OTHER LEGAL ENTITIES?</a:t>
            </a:r>
          </a:p>
          <a:p>
            <a:pPr marL="0" indent="0" algn="ctr">
              <a:buNone/>
            </a:pPr>
            <a:endParaRPr lang="en-US" dirty="0">
              <a:latin typeface="Maiandra GD" panose="020E0502030308020204" pitchFamily="34" charset="0"/>
            </a:endParaRPr>
          </a:p>
          <a:p>
            <a:pPr marL="0" indent="0" algn="ctr">
              <a:buNone/>
            </a:pPr>
            <a:r>
              <a:rPr lang="en-US" dirty="0">
                <a:latin typeface="Maiandra GD" panose="020E0502030308020204" pitchFamily="34" charset="0"/>
              </a:rPr>
              <a:t>“Think….its not illegal yet”</a:t>
            </a:r>
            <a:endParaRPr lang="en-UG" dirty="0">
              <a:latin typeface="Maiandra GD" panose="020E0502030308020204" pitchFamily="34" charset="0"/>
            </a:endParaRPr>
          </a:p>
        </p:txBody>
      </p:sp>
    </p:spTree>
    <p:extLst>
      <p:ext uri="{BB962C8B-B14F-4D97-AF65-F5344CB8AC3E}">
        <p14:creationId xmlns:p14="http://schemas.microsoft.com/office/powerpoint/2010/main" val="41454629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6748ECA-D1C7-E9D3-DCD0-F7DF323076DB}"/>
              </a:ext>
            </a:extLst>
          </p:cNvPr>
          <p:cNvSpPr>
            <a:spLocks noGrp="1"/>
          </p:cNvSpPr>
          <p:nvPr>
            <p:ph type="title"/>
          </p:nvPr>
        </p:nvSpPr>
        <p:spPr>
          <a:xfrm>
            <a:off x="770966" y="1452282"/>
            <a:ext cx="10733646" cy="4285130"/>
          </a:xfrm>
        </p:spPr>
        <p:txBody>
          <a:bodyPr>
            <a:normAutofit/>
          </a:bodyPr>
          <a:lstStyle/>
          <a:p>
            <a:pPr algn="ctr"/>
            <a:br>
              <a:rPr lang="en-US" sz="4400" b="1" dirty="0">
                <a:latin typeface="Maiandra GD" panose="020E0502030308020204" pitchFamily="34" charset="0"/>
              </a:rPr>
            </a:br>
            <a:br>
              <a:rPr lang="en-US" sz="4400" b="1" dirty="0">
                <a:latin typeface="Maiandra GD" panose="020E0502030308020204" pitchFamily="34" charset="0"/>
              </a:rPr>
            </a:br>
            <a:br>
              <a:rPr lang="en-US" sz="4400" b="1" dirty="0">
                <a:latin typeface="Maiandra GD" panose="020E0502030308020204" pitchFamily="34" charset="0"/>
              </a:rPr>
            </a:br>
            <a:r>
              <a:rPr lang="en-US" sz="4400" b="1" dirty="0">
                <a:latin typeface="Maiandra GD" panose="020E0502030308020204" pitchFamily="34" charset="0"/>
              </a:rPr>
              <a:t>MANAGEMENT OF A COMPANY</a:t>
            </a:r>
            <a:endParaRPr lang="en-UG" sz="4400" b="1" dirty="0">
              <a:latin typeface="Maiandra GD" panose="020E0502030308020204" pitchFamily="34" charset="0"/>
            </a:endParaRPr>
          </a:p>
        </p:txBody>
      </p:sp>
    </p:spTree>
    <p:extLst>
      <p:ext uri="{BB962C8B-B14F-4D97-AF65-F5344CB8AC3E}">
        <p14:creationId xmlns:p14="http://schemas.microsoft.com/office/powerpoint/2010/main" val="394948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4C3B-6103-A877-DAE9-065A0FCE8434}"/>
              </a:ext>
            </a:extLst>
          </p:cNvPr>
          <p:cNvSpPr>
            <a:spLocks noGrp="1"/>
          </p:cNvSpPr>
          <p:nvPr>
            <p:ph type="title"/>
          </p:nvPr>
        </p:nvSpPr>
        <p:spPr/>
        <p:txBody>
          <a:bodyPr/>
          <a:lstStyle/>
          <a:p>
            <a:pPr algn="ctr"/>
            <a:r>
              <a:rPr lang="en-US" b="1" dirty="0">
                <a:latin typeface="Maiandra GD" panose="020E0502030308020204" pitchFamily="34" charset="0"/>
              </a:rPr>
              <a:t>STRUCTURE</a:t>
            </a:r>
            <a:endParaRPr lang="en-UG" b="1" dirty="0">
              <a:latin typeface="Maiandra GD" panose="020E0502030308020204" pitchFamily="34" charset="0"/>
            </a:endParaRPr>
          </a:p>
        </p:txBody>
      </p:sp>
      <p:pic>
        <p:nvPicPr>
          <p:cNvPr id="5" name="Content Placeholder 4">
            <a:extLst>
              <a:ext uri="{FF2B5EF4-FFF2-40B4-BE49-F238E27FC236}">
                <a16:creationId xmlns:a16="http://schemas.microsoft.com/office/drawing/2014/main" id="{68A60267-522C-15AA-CAE8-3270099968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5671" y="2133600"/>
            <a:ext cx="8229599" cy="3778250"/>
          </a:xfrm>
        </p:spPr>
      </p:pic>
    </p:spTree>
    <p:extLst>
      <p:ext uri="{BB962C8B-B14F-4D97-AF65-F5344CB8AC3E}">
        <p14:creationId xmlns:p14="http://schemas.microsoft.com/office/powerpoint/2010/main" val="24747739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0F5B3-19A2-4BDB-0EC1-C5CE3DBF0419}"/>
              </a:ext>
            </a:extLst>
          </p:cNvPr>
          <p:cNvSpPr>
            <a:spLocks noGrp="1"/>
          </p:cNvSpPr>
          <p:nvPr>
            <p:ph type="title"/>
          </p:nvPr>
        </p:nvSpPr>
        <p:spPr/>
        <p:txBody>
          <a:bodyPr/>
          <a:lstStyle/>
          <a:p>
            <a:r>
              <a:rPr lang="en-US" b="1" dirty="0">
                <a:latin typeface="Maiandra GD" panose="020E0502030308020204" pitchFamily="34" charset="0"/>
              </a:rPr>
              <a:t>MEETINGS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E35BC81-711D-EADE-A18D-684B64FBD79E}"/>
              </a:ext>
            </a:extLst>
          </p:cNvPr>
          <p:cNvSpPr>
            <a:spLocks noGrp="1"/>
          </p:cNvSpPr>
          <p:nvPr>
            <p:ph idx="1"/>
          </p:nvPr>
        </p:nvSpPr>
        <p:spPr/>
        <p:txBody>
          <a:bodyPr>
            <a:normAutofit/>
          </a:bodyPr>
          <a:lstStyle/>
          <a:p>
            <a:pPr algn="just"/>
            <a:r>
              <a:rPr lang="en-US" sz="2400" b="1" dirty="0">
                <a:latin typeface="Maiandra GD" panose="020E0502030308020204" pitchFamily="34" charset="0"/>
              </a:rPr>
              <a:t>Irene </a:t>
            </a:r>
            <a:r>
              <a:rPr lang="en-US" sz="2400" b="1" dirty="0" err="1">
                <a:latin typeface="Maiandra GD" panose="020E0502030308020204" pitchFamily="34" charset="0"/>
              </a:rPr>
              <a:t>Kulabako</a:t>
            </a:r>
            <a:r>
              <a:rPr lang="en-US" sz="2400" b="1" dirty="0">
                <a:latin typeface="Maiandra GD" panose="020E0502030308020204" pitchFamily="34" charset="0"/>
              </a:rPr>
              <a:t> Vs Malinga Ltd and 2 </a:t>
            </a:r>
            <a:r>
              <a:rPr lang="en-US" sz="2400" b="1" dirty="0" err="1">
                <a:latin typeface="Maiandra GD" panose="020E0502030308020204" pitchFamily="34" charset="0"/>
              </a:rPr>
              <a:t>ors</a:t>
            </a:r>
            <a:r>
              <a:rPr lang="en-US" sz="2400" b="1" dirty="0">
                <a:latin typeface="Maiandra GD" panose="020E0502030308020204" pitchFamily="34" charset="0"/>
              </a:rPr>
              <a:t> (2010)  </a:t>
            </a:r>
            <a:r>
              <a:rPr lang="en-US" sz="2400" dirty="0" err="1">
                <a:latin typeface="Maiandra GD" panose="020E0502030308020204" pitchFamily="34" charset="0"/>
              </a:rPr>
              <a:t>Bamwine</a:t>
            </a:r>
            <a:r>
              <a:rPr lang="en-US" sz="2400" dirty="0">
                <a:latin typeface="Maiandra GD" panose="020E0502030308020204" pitchFamily="34" charset="0"/>
              </a:rPr>
              <a:t> J held that matters of managing a company are better resolved in the company board room where members normally express their wishes as to how the company affairs ought to be run. </a:t>
            </a:r>
          </a:p>
          <a:p>
            <a:pPr algn="just"/>
            <a:r>
              <a:rPr lang="en-US" sz="2400" dirty="0">
                <a:latin typeface="Maiandra GD" panose="020E0502030308020204" pitchFamily="34" charset="0"/>
              </a:rPr>
              <a:t>This is through voting for or against resolutions and the decisions of the majority normally prevail</a:t>
            </a:r>
            <a:endParaRPr lang="en-UG" sz="2400" dirty="0">
              <a:latin typeface="Maiandra GD" panose="020E0502030308020204" pitchFamily="34" charset="0"/>
            </a:endParaRPr>
          </a:p>
        </p:txBody>
      </p:sp>
    </p:spTree>
    <p:extLst>
      <p:ext uri="{BB962C8B-B14F-4D97-AF65-F5344CB8AC3E}">
        <p14:creationId xmlns:p14="http://schemas.microsoft.com/office/powerpoint/2010/main" val="37816314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02EB3-8F9C-D153-2DF0-7DB339735AA2}"/>
              </a:ext>
            </a:extLst>
          </p:cNvPr>
          <p:cNvSpPr>
            <a:spLocks noGrp="1"/>
          </p:cNvSpPr>
          <p:nvPr>
            <p:ph type="title"/>
          </p:nvPr>
        </p:nvSpPr>
        <p:spPr/>
        <p:txBody>
          <a:bodyPr/>
          <a:lstStyle/>
          <a:p>
            <a:r>
              <a:rPr lang="en-US" b="1" dirty="0">
                <a:latin typeface="Maiandra GD" panose="020E0502030308020204" pitchFamily="34" charset="0"/>
              </a:rPr>
              <a:t>NOTICE  - MATTEW RUKIKAIRE CASE</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FF87190-2D96-1318-5EA8-673C3E59D1E9}"/>
              </a:ext>
            </a:extLst>
          </p:cNvPr>
          <p:cNvSpPr>
            <a:spLocks noGrp="1"/>
          </p:cNvSpPr>
          <p:nvPr>
            <p:ph idx="1"/>
          </p:nvPr>
        </p:nvSpPr>
        <p:spPr/>
        <p:txBody>
          <a:bodyPr/>
          <a:lstStyle/>
          <a:p>
            <a:pPr algn="just"/>
            <a:r>
              <a:rPr lang="en-US" dirty="0">
                <a:latin typeface="Maiandra GD" panose="020E0502030308020204" pitchFamily="34" charset="0"/>
              </a:rPr>
              <a:t>Section of 140 provides for a notice of 21 days in writing when calling for a meeting of the company. </a:t>
            </a:r>
          </a:p>
          <a:p>
            <a:pPr algn="just"/>
            <a:r>
              <a:rPr lang="en-US" dirty="0">
                <a:latin typeface="Maiandra GD" panose="020E0502030308020204" pitchFamily="34" charset="0"/>
              </a:rPr>
              <a:t>Section 141(a) provides that the notice of a company meeting shall be served on every member of the company in the manner under Table A.</a:t>
            </a:r>
          </a:p>
          <a:p>
            <a:pPr algn="just"/>
            <a:r>
              <a:rPr lang="en-US" dirty="0">
                <a:latin typeface="Maiandra GD" panose="020E0502030308020204" pitchFamily="34" charset="0"/>
              </a:rPr>
              <a:t>Notice must be served personally or sent to known addresses of all the members. ó Electronic form and website may be used where a member has agreed</a:t>
            </a:r>
            <a:endParaRPr lang="en-UG" dirty="0">
              <a:latin typeface="Maiandra GD" panose="020E0502030308020204" pitchFamily="34" charset="0"/>
            </a:endParaRPr>
          </a:p>
        </p:txBody>
      </p:sp>
    </p:spTree>
    <p:extLst>
      <p:ext uri="{BB962C8B-B14F-4D97-AF65-F5344CB8AC3E}">
        <p14:creationId xmlns:p14="http://schemas.microsoft.com/office/powerpoint/2010/main" val="393519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BF2CA-2200-B41A-2146-1EFE9A7F2749}"/>
              </a:ext>
            </a:extLst>
          </p:cNvPr>
          <p:cNvSpPr>
            <a:spLocks noGrp="1"/>
          </p:cNvSpPr>
          <p:nvPr>
            <p:ph type="title"/>
          </p:nvPr>
        </p:nvSpPr>
        <p:spPr/>
        <p:txBody>
          <a:bodyPr/>
          <a:lstStyle/>
          <a:p>
            <a:r>
              <a:rPr lang="en-US" b="1" dirty="0">
                <a:latin typeface="Maiandra GD" panose="020E0502030308020204" pitchFamily="34" charset="0"/>
              </a:rPr>
              <a:t>Definition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F80E3E5-537C-C240-5627-12E566672EA4}"/>
              </a:ext>
            </a:extLst>
          </p:cNvPr>
          <p:cNvSpPr>
            <a:spLocks noGrp="1"/>
          </p:cNvSpPr>
          <p:nvPr>
            <p:ph idx="1"/>
          </p:nvPr>
        </p:nvSpPr>
        <p:spPr/>
        <p:txBody>
          <a:bodyPr>
            <a:normAutofit fontScale="92500"/>
          </a:bodyPr>
          <a:lstStyle/>
          <a:p>
            <a:pPr marL="0" indent="0" algn="just">
              <a:buNone/>
            </a:pPr>
            <a:r>
              <a:rPr lang="en-US" sz="2800" b="1" dirty="0">
                <a:effectLst/>
                <a:latin typeface="Maiandra GD" panose="020E0502030308020204" pitchFamily="34" charset="0"/>
                <a:ea typeface="Calibri" panose="020F0502020204030204" pitchFamily="34" charset="0"/>
                <a:cs typeface="Times New Roman" panose="02020603050405020304" pitchFamily="18" charset="0"/>
              </a:rPr>
              <a:t>A company or corporation</a:t>
            </a:r>
            <a:r>
              <a:rPr lang="en-US" sz="2800" dirty="0">
                <a:effectLst/>
                <a:latin typeface="Maiandra GD" panose="020E0502030308020204" pitchFamily="34" charset="0"/>
                <a:ea typeface="Calibri" panose="020F0502020204030204" pitchFamily="34" charset="0"/>
                <a:cs typeface="Times New Roman" panose="02020603050405020304" pitchFamily="18" charset="0"/>
              </a:rPr>
              <a:t> is a legal entity separate from its members or shareholders. It is established by the process of law in order to be an artificial party to legal relations; this legal personality enables a company to enjoy rights of a natural person and subjects a company to liabilities separate from its members. Thus, if a company has 2 shareholders there exist 3 legal persons, the two members and the company. </a:t>
            </a:r>
            <a:endParaRPr lang="en-UG" sz="2800" dirty="0">
              <a:effectLst/>
              <a:latin typeface="Maiandra GD" panose="020E0502030308020204" pitchFamily="34" charset="0"/>
              <a:ea typeface="Calibri" panose="020F0502020204030204" pitchFamily="34" charset="0"/>
              <a:cs typeface="Times New Roman" panose="02020603050405020304" pitchFamily="18" charset="0"/>
            </a:endParaRPr>
          </a:p>
          <a:p>
            <a:pPr algn="just"/>
            <a:endParaRPr lang="en-UG" sz="2800" dirty="0">
              <a:latin typeface="Maiandra GD" panose="020E0502030308020204" pitchFamily="34" charset="0"/>
            </a:endParaRPr>
          </a:p>
        </p:txBody>
      </p:sp>
    </p:spTree>
    <p:extLst>
      <p:ext uri="{BB962C8B-B14F-4D97-AF65-F5344CB8AC3E}">
        <p14:creationId xmlns:p14="http://schemas.microsoft.com/office/powerpoint/2010/main" val="1159525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FC412-67BE-6E74-B741-9319A93DA741}"/>
              </a:ext>
            </a:extLst>
          </p:cNvPr>
          <p:cNvSpPr>
            <a:spLocks noGrp="1"/>
          </p:cNvSpPr>
          <p:nvPr>
            <p:ph type="title"/>
          </p:nvPr>
        </p:nvSpPr>
        <p:spPr/>
        <p:txBody>
          <a:bodyPr/>
          <a:lstStyle/>
          <a:p>
            <a:r>
              <a:rPr lang="en-US" b="1" dirty="0">
                <a:latin typeface="Maiandra GD" panose="020E0502030308020204" pitchFamily="34" charset="0"/>
              </a:rPr>
              <a:t>NOTICE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0BB6A45-8A71-32EF-F79E-4458208FBFD4}"/>
              </a:ext>
            </a:extLst>
          </p:cNvPr>
          <p:cNvSpPr>
            <a:spLocks noGrp="1"/>
          </p:cNvSpPr>
          <p:nvPr>
            <p:ph idx="1"/>
          </p:nvPr>
        </p:nvSpPr>
        <p:spPr>
          <a:xfrm>
            <a:off x="680321" y="2505456"/>
            <a:ext cx="9613861" cy="3599316"/>
          </a:xfrm>
        </p:spPr>
        <p:txBody>
          <a:bodyPr/>
          <a:lstStyle/>
          <a:p>
            <a:pPr algn="just"/>
            <a:r>
              <a:rPr lang="en-US" dirty="0">
                <a:latin typeface="Maiandra GD" panose="020E0502030308020204" pitchFamily="34" charset="0"/>
              </a:rPr>
              <a:t>Short notice may be given if all the members have agreed. </a:t>
            </a:r>
          </a:p>
          <a:p>
            <a:pPr algn="just"/>
            <a:r>
              <a:rPr lang="en-US" dirty="0">
                <a:latin typeface="Maiandra GD" panose="020E0502030308020204" pitchFamily="34" charset="0"/>
              </a:rPr>
              <a:t>Notice must contain the date, venue, time and agenda of the meeting. </a:t>
            </a:r>
          </a:p>
          <a:p>
            <a:pPr algn="just"/>
            <a:r>
              <a:rPr lang="en-US" dirty="0">
                <a:latin typeface="Maiandra GD" panose="020E0502030308020204" pitchFamily="34" charset="0"/>
              </a:rPr>
              <a:t>Must also contain a statement that a member is entitled to attend and vote or appoint a proxy if the articles provide for voting by proxy. </a:t>
            </a:r>
          </a:p>
          <a:p>
            <a:pPr algn="just"/>
            <a:r>
              <a:rPr lang="en-US" dirty="0">
                <a:latin typeface="Maiandra GD" panose="020E0502030308020204" pitchFamily="34" charset="0"/>
              </a:rPr>
              <a:t>Proceedings are void when notice is sent to the wrong address or if its given to a person not entitled to receive it</a:t>
            </a:r>
            <a:endParaRPr lang="en-UG" dirty="0">
              <a:latin typeface="Maiandra GD" panose="020E0502030308020204" pitchFamily="34" charset="0"/>
            </a:endParaRPr>
          </a:p>
        </p:txBody>
      </p:sp>
    </p:spTree>
    <p:extLst>
      <p:ext uri="{BB962C8B-B14F-4D97-AF65-F5344CB8AC3E}">
        <p14:creationId xmlns:p14="http://schemas.microsoft.com/office/powerpoint/2010/main" val="1846156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7589A-B85B-0446-31BE-657C0ADC14AB}"/>
              </a:ext>
            </a:extLst>
          </p:cNvPr>
          <p:cNvSpPr>
            <a:spLocks noGrp="1"/>
          </p:cNvSpPr>
          <p:nvPr>
            <p:ph type="title"/>
          </p:nvPr>
        </p:nvSpPr>
        <p:spPr/>
        <p:txBody>
          <a:bodyPr/>
          <a:lstStyle/>
          <a:p>
            <a:r>
              <a:rPr lang="en-US" b="1" dirty="0">
                <a:latin typeface="Maiandra GD" panose="020E0502030308020204" pitchFamily="34" charset="0"/>
              </a:rPr>
              <a:t>NOTICE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3C6C4B9-280A-59C2-1849-D54AFAB31248}"/>
              </a:ext>
            </a:extLst>
          </p:cNvPr>
          <p:cNvSpPr>
            <a:spLocks noGrp="1"/>
          </p:cNvSpPr>
          <p:nvPr>
            <p:ph idx="1"/>
          </p:nvPr>
        </p:nvSpPr>
        <p:spPr>
          <a:xfrm>
            <a:off x="860612" y="2133600"/>
            <a:ext cx="10644000" cy="3777622"/>
          </a:xfrm>
        </p:spPr>
        <p:txBody>
          <a:bodyPr/>
          <a:lstStyle/>
          <a:p>
            <a:pPr algn="just"/>
            <a:r>
              <a:rPr lang="en-US" b="1" dirty="0">
                <a:latin typeface="Maiandra GD" panose="020E0502030308020204" pitchFamily="34" charset="0"/>
              </a:rPr>
              <a:t>KAYE V CROYDON TRAMWAYS CO. (1898) 1 CH 358</a:t>
            </a:r>
          </a:p>
          <a:p>
            <a:pPr marL="0" indent="0" algn="just">
              <a:buNone/>
            </a:pPr>
            <a:endParaRPr lang="en-US" b="1" dirty="0">
              <a:latin typeface="Maiandra GD" panose="020E0502030308020204" pitchFamily="34" charset="0"/>
            </a:endParaRPr>
          </a:p>
          <a:p>
            <a:pPr marL="0" indent="0" algn="just">
              <a:buNone/>
            </a:pPr>
            <a:r>
              <a:rPr lang="en-US" dirty="0">
                <a:latin typeface="Maiandra GD" panose="020E0502030308020204" pitchFamily="34" charset="0"/>
              </a:rPr>
              <a:t>one of the issues to be discussed at the company’s meeting was whether or not to approve a particular agreement in which the directors stood to gain. The secretary sent out a vague circular for the meeting and the members asked the secretary to provide further information as to how the directors stood to benefit but this was not complied with. The issue was whether the meeting and the agreement adopted were valid. </a:t>
            </a:r>
            <a:r>
              <a:rPr lang="en-US" b="1" i="1" dirty="0">
                <a:latin typeface="Maiandra GD" panose="020E0502030308020204" pitchFamily="34" charset="0"/>
              </a:rPr>
              <a:t>Court held that the notice was insufficient and therefore the agreement adopted at the meeting could not be valid until sanctioned by a proper company’s meeting duly convened for that purpose.</a:t>
            </a:r>
            <a:endParaRPr lang="en-UG" b="1" i="1" dirty="0">
              <a:latin typeface="Maiandra GD" panose="020E0502030308020204" pitchFamily="34" charset="0"/>
            </a:endParaRPr>
          </a:p>
        </p:txBody>
      </p:sp>
    </p:spTree>
    <p:extLst>
      <p:ext uri="{BB962C8B-B14F-4D97-AF65-F5344CB8AC3E}">
        <p14:creationId xmlns:p14="http://schemas.microsoft.com/office/powerpoint/2010/main" val="4330678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8B9D5-98A1-1326-AB07-9FDB70DCA09A}"/>
              </a:ext>
            </a:extLst>
          </p:cNvPr>
          <p:cNvSpPr>
            <a:spLocks noGrp="1"/>
          </p:cNvSpPr>
          <p:nvPr>
            <p:ph type="title"/>
          </p:nvPr>
        </p:nvSpPr>
        <p:spPr/>
        <p:txBody>
          <a:bodyPr/>
          <a:lstStyle/>
          <a:p>
            <a:r>
              <a:rPr lang="en-US" b="1" dirty="0">
                <a:latin typeface="Maiandra GD" panose="020E0502030308020204" pitchFamily="34" charset="0"/>
              </a:rPr>
              <a:t>AGENDA</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F55F95B-A333-3684-89F2-3F93F3F9A472}"/>
              </a:ext>
            </a:extLst>
          </p:cNvPr>
          <p:cNvSpPr>
            <a:spLocks noGrp="1"/>
          </p:cNvSpPr>
          <p:nvPr>
            <p:ph idx="1"/>
          </p:nvPr>
        </p:nvSpPr>
        <p:spPr/>
        <p:txBody>
          <a:bodyPr/>
          <a:lstStyle/>
          <a:p>
            <a:pPr algn="just"/>
            <a:r>
              <a:rPr lang="en-US" dirty="0">
                <a:latin typeface="Maiandra GD" panose="020E0502030308020204" pitchFamily="34" charset="0"/>
              </a:rPr>
              <a:t>This is integrated in the notice and circulated to the members before the meeting. </a:t>
            </a:r>
          </a:p>
          <a:p>
            <a:pPr algn="just"/>
            <a:endParaRPr lang="en-US" dirty="0">
              <a:latin typeface="Maiandra GD" panose="020E0502030308020204" pitchFamily="34" charset="0"/>
            </a:endParaRPr>
          </a:p>
          <a:p>
            <a:pPr algn="just"/>
            <a:r>
              <a:rPr lang="en-US" dirty="0">
                <a:latin typeface="Maiandra GD" panose="020E0502030308020204" pitchFamily="34" charset="0"/>
              </a:rPr>
              <a:t>Any comments to the agenda must be communicated to the secretary or directors in a timely manner</a:t>
            </a:r>
            <a:endParaRPr lang="en-UG" dirty="0">
              <a:latin typeface="Maiandra GD" panose="020E0502030308020204" pitchFamily="34" charset="0"/>
            </a:endParaRPr>
          </a:p>
        </p:txBody>
      </p:sp>
    </p:spTree>
    <p:extLst>
      <p:ext uri="{BB962C8B-B14F-4D97-AF65-F5344CB8AC3E}">
        <p14:creationId xmlns:p14="http://schemas.microsoft.com/office/powerpoint/2010/main" val="111283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0C5F5-97E1-98A0-4BA2-A496EFCD175F}"/>
              </a:ext>
            </a:extLst>
          </p:cNvPr>
          <p:cNvSpPr>
            <a:spLocks noGrp="1"/>
          </p:cNvSpPr>
          <p:nvPr>
            <p:ph type="title"/>
          </p:nvPr>
        </p:nvSpPr>
        <p:spPr/>
        <p:txBody>
          <a:bodyPr/>
          <a:lstStyle/>
          <a:p>
            <a:r>
              <a:rPr lang="en-US" b="1" dirty="0">
                <a:latin typeface="Maiandra GD" panose="020E0502030308020204" pitchFamily="34" charset="0"/>
              </a:rPr>
              <a:t>STATUTORY MEETING </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A4A213A-BFC8-749C-C9F8-A6D4A0F84EE3}"/>
              </a:ext>
            </a:extLst>
          </p:cNvPr>
          <p:cNvSpPr>
            <a:spLocks noGrp="1"/>
          </p:cNvSpPr>
          <p:nvPr>
            <p:ph idx="1"/>
          </p:nvPr>
        </p:nvSpPr>
        <p:spPr>
          <a:xfrm>
            <a:off x="1308847" y="2095500"/>
            <a:ext cx="10195765" cy="3815722"/>
          </a:xfrm>
        </p:spPr>
        <p:txBody>
          <a:bodyPr/>
          <a:lstStyle/>
          <a:p>
            <a:pPr algn="just"/>
            <a:r>
              <a:rPr lang="en-US" dirty="0">
                <a:latin typeface="Maiandra GD" panose="020E0502030308020204" pitchFamily="34" charset="0"/>
              </a:rPr>
              <a:t>Statutory general meeting. </a:t>
            </a:r>
          </a:p>
          <a:p>
            <a:pPr algn="just"/>
            <a:r>
              <a:rPr lang="en-US" dirty="0">
                <a:latin typeface="Maiandra GD" panose="020E0502030308020204" pitchFamily="34" charset="0"/>
              </a:rPr>
              <a:t>Section 2 provides that a Statutory Meeting is defined under section 137 (1) Companies Act. </a:t>
            </a:r>
          </a:p>
          <a:p>
            <a:pPr algn="just"/>
            <a:r>
              <a:rPr lang="en-US" dirty="0">
                <a:latin typeface="Maiandra GD" panose="020E0502030308020204" pitchFamily="34" charset="0"/>
              </a:rPr>
              <a:t>Section 137(1) states a Company Limited by shares or by guarantee and having a share capital must hold a Statutory General Meeting. </a:t>
            </a:r>
          </a:p>
          <a:p>
            <a:pPr algn="just"/>
            <a:r>
              <a:rPr lang="en-US" dirty="0">
                <a:latin typeface="Maiandra GD" panose="020E0502030308020204" pitchFamily="34" charset="0"/>
              </a:rPr>
              <a:t>Must be held within 1 month but not later than 3 months from the date the company commences business. ó The meeting is held only once</a:t>
            </a:r>
            <a:endParaRPr lang="en-UG" dirty="0">
              <a:latin typeface="Maiandra GD" panose="020E0502030308020204" pitchFamily="34" charset="0"/>
            </a:endParaRPr>
          </a:p>
        </p:txBody>
      </p:sp>
    </p:spTree>
    <p:extLst>
      <p:ext uri="{BB962C8B-B14F-4D97-AF65-F5344CB8AC3E}">
        <p14:creationId xmlns:p14="http://schemas.microsoft.com/office/powerpoint/2010/main" val="2116794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ED689-5FF9-6B1A-1CDC-785E48AF6877}"/>
              </a:ext>
            </a:extLst>
          </p:cNvPr>
          <p:cNvSpPr>
            <a:spLocks noGrp="1"/>
          </p:cNvSpPr>
          <p:nvPr>
            <p:ph type="title"/>
          </p:nvPr>
        </p:nvSpPr>
        <p:spPr>
          <a:xfrm>
            <a:off x="1362635" y="624110"/>
            <a:ext cx="10141977" cy="1280890"/>
          </a:xfrm>
        </p:spPr>
        <p:txBody>
          <a:bodyPr/>
          <a:lstStyle/>
          <a:p>
            <a:r>
              <a:rPr lang="en-US" b="1" dirty="0">
                <a:latin typeface="Maiandra GD" panose="020E0502030308020204" pitchFamily="34" charset="0"/>
              </a:rPr>
              <a:t>CONTENTS OF STATUTORY MEETING REPORT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D948CE2-13FB-55BD-312B-D0C92C5DE2CF}"/>
              </a:ext>
            </a:extLst>
          </p:cNvPr>
          <p:cNvSpPr>
            <a:spLocks noGrp="1"/>
          </p:cNvSpPr>
          <p:nvPr>
            <p:ph idx="1"/>
          </p:nvPr>
        </p:nvSpPr>
        <p:spPr>
          <a:xfrm>
            <a:off x="968188" y="1905000"/>
            <a:ext cx="10536424" cy="4006222"/>
          </a:xfrm>
        </p:spPr>
        <p:txBody>
          <a:bodyPr>
            <a:normAutofit lnSpcReduction="10000"/>
          </a:bodyPr>
          <a:lstStyle/>
          <a:p>
            <a:pPr algn="just"/>
            <a:r>
              <a:rPr lang="en-US" dirty="0">
                <a:latin typeface="Maiandra GD" panose="020E0502030308020204" pitchFamily="34" charset="0"/>
              </a:rPr>
              <a:t>Shares allotted.</a:t>
            </a:r>
          </a:p>
          <a:p>
            <a:pPr algn="just"/>
            <a:r>
              <a:rPr lang="en-US" dirty="0">
                <a:latin typeface="Maiandra GD" panose="020E0502030308020204" pitchFamily="34" charset="0"/>
              </a:rPr>
              <a:t>Whether the shares are paid up or not. </a:t>
            </a:r>
          </a:p>
          <a:p>
            <a:pPr algn="just"/>
            <a:r>
              <a:rPr lang="en-US" dirty="0">
                <a:latin typeface="Maiandra GD" panose="020E0502030308020204" pitchFamily="34" charset="0"/>
              </a:rPr>
              <a:t>Cash received by the company from the sale of shares.</a:t>
            </a:r>
          </a:p>
          <a:p>
            <a:pPr algn="just"/>
            <a:r>
              <a:rPr lang="en-US" dirty="0">
                <a:latin typeface="Maiandra GD" panose="020E0502030308020204" pitchFamily="34" charset="0"/>
              </a:rPr>
              <a:t>The nature of consideration for the issue of shares (v) Any payments made by the company.</a:t>
            </a:r>
          </a:p>
          <a:p>
            <a:pPr algn="just"/>
            <a:r>
              <a:rPr lang="en-US" dirty="0">
                <a:latin typeface="Maiandra GD" panose="020E0502030308020204" pitchFamily="34" charset="0"/>
              </a:rPr>
              <a:t>Particulars (names, addresses, </a:t>
            </a:r>
            <a:r>
              <a:rPr lang="en-US" dirty="0" err="1">
                <a:latin typeface="Maiandra GD" panose="020E0502030308020204" pitchFamily="34" charset="0"/>
              </a:rPr>
              <a:t>etc</a:t>
            </a:r>
            <a:r>
              <a:rPr lang="en-US" dirty="0">
                <a:latin typeface="Maiandra GD" panose="020E0502030308020204" pitchFamily="34" charset="0"/>
              </a:rPr>
              <a:t> of the directors, managers, auditors and secretary of the company.</a:t>
            </a:r>
          </a:p>
          <a:p>
            <a:pPr algn="just"/>
            <a:r>
              <a:rPr lang="en-US" dirty="0">
                <a:latin typeface="Maiandra GD" panose="020E0502030308020204" pitchFamily="34" charset="0"/>
              </a:rPr>
              <a:t> Names, addresses and occupations of shareholders.</a:t>
            </a:r>
          </a:p>
          <a:p>
            <a:pPr algn="just"/>
            <a:r>
              <a:rPr lang="en-US" dirty="0">
                <a:latin typeface="Maiandra GD" panose="020E0502030308020204" pitchFamily="34" charset="0"/>
              </a:rPr>
              <a:t> Particulars of major contracts requiring approval of the meeting, etc. </a:t>
            </a:r>
            <a:endParaRPr lang="en-UG" dirty="0">
              <a:latin typeface="Maiandra GD" panose="020E0502030308020204" pitchFamily="34" charset="0"/>
            </a:endParaRPr>
          </a:p>
        </p:txBody>
      </p:sp>
    </p:spTree>
    <p:extLst>
      <p:ext uri="{BB962C8B-B14F-4D97-AF65-F5344CB8AC3E}">
        <p14:creationId xmlns:p14="http://schemas.microsoft.com/office/powerpoint/2010/main" val="11549085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2E31B-8390-84A9-420B-5DAE5217F777}"/>
              </a:ext>
            </a:extLst>
          </p:cNvPr>
          <p:cNvSpPr>
            <a:spLocks noGrp="1"/>
          </p:cNvSpPr>
          <p:nvPr>
            <p:ph type="title"/>
          </p:nvPr>
        </p:nvSpPr>
        <p:spPr/>
        <p:txBody>
          <a:bodyPr/>
          <a:lstStyle/>
          <a:p>
            <a:r>
              <a:rPr lang="en-US" b="1" dirty="0">
                <a:latin typeface="Maiandra GD" panose="020E0502030308020204" pitchFamily="34" charset="0"/>
              </a:rPr>
              <a:t>EXTRA – ORDINARY MEETING</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220C8B9-2C16-2D78-3601-55329A606D36}"/>
              </a:ext>
            </a:extLst>
          </p:cNvPr>
          <p:cNvSpPr>
            <a:spLocks noGrp="1"/>
          </p:cNvSpPr>
          <p:nvPr>
            <p:ph idx="1"/>
          </p:nvPr>
        </p:nvSpPr>
        <p:spPr>
          <a:xfrm>
            <a:off x="680321" y="2336872"/>
            <a:ext cx="9613861" cy="3767899"/>
          </a:xfrm>
        </p:spPr>
        <p:txBody>
          <a:bodyPr>
            <a:normAutofit lnSpcReduction="10000"/>
          </a:bodyPr>
          <a:lstStyle/>
          <a:p>
            <a:pPr algn="just"/>
            <a:r>
              <a:rPr lang="en-US" dirty="0">
                <a:latin typeface="Maiandra GD" panose="020E0502030308020204" pitchFamily="34" charset="0"/>
              </a:rPr>
              <a:t>Refers to a meeting which isn’t the Annual General Meeting </a:t>
            </a:r>
          </a:p>
          <a:p>
            <a:pPr algn="just"/>
            <a:r>
              <a:rPr lang="en-US" dirty="0">
                <a:latin typeface="Maiandra GD" panose="020E0502030308020204" pitchFamily="34" charset="0"/>
              </a:rPr>
              <a:t>Also referred to as the “Emergency General Meeting” Deals with issues can't be left pending until the annual general meeting.</a:t>
            </a:r>
          </a:p>
          <a:p>
            <a:pPr algn="just"/>
            <a:r>
              <a:rPr lang="en-US" dirty="0">
                <a:latin typeface="Maiandra GD" panose="020E0502030308020204" pitchFamily="34" charset="0"/>
              </a:rPr>
              <a:t>Section 138(1) states that a public company shall hold a general meeting in addition to any other meetings. </a:t>
            </a:r>
          </a:p>
          <a:p>
            <a:pPr algn="just"/>
            <a:r>
              <a:rPr lang="en-US" dirty="0">
                <a:latin typeface="Maiandra GD" panose="020E0502030308020204" pitchFamily="34" charset="0"/>
              </a:rPr>
              <a:t>“Other meetings” means extra-ordinary meeting.</a:t>
            </a:r>
          </a:p>
          <a:p>
            <a:pPr algn="just"/>
            <a:r>
              <a:rPr lang="en-US" dirty="0">
                <a:latin typeface="Maiandra GD" panose="020E0502030308020204" pitchFamily="34" charset="0"/>
              </a:rPr>
              <a:t>An extra general meeting may consider an alteration of the memorandum of and articles of association (</a:t>
            </a:r>
            <a:r>
              <a:rPr lang="en-US" dirty="0" err="1">
                <a:latin typeface="Maiandra GD" panose="020E0502030308020204" pitchFamily="34" charset="0"/>
              </a:rPr>
              <a:t>EoM</a:t>
            </a:r>
            <a:r>
              <a:rPr lang="en-US" dirty="0">
                <a:latin typeface="Maiandra GD" panose="020E0502030308020204" pitchFamily="34" charset="0"/>
              </a:rPr>
              <a:t>)</a:t>
            </a:r>
          </a:p>
          <a:p>
            <a:pPr algn="just"/>
            <a:r>
              <a:rPr lang="en-US" dirty="0">
                <a:latin typeface="Maiandra GD" panose="020E0502030308020204" pitchFamily="34" charset="0"/>
              </a:rPr>
              <a:t>The Board has powers to cause the </a:t>
            </a:r>
            <a:r>
              <a:rPr lang="en-US" dirty="0" err="1">
                <a:latin typeface="Maiandra GD" panose="020E0502030308020204" pitchFamily="34" charset="0"/>
              </a:rPr>
              <a:t>EoM</a:t>
            </a:r>
            <a:r>
              <a:rPr lang="en-US" dirty="0">
                <a:latin typeface="Maiandra GD" panose="020E0502030308020204" pitchFamily="34" charset="0"/>
              </a:rPr>
              <a:t>.</a:t>
            </a:r>
            <a:endParaRPr lang="en-UG" dirty="0">
              <a:latin typeface="Maiandra GD" panose="020E0502030308020204" pitchFamily="34" charset="0"/>
            </a:endParaRPr>
          </a:p>
        </p:txBody>
      </p:sp>
    </p:spTree>
    <p:extLst>
      <p:ext uri="{BB962C8B-B14F-4D97-AF65-F5344CB8AC3E}">
        <p14:creationId xmlns:p14="http://schemas.microsoft.com/office/powerpoint/2010/main" val="238112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06C4F-BAE2-D210-BCA3-DE5199AE8C3C}"/>
              </a:ext>
            </a:extLst>
          </p:cNvPr>
          <p:cNvSpPr>
            <a:spLocks noGrp="1"/>
          </p:cNvSpPr>
          <p:nvPr>
            <p:ph type="title"/>
          </p:nvPr>
        </p:nvSpPr>
        <p:spPr/>
        <p:txBody>
          <a:bodyPr/>
          <a:lstStyle/>
          <a:p>
            <a:pPr algn="just"/>
            <a:r>
              <a:rPr lang="en-US" b="1" dirty="0">
                <a:latin typeface="Maiandra GD" panose="020E0502030308020204" pitchFamily="34" charset="0"/>
              </a:rPr>
              <a:t>EXTRA – ORDINARY MEETING</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A7F28E8-2197-7C35-5197-798C7A9C47EF}"/>
              </a:ext>
            </a:extLst>
          </p:cNvPr>
          <p:cNvSpPr>
            <a:spLocks noGrp="1"/>
          </p:cNvSpPr>
          <p:nvPr>
            <p:ph idx="1"/>
          </p:nvPr>
        </p:nvSpPr>
        <p:spPr>
          <a:xfrm>
            <a:off x="448235" y="2217107"/>
            <a:ext cx="11056377" cy="3694114"/>
          </a:xfrm>
        </p:spPr>
        <p:txBody>
          <a:bodyPr/>
          <a:lstStyle/>
          <a:p>
            <a:pPr algn="just"/>
            <a:r>
              <a:rPr lang="en-US" dirty="0">
                <a:latin typeface="Maiandra GD" panose="020E0502030308020204" pitchFamily="34" charset="0"/>
              </a:rPr>
              <a:t>This meeting:</a:t>
            </a:r>
          </a:p>
          <a:p>
            <a:pPr algn="just"/>
            <a:r>
              <a:rPr lang="en-US" dirty="0">
                <a:latin typeface="Maiandra GD" panose="020E0502030308020204" pitchFamily="34" charset="0"/>
              </a:rPr>
              <a:t> Is held as a result of a requisition by the shareholders or at the instance of the directors upon the emergence of an urgent or special matter. </a:t>
            </a:r>
          </a:p>
          <a:p>
            <a:pPr algn="just"/>
            <a:r>
              <a:rPr lang="en-US" dirty="0">
                <a:latin typeface="Maiandra GD" panose="020E0502030308020204" pitchFamily="34" charset="0"/>
              </a:rPr>
              <a:t>Not every shareholder can requisition for such meeting. In a company limited by shares, it is requisitioned by a member or members who hold not less than 10% of the shares in a company and those requisitioning for the meeting must represent at least 10% of the total voting rights. </a:t>
            </a:r>
          </a:p>
          <a:p>
            <a:pPr algn="just"/>
            <a:r>
              <a:rPr lang="en-US" dirty="0">
                <a:latin typeface="Maiandra GD" panose="020E0502030308020204" pitchFamily="34" charset="0"/>
              </a:rPr>
              <a:t>The meeting must be held within 21 days after the requisition has been received.</a:t>
            </a:r>
            <a:endParaRPr lang="en-UG" dirty="0">
              <a:latin typeface="Maiandra GD" panose="020E0502030308020204" pitchFamily="34" charset="0"/>
            </a:endParaRPr>
          </a:p>
        </p:txBody>
      </p:sp>
    </p:spTree>
    <p:extLst>
      <p:ext uri="{BB962C8B-B14F-4D97-AF65-F5344CB8AC3E}">
        <p14:creationId xmlns:p14="http://schemas.microsoft.com/office/powerpoint/2010/main" val="22853197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290B9-99C0-4CAF-BA76-F2B0FD02FE0B}"/>
              </a:ext>
            </a:extLst>
          </p:cNvPr>
          <p:cNvSpPr>
            <a:spLocks noGrp="1"/>
          </p:cNvSpPr>
          <p:nvPr>
            <p:ph type="title"/>
          </p:nvPr>
        </p:nvSpPr>
        <p:spPr/>
        <p:txBody>
          <a:bodyPr/>
          <a:lstStyle/>
          <a:p>
            <a:r>
              <a:rPr lang="en-US" b="1" dirty="0">
                <a:latin typeface="Maiandra GD" panose="020E0502030308020204" pitchFamily="34" charset="0"/>
              </a:rPr>
              <a:t>ANNAUL GENERAL MEEETING</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77C8D2F-C9E0-2932-FD53-3FE84575DFBE}"/>
              </a:ext>
            </a:extLst>
          </p:cNvPr>
          <p:cNvSpPr>
            <a:spLocks noGrp="1"/>
          </p:cNvSpPr>
          <p:nvPr>
            <p:ph idx="1"/>
          </p:nvPr>
        </p:nvSpPr>
        <p:spPr>
          <a:xfrm>
            <a:off x="680321" y="2336872"/>
            <a:ext cx="11130679" cy="4216327"/>
          </a:xfrm>
        </p:spPr>
        <p:txBody>
          <a:bodyPr>
            <a:normAutofit/>
          </a:bodyPr>
          <a:lstStyle/>
          <a:p>
            <a:pPr algn="just"/>
            <a:r>
              <a:rPr lang="en-US" dirty="0">
                <a:latin typeface="Maiandra GD" panose="020E0502030308020204" pitchFamily="34" charset="0"/>
              </a:rPr>
              <a:t>It is the company’s most important meeting.</a:t>
            </a:r>
          </a:p>
          <a:p>
            <a:pPr algn="just"/>
            <a:r>
              <a:rPr lang="en-US" dirty="0">
                <a:latin typeface="Maiandra GD" panose="020E0502030308020204" pitchFamily="34" charset="0"/>
              </a:rPr>
              <a:t>It is intended to provide information to the members regarding the business. </a:t>
            </a:r>
          </a:p>
          <a:p>
            <a:pPr algn="just"/>
            <a:r>
              <a:rPr lang="en-US" dirty="0">
                <a:latin typeface="Maiandra GD" panose="020E0502030308020204" pitchFamily="34" charset="0"/>
              </a:rPr>
              <a:t>Section 138 Companies Act states that the annual general meeting should be held each year.</a:t>
            </a:r>
          </a:p>
          <a:p>
            <a:pPr algn="just"/>
            <a:r>
              <a:rPr lang="en-US" dirty="0">
                <a:latin typeface="Maiandra GD" panose="020E0502030308020204" pitchFamily="34" charset="0"/>
              </a:rPr>
              <a:t>Section 138(1) provides that not more than 15 months shall elapse between the date of one annual general meeting and the next </a:t>
            </a:r>
          </a:p>
          <a:p>
            <a:pPr algn="just"/>
            <a:r>
              <a:rPr lang="en-US" dirty="0">
                <a:latin typeface="Maiandra GD" panose="020E0502030308020204" pitchFamily="34" charset="0"/>
              </a:rPr>
              <a:t>The first general meeting shall be held within 18 months from the date of incorporation though not necessarily in the year of incorporation under section 138</a:t>
            </a:r>
          </a:p>
          <a:p>
            <a:pPr algn="just"/>
            <a:r>
              <a:rPr lang="en-US" dirty="0">
                <a:latin typeface="Maiandra GD" panose="020E0502030308020204" pitchFamily="34" charset="0"/>
              </a:rPr>
              <a:t>A private company may hold an annual general meeting at the requisition of a member under section 138(2)</a:t>
            </a:r>
            <a:endParaRPr lang="en-UG" dirty="0">
              <a:latin typeface="Maiandra GD" panose="020E0502030308020204" pitchFamily="34" charset="0"/>
            </a:endParaRPr>
          </a:p>
        </p:txBody>
      </p:sp>
    </p:spTree>
    <p:extLst>
      <p:ext uri="{BB962C8B-B14F-4D97-AF65-F5344CB8AC3E}">
        <p14:creationId xmlns:p14="http://schemas.microsoft.com/office/powerpoint/2010/main" val="1957897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8F91E-033F-401D-3FC4-6B9F34BC1B50}"/>
              </a:ext>
            </a:extLst>
          </p:cNvPr>
          <p:cNvSpPr>
            <a:spLocks noGrp="1"/>
          </p:cNvSpPr>
          <p:nvPr>
            <p:ph type="title"/>
          </p:nvPr>
        </p:nvSpPr>
        <p:spPr>
          <a:xfrm>
            <a:off x="1452283" y="624110"/>
            <a:ext cx="10052330" cy="1280890"/>
          </a:xfrm>
        </p:spPr>
        <p:txBody>
          <a:bodyPr/>
          <a:lstStyle/>
          <a:p>
            <a:pPr algn="just"/>
            <a:r>
              <a:rPr lang="en-US" b="1" dirty="0">
                <a:latin typeface="Maiandra GD" panose="020E0502030308020204" pitchFamily="34" charset="0"/>
              </a:rPr>
              <a:t>GENERAL MEETING CONVENED UNDER ORDER OF COURT. S142</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5E10639-F005-4BAD-6EB8-DF6A9FA22291}"/>
              </a:ext>
            </a:extLst>
          </p:cNvPr>
          <p:cNvSpPr>
            <a:spLocks noGrp="1"/>
          </p:cNvSpPr>
          <p:nvPr>
            <p:ph idx="1"/>
          </p:nvPr>
        </p:nvSpPr>
        <p:spPr>
          <a:xfrm>
            <a:off x="550555" y="2133600"/>
            <a:ext cx="10954057" cy="3777622"/>
          </a:xfrm>
        </p:spPr>
        <p:txBody>
          <a:bodyPr>
            <a:normAutofit/>
          </a:bodyPr>
          <a:lstStyle/>
          <a:p>
            <a:pPr algn="just"/>
            <a:r>
              <a:rPr lang="en-US" sz="2400" b="1" dirty="0">
                <a:latin typeface="Maiandra GD" panose="020E0502030308020204" pitchFamily="34" charset="0"/>
              </a:rPr>
              <a:t>RE AIR RIP INTERNATIONAL LTD (Companies cause NO.3 of 1984).</a:t>
            </a:r>
          </a:p>
          <a:p>
            <a:pPr marL="0" indent="0" algn="just">
              <a:buNone/>
            </a:pPr>
            <a:r>
              <a:rPr lang="en-US" sz="2400" dirty="0">
                <a:latin typeface="Maiandra GD" panose="020E0502030308020204" pitchFamily="34" charset="0"/>
              </a:rPr>
              <a:t>There were only two shareholders and one complained that his co-shareholder had never stepped into the companies premises for the previous two years. The court asked him to make an application requesting to be allowed to convene a general meeting which he duly did and it was granted</a:t>
            </a:r>
            <a:endParaRPr lang="en-UG" sz="2400" dirty="0">
              <a:latin typeface="Maiandra GD" panose="020E0502030308020204" pitchFamily="34" charset="0"/>
            </a:endParaRPr>
          </a:p>
        </p:txBody>
      </p:sp>
    </p:spTree>
    <p:extLst>
      <p:ext uri="{BB962C8B-B14F-4D97-AF65-F5344CB8AC3E}">
        <p14:creationId xmlns:p14="http://schemas.microsoft.com/office/powerpoint/2010/main" val="1655537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4458B7-2363-F2F1-714D-C754EC96A6C9}"/>
              </a:ext>
            </a:extLst>
          </p:cNvPr>
          <p:cNvSpPr>
            <a:spLocks noGrp="1"/>
          </p:cNvSpPr>
          <p:nvPr>
            <p:ph type="title"/>
          </p:nvPr>
        </p:nvSpPr>
        <p:spPr>
          <a:xfrm>
            <a:off x="1201271" y="624110"/>
            <a:ext cx="10303341" cy="1280890"/>
          </a:xfrm>
        </p:spPr>
        <p:txBody>
          <a:bodyPr/>
          <a:lstStyle/>
          <a:p>
            <a:pPr algn="just"/>
            <a:r>
              <a:rPr lang="en-US" b="1" dirty="0">
                <a:latin typeface="Maiandra GD" panose="020E0502030308020204" pitchFamily="34" charset="0"/>
              </a:rPr>
              <a:t>PROCEDURE &amp; VOTING AT MEETINGS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1D456FB-AC6C-EF73-0E52-09AE860D12FE}"/>
              </a:ext>
            </a:extLst>
          </p:cNvPr>
          <p:cNvSpPr>
            <a:spLocks noGrp="1"/>
          </p:cNvSpPr>
          <p:nvPr>
            <p:ph idx="1"/>
          </p:nvPr>
        </p:nvSpPr>
        <p:spPr>
          <a:xfrm>
            <a:off x="986118" y="2133600"/>
            <a:ext cx="10518494" cy="4100290"/>
          </a:xfrm>
        </p:spPr>
        <p:txBody>
          <a:bodyPr>
            <a:noAutofit/>
          </a:bodyPr>
          <a:lstStyle/>
          <a:p>
            <a:pPr algn="just"/>
            <a:r>
              <a:rPr lang="en-US" sz="2000" dirty="0">
                <a:latin typeface="Maiandra GD" panose="020E0502030308020204" pitchFamily="34" charset="0"/>
              </a:rPr>
              <a:t>Notice </a:t>
            </a:r>
          </a:p>
          <a:p>
            <a:pPr algn="just"/>
            <a:r>
              <a:rPr lang="en-US" sz="2000" dirty="0">
                <a:latin typeface="Maiandra GD" panose="020E0502030308020204" pitchFamily="34" charset="0"/>
              </a:rPr>
              <a:t>Quorum </a:t>
            </a:r>
          </a:p>
          <a:p>
            <a:pPr marL="0" indent="0" algn="just">
              <a:buNone/>
            </a:pPr>
            <a:r>
              <a:rPr lang="en-US" sz="2000" dirty="0">
                <a:latin typeface="Maiandra GD" panose="020E0502030308020204" pitchFamily="34" charset="0"/>
              </a:rPr>
              <a:t>“In case of a private company, two members present in person, and in case of any other company, three members personally present constitute a quorum.”s.141(c)</a:t>
            </a:r>
          </a:p>
          <a:p>
            <a:pPr algn="just"/>
            <a:r>
              <a:rPr lang="en-US" sz="2000" b="1" dirty="0">
                <a:latin typeface="Maiandra GD" panose="020E0502030308020204" pitchFamily="34" charset="0"/>
              </a:rPr>
              <a:t>VOTING AT MEETINGS </a:t>
            </a:r>
          </a:p>
          <a:p>
            <a:pPr marL="0" indent="0" algn="just">
              <a:buNone/>
            </a:pPr>
            <a:r>
              <a:rPr lang="en-US" sz="2000" dirty="0">
                <a:latin typeface="Maiandra GD" panose="020E0502030308020204" pitchFamily="34" charset="0"/>
              </a:rPr>
              <a:t>Unless the articles of the company provide otherwise, each member has one vote and voting is by show of hands irrespective of the number of shares held by each. Under S.144 poll may be demanded before or by the show of hands. Where the articles provide that voting shall be by poll, in a company with a share capital, each member has one vote in respect of his shares. Thus, a shareholder with a higher number of shares has a higher vote.</a:t>
            </a:r>
            <a:endParaRPr lang="en-UG" sz="2000" dirty="0">
              <a:latin typeface="Maiandra GD" panose="020E0502030308020204" pitchFamily="34" charset="0"/>
            </a:endParaRPr>
          </a:p>
        </p:txBody>
      </p:sp>
    </p:spTree>
    <p:extLst>
      <p:ext uri="{BB962C8B-B14F-4D97-AF65-F5344CB8AC3E}">
        <p14:creationId xmlns:p14="http://schemas.microsoft.com/office/powerpoint/2010/main" val="2316025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B84AB-8C41-49B5-8229-6B463F2D2DA9}"/>
              </a:ext>
            </a:extLst>
          </p:cNvPr>
          <p:cNvSpPr>
            <a:spLocks noGrp="1"/>
          </p:cNvSpPr>
          <p:nvPr>
            <p:ph type="title"/>
          </p:nvPr>
        </p:nvSpPr>
        <p:spPr/>
        <p:txBody>
          <a:bodyPr/>
          <a:lstStyle/>
          <a:p>
            <a:r>
              <a:rPr lang="en-US" b="1" dirty="0">
                <a:latin typeface="Maiandra GD" panose="020E0502030308020204" pitchFamily="34" charset="0"/>
              </a:rPr>
              <a:t>PROMOTERS &amp; PRE-INCOPRATION CONTRACTS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3A012529-D148-97A2-55A7-0EBCE88B0EA9}"/>
              </a:ext>
            </a:extLst>
          </p:cNvPr>
          <p:cNvSpPr>
            <a:spLocks noGrp="1"/>
          </p:cNvSpPr>
          <p:nvPr>
            <p:ph idx="1"/>
          </p:nvPr>
        </p:nvSpPr>
        <p:spPr/>
        <p:txBody>
          <a:bodyPr/>
          <a:lstStyle/>
          <a:p>
            <a:r>
              <a:rPr lang="en-US" dirty="0">
                <a:latin typeface="Maiandra GD" panose="020E0502030308020204" pitchFamily="34" charset="0"/>
              </a:rPr>
              <a:t>Section 54 Pre-incorporation contracts.</a:t>
            </a:r>
          </a:p>
          <a:p>
            <a:pPr marL="0" indent="0">
              <a:buNone/>
            </a:pPr>
            <a:r>
              <a:rPr lang="en-US" dirty="0">
                <a:latin typeface="Maiandra GD" panose="020E0502030308020204" pitchFamily="34" charset="0"/>
              </a:rPr>
              <a:t>(1) A contract which purports to be made on behalf of a company before the company is formed, has effect, as one made with the person purporting to act for the company. </a:t>
            </a:r>
          </a:p>
          <a:p>
            <a:pPr marL="0" indent="0">
              <a:buNone/>
            </a:pPr>
            <a:r>
              <a:rPr lang="en-US" dirty="0">
                <a:latin typeface="Maiandra GD" panose="020E0502030308020204" pitchFamily="34" charset="0"/>
              </a:rPr>
              <a:t>(2) A company may adopt a pre-incorporation contract with its formation and registration made on its behalf without a need for novation. </a:t>
            </a:r>
          </a:p>
          <a:p>
            <a:pPr marL="0" indent="0">
              <a:buNone/>
            </a:pPr>
            <a:r>
              <a:rPr lang="en-US" dirty="0">
                <a:latin typeface="Maiandra GD" panose="020E0502030308020204" pitchFamily="34" charset="0"/>
              </a:rPr>
              <a:t>(3) In all cases where the company adopts a pre-incorporation contract, the liability of the promoter of that company shall cease</a:t>
            </a:r>
            <a:endParaRPr lang="en-UG" dirty="0">
              <a:latin typeface="Maiandra GD" panose="020E0502030308020204" pitchFamily="34" charset="0"/>
            </a:endParaRPr>
          </a:p>
        </p:txBody>
      </p:sp>
    </p:spTree>
    <p:extLst>
      <p:ext uri="{BB962C8B-B14F-4D97-AF65-F5344CB8AC3E}">
        <p14:creationId xmlns:p14="http://schemas.microsoft.com/office/powerpoint/2010/main" val="805451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E19C3-ABEC-169A-9490-997D066B3A0F}"/>
              </a:ext>
            </a:extLst>
          </p:cNvPr>
          <p:cNvSpPr>
            <a:spLocks noGrp="1"/>
          </p:cNvSpPr>
          <p:nvPr>
            <p:ph type="title"/>
          </p:nvPr>
        </p:nvSpPr>
        <p:spPr/>
        <p:txBody>
          <a:bodyPr/>
          <a:lstStyle/>
          <a:p>
            <a:r>
              <a:rPr lang="en-US" b="1" dirty="0">
                <a:latin typeface="Maiandra GD" panose="020E0502030308020204" pitchFamily="34" charset="0"/>
              </a:rPr>
              <a:t>ATTENDANCE BY PROXIES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EF1DBFF-B967-7377-7CC5-4B75E4C0B607}"/>
              </a:ext>
            </a:extLst>
          </p:cNvPr>
          <p:cNvSpPr>
            <a:spLocks noGrp="1"/>
          </p:cNvSpPr>
          <p:nvPr>
            <p:ph idx="1"/>
          </p:nvPr>
        </p:nvSpPr>
        <p:spPr>
          <a:xfrm>
            <a:off x="680321" y="2336872"/>
            <a:ext cx="10866220" cy="4171503"/>
          </a:xfrm>
        </p:spPr>
        <p:txBody>
          <a:bodyPr>
            <a:normAutofit/>
          </a:bodyPr>
          <a:lstStyle/>
          <a:p>
            <a:pPr algn="just"/>
            <a:r>
              <a:rPr lang="en-US" dirty="0">
                <a:latin typeface="Maiandra GD" panose="020E0502030308020204" pitchFamily="34" charset="0"/>
              </a:rPr>
              <a:t>Section 143 provides for proxies.</a:t>
            </a:r>
          </a:p>
          <a:p>
            <a:pPr algn="just"/>
            <a:r>
              <a:rPr lang="en-US" dirty="0">
                <a:latin typeface="Maiandra GD" panose="020E0502030308020204" pitchFamily="34" charset="0"/>
              </a:rPr>
              <a:t>A proxy is a person who is lawfully mandated to act for another in meetings. </a:t>
            </a:r>
          </a:p>
          <a:p>
            <a:pPr algn="just"/>
            <a:r>
              <a:rPr lang="en-US" dirty="0">
                <a:latin typeface="Maiandra GD" panose="020E0502030308020204" pitchFamily="34" charset="0"/>
              </a:rPr>
              <a:t>He need not be a member of the company.</a:t>
            </a:r>
          </a:p>
          <a:p>
            <a:pPr algn="just"/>
            <a:r>
              <a:rPr lang="en-US" dirty="0">
                <a:latin typeface="Maiandra GD" panose="020E0502030308020204" pitchFamily="34" charset="0"/>
              </a:rPr>
              <a:t>He is entitled to vote and has the same right as the member to speak at the meeting according to section 143(1) </a:t>
            </a:r>
          </a:p>
          <a:p>
            <a:pPr algn="just"/>
            <a:r>
              <a:rPr lang="en-US" dirty="0">
                <a:latin typeface="Maiandra GD" panose="020E0502030308020204" pitchFamily="34" charset="0"/>
              </a:rPr>
              <a:t>A proxy votes in accordance with his or her appointer's instructions. </a:t>
            </a:r>
          </a:p>
          <a:p>
            <a:pPr algn="just"/>
            <a:r>
              <a:rPr lang="en-US" dirty="0">
                <a:latin typeface="Maiandra GD" panose="020E0502030308020204" pitchFamily="34" charset="0"/>
              </a:rPr>
              <a:t>A member cannot appoint more than one proxy to attend on the same occasion under section 143(2) (b)</a:t>
            </a:r>
            <a:endParaRPr lang="en-UG" dirty="0">
              <a:latin typeface="Maiandra GD" panose="020E0502030308020204" pitchFamily="34" charset="0"/>
            </a:endParaRPr>
          </a:p>
        </p:txBody>
      </p:sp>
    </p:spTree>
    <p:extLst>
      <p:ext uri="{BB962C8B-B14F-4D97-AF65-F5344CB8AC3E}">
        <p14:creationId xmlns:p14="http://schemas.microsoft.com/office/powerpoint/2010/main" val="210578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AFC01-34D4-BEA6-B389-868F4EEF7C91}"/>
              </a:ext>
            </a:extLst>
          </p:cNvPr>
          <p:cNvSpPr>
            <a:spLocks noGrp="1"/>
          </p:cNvSpPr>
          <p:nvPr>
            <p:ph type="title"/>
          </p:nvPr>
        </p:nvSpPr>
        <p:spPr/>
        <p:txBody>
          <a:bodyPr/>
          <a:lstStyle/>
          <a:p>
            <a:r>
              <a:rPr lang="en-US" b="1" dirty="0">
                <a:latin typeface="Maiandra GD" panose="020E0502030308020204" pitchFamily="34" charset="0"/>
              </a:rPr>
              <a:t>CHAIRMAN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8893BD8E-00F8-B23D-7D00-A09E213033AE}"/>
              </a:ext>
            </a:extLst>
          </p:cNvPr>
          <p:cNvSpPr>
            <a:spLocks noGrp="1"/>
          </p:cNvSpPr>
          <p:nvPr>
            <p:ph idx="1"/>
          </p:nvPr>
        </p:nvSpPr>
        <p:spPr>
          <a:xfrm>
            <a:off x="680321" y="2336872"/>
            <a:ext cx="10955867" cy="3992209"/>
          </a:xfrm>
        </p:spPr>
        <p:txBody>
          <a:bodyPr>
            <a:normAutofit/>
          </a:bodyPr>
          <a:lstStyle/>
          <a:p>
            <a:pPr algn="just"/>
            <a:r>
              <a:rPr lang="en-US" sz="2400" dirty="0">
                <a:latin typeface="Maiandra GD" panose="020E0502030308020204" pitchFamily="34" charset="0"/>
              </a:rPr>
              <a:t>Chairman is the chief authority and umpire of the meeting.</a:t>
            </a:r>
          </a:p>
          <a:p>
            <a:pPr algn="just"/>
            <a:r>
              <a:rPr lang="en-US" sz="2400" dirty="0">
                <a:latin typeface="Maiandra GD" panose="020E0502030308020204" pitchFamily="34" charset="0"/>
              </a:rPr>
              <a:t>The articles of association provide for the appointment of the chairman. </a:t>
            </a:r>
          </a:p>
          <a:p>
            <a:pPr algn="just"/>
            <a:r>
              <a:rPr lang="en-US" sz="2400" dirty="0">
                <a:latin typeface="Maiandra GD" panose="020E0502030308020204" pitchFamily="34" charset="0"/>
              </a:rPr>
              <a:t>Members can also elect one of them to be a chairman on a show of hands.</a:t>
            </a:r>
          </a:p>
          <a:p>
            <a:pPr algn="just"/>
            <a:r>
              <a:rPr lang="en-US" sz="2400" dirty="0">
                <a:latin typeface="Maiandra GD" panose="020E0502030308020204" pitchFamily="34" charset="0"/>
              </a:rPr>
              <a:t>The board chairman presides as chairman at every general meeting of the company</a:t>
            </a:r>
            <a:endParaRPr lang="en-UG" sz="2400" dirty="0">
              <a:latin typeface="Maiandra GD" panose="020E0502030308020204" pitchFamily="34" charset="0"/>
            </a:endParaRPr>
          </a:p>
        </p:txBody>
      </p:sp>
    </p:spTree>
    <p:extLst>
      <p:ext uri="{BB962C8B-B14F-4D97-AF65-F5344CB8AC3E}">
        <p14:creationId xmlns:p14="http://schemas.microsoft.com/office/powerpoint/2010/main" val="247333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422D7-37A1-3204-773A-EEB2AE01209B}"/>
              </a:ext>
            </a:extLst>
          </p:cNvPr>
          <p:cNvSpPr>
            <a:spLocks noGrp="1"/>
          </p:cNvSpPr>
          <p:nvPr>
            <p:ph type="title"/>
          </p:nvPr>
        </p:nvSpPr>
        <p:spPr/>
        <p:txBody>
          <a:bodyPr/>
          <a:lstStyle/>
          <a:p>
            <a:r>
              <a:rPr lang="en-US" b="1" dirty="0">
                <a:latin typeface="Maiandra GD" panose="020E0502030308020204" pitchFamily="34" charset="0"/>
              </a:rPr>
              <a:t>COMPANY RESOLUTIONS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DC5A78D5-192A-414F-B6BB-A841544680FE}"/>
              </a:ext>
            </a:extLst>
          </p:cNvPr>
          <p:cNvSpPr>
            <a:spLocks noGrp="1"/>
          </p:cNvSpPr>
          <p:nvPr>
            <p:ph idx="1"/>
          </p:nvPr>
        </p:nvSpPr>
        <p:spPr>
          <a:xfrm>
            <a:off x="1111624" y="2133600"/>
            <a:ext cx="10392988" cy="3777622"/>
          </a:xfrm>
        </p:spPr>
        <p:txBody>
          <a:bodyPr>
            <a:normAutofit/>
          </a:bodyPr>
          <a:lstStyle/>
          <a:p>
            <a:pPr algn="just"/>
            <a:r>
              <a:rPr lang="en-US" sz="2000" dirty="0">
                <a:latin typeface="Maiandra GD" panose="020E0502030308020204" pitchFamily="34" charset="0"/>
              </a:rPr>
              <a:t>A resolution is a formal expression of a decision or an extract of the minutes of a meeting.</a:t>
            </a:r>
          </a:p>
          <a:p>
            <a:pPr algn="just"/>
            <a:r>
              <a:rPr lang="en-US" sz="2000" dirty="0">
                <a:latin typeface="Maiandra GD" panose="020E0502030308020204" pitchFamily="34" charset="0"/>
              </a:rPr>
              <a:t>Can also be called the summary of the minutes. </a:t>
            </a:r>
          </a:p>
          <a:p>
            <a:pPr algn="just"/>
            <a:r>
              <a:rPr lang="en-US" sz="2000" dirty="0">
                <a:latin typeface="Maiandra GD" panose="020E0502030308020204" pitchFamily="34" charset="0"/>
              </a:rPr>
              <a:t>A resolution must be dated, signed by at least two directors or secretary and registered by the Registrar of Companies within 30 days after its passed. </a:t>
            </a:r>
          </a:p>
          <a:p>
            <a:pPr algn="just"/>
            <a:r>
              <a:rPr lang="en-US" sz="2000" dirty="0">
                <a:latin typeface="Maiandra GD" panose="020E0502030308020204" pitchFamily="34" charset="0"/>
              </a:rPr>
              <a:t>Section 147 provides for circulation of members’ resolution and related particular</a:t>
            </a:r>
            <a:endParaRPr lang="en-UG" sz="2000" dirty="0">
              <a:latin typeface="Maiandra GD" panose="020E0502030308020204" pitchFamily="34" charset="0"/>
            </a:endParaRPr>
          </a:p>
        </p:txBody>
      </p:sp>
    </p:spTree>
    <p:extLst>
      <p:ext uri="{BB962C8B-B14F-4D97-AF65-F5344CB8AC3E}">
        <p14:creationId xmlns:p14="http://schemas.microsoft.com/office/powerpoint/2010/main" val="3875876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DE4D1-E02E-5504-1946-A4725B75DDD7}"/>
              </a:ext>
            </a:extLst>
          </p:cNvPr>
          <p:cNvSpPr>
            <a:spLocks noGrp="1"/>
          </p:cNvSpPr>
          <p:nvPr>
            <p:ph type="title"/>
          </p:nvPr>
        </p:nvSpPr>
        <p:spPr/>
        <p:txBody>
          <a:bodyPr/>
          <a:lstStyle/>
          <a:p>
            <a:r>
              <a:rPr lang="en-US" b="1" dirty="0">
                <a:latin typeface="Maiandra GD" panose="020E0502030308020204" pitchFamily="34" charset="0"/>
              </a:rPr>
              <a:t>SPECIAL &amp; ORDINARY RESOLUTION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6A46F010-FF9E-B9B1-EB52-790DC42EE9CB}"/>
              </a:ext>
            </a:extLst>
          </p:cNvPr>
          <p:cNvSpPr>
            <a:spLocks noGrp="1"/>
          </p:cNvSpPr>
          <p:nvPr>
            <p:ph idx="1"/>
          </p:nvPr>
        </p:nvSpPr>
        <p:spPr>
          <a:xfrm>
            <a:off x="680321" y="2336872"/>
            <a:ext cx="10149044" cy="3956351"/>
          </a:xfrm>
        </p:spPr>
        <p:txBody>
          <a:bodyPr/>
          <a:lstStyle/>
          <a:p>
            <a:pPr marL="0" indent="0">
              <a:buNone/>
            </a:pPr>
            <a:r>
              <a:rPr lang="en-US" b="1" dirty="0">
                <a:latin typeface="Maiandra GD" panose="020E0502030308020204" pitchFamily="34" charset="0"/>
              </a:rPr>
              <a:t>ORDINARY RESOLUTION</a:t>
            </a:r>
          </a:p>
          <a:p>
            <a:pPr marL="0" indent="0">
              <a:buNone/>
            </a:pPr>
            <a:endParaRPr lang="en-US" b="1" dirty="0">
              <a:latin typeface="Maiandra GD" panose="020E0502030308020204" pitchFamily="34" charset="0"/>
            </a:endParaRPr>
          </a:p>
          <a:p>
            <a:pPr algn="just"/>
            <a:r>
              <a:rPr lang="en-US" dirty="0">
                <a:latin typeface="Maiandra GD" panose="020E0502030308020204" pitchFamily="34" charset="0"/>
              </a:rPr>
              <a:t>It requires a simple majority of the members present at a general meeting. </a:t>
            </a:r>
          </a:p>
          <a:p>
            <a:pPr algn="just"/>
            <a:r>
              <a:rPr lang="en-US" dirty="0">
                <a:latin typeface="Maiandra GD" panose="020E0502030308020204" pitchFamily="34" charset="0"/>
              </a:rPr>
              <a:t>Total votes in favor must exceed the votes against the resolution. </a:t>
            </a:r>
          </a:p>
          <a:p>
            <a:pPr algn="just"/>
            <a:r>
              <a:rPr lang="en-US" dirty="0">
                <a:latin typeface="Maiandra GD" panose="020E0502030308020204" pitchFamily="34" charset="0"/>
              </a:rPr>
              <a:t>Votes may be cast by show of hands or on a poll with notice of the meeting given to the members.</a:t>
            </a:r>
          </a:p>
          <a:p>
            <a:pPr algn="just"/>
            <a:r>
              <a:rPr lang="en-US" dirty="0">
                <a:latin typeface="Maiandra GD" panose="020E0502030308020204" pitchFamily="34" charset="0"/>
              </a:rPr>
              <a:t>All matters which the companies act states should be done by special resolution are done by ordinary resolution</a:t>
            </a:r>
          </a:p>
        </p:txBody>
      </p:sp>
    </p:spTree>
    <p:extLst>
      <p:ext uri="{BB962C8B-B14F-4D97-AF65-F5344CB8AC3E}">
        <p14:creationId xmlns:p14="http://schemas.microsoft.com/office/powerpoint/2010/main" val="4026152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FD53C-A711-CC36-3BE3-F9BFA065566E}"/>
              </a:ext>
            </a:extLst>
          </p:cNvPr>
          <p:cNvSpPr>
            <a:spLocks noGrp="1"/>
          </p:cNvSpPr>
          <p:nvPr>
            <p:ph type="title"/>
          </p:nvPr>
        </p:nvSpPr>
        <p:spPr/>
        <p:txBody>
          <a:bodyPr/>
          <a:lstStyle/>
          <a:p>
            <a:r>
              <a:rPr lang="en-US" b="1" dirty="0">
                <a:latin typeface="Maiandra GD" panose="020E0502030308020204" pitchFamily="34" charset="0"/>
              </a:rPr>
              <a:t>SPECIAL &amp; ORDINARY RESOLUTION</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39C8500-885A-7572-F689-1181C86F74A6}"/>
              </a:ext>
            </a:extLst>
          </p:cNvPr>
          <p:cNvSpPr>
            <a:spLocks noGrp="1"/>
          </p:cNvSpPr>
          <p:nvPr>
            <p:ph idx="1"/>
          </p:nvPr>
        </p:nvSpPr>
        <p:spPr>
          <a:xfrm>
            <a:off x="1685365" y="2133600"/>
            <a:ext cx="9819247" cy="3777622"/>
          </a:xfrm>
        </p:spPr>
        <p:txBody>
          <a:bodyPr>
            <a:normAutofit/>
          </a:bodyPr>
          <a:lstStyle/>
          <a:p>
            <a:pPr marL="0" indent="0" algn="just">
              <a:buNone/>
            </a:pPr>
            <a:r>
              <a:rPr lang="en-US" sz="2000" b="1" dirty="0">
                <a:latin typeface="Maiandra GD" panose="020E0502030308020204" pitchFamily="34" charset="0"/>
              </a:rPr>
              <a:t>SPECIAL RESOLUTION</a:t>
            </a:r>
          </a:p>
          <a:p>
            <a:pPr marL="0" indent="0" algn="just">
              <a:buNone/>
            </a:pPr>
            <a:endParaRPr lang="en-US" sz="2000" b="1" dirty="0">
              <a:latin typeface="Maiandra GD" panose="020E0502030308020204" pitchFamily="34" charset="0"/>
            </a:endParaRPr>
          </a:p>
          <a:p>
            <a:pPr algn="just"/>
            <a:r>
              <a:rPr lang="en-US" sz="2000" dirty="0">
                <a:latin typeface="Maiandra GD" panose="020E0502030308020204" pitchFamily="34" charset="0"/>
              </a:rPr>
              <a:t>It is Provided under section 148(1) </a:t>
            </a:r>
          </a:p>
          <a:p>
            <a:pPr algn="just"/>
            <a:r>
              <a:rPr lang="en-US" sz="2000" dirty="0">
                <a:latin typeface="Maiandra GD" panose="020E0502030308020204" pitchFamily="34" charset="0"/>
              </a:rPr>
              <a:t>it require at least ¾ of the members present and entitled to vote in a special resolution. </a:t>
            </a:r>
          </a:p>
          <a:p>
            <a:pPr algn="just"/>
            <a:r>
              <a:rPr lang="en-US" sz="2000" dirty="0">
                <a:latin typeface="Maiandra GD" panose="020E0502030308020204" pitchFamily="34" charset="0"/>
              </a:rPr>
              <a:t>Decision which require a special resolution relate to the general conduct of the company with its outsiders</a:t>
            </a:r>
            <a:endParaRPr lang="en-UG" sz="2000" b="1" dirty="0">
              <a:latin typeface="Maiandra GD" panose="020E0502030308020204" pitchFamily="34" charset="0"/>
            </a:endParaRPr>
          </a:p>
        </p:txBody>
      </p:sp>
    </p:spTree>
    <p:extLst>
      <p:ext uri="{BB962C8B-B14F-4D97-AF65-F5344CB8AC3E}">
        <p14:creationId xmlns:p14="http://schemas.microsoft.com/office/powerpoint/2010/main" val="115572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945F-371F-50B5-ACCC-5F05E2067ABE}"/>
              </a:ext>
            </a:extLst>
          </p:cNvPr>
          <p:cNvSpPr>
            <a:spLocks noGrp="1"/>
          </p:cNvSpPr>
          <p:nvPr>
            <p:ph type="title"/>
          </p:nvPr>
        </p:nvSpPr>
        <p:spPr/>
        <p:txBody>
          <a:bodyPr/>
          <a:lstStyle/>
          <a:p>
            <a:r>
              <a:rPr lang="en-US" b="1" dirty="0">
                <a:latin typeface="Maiandra GD" panose="020E0502030308020204" pitchFamily="34" charset="0"/>
              </a:rPr>
              <a:t>TYPES OF SHARES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C92D1C9-2C0A-522C-4564-B469F0F19FAC}"/>
              </a:ext>
            </a:extLst>
          </p:cNvPr>
          <p:cNvSpPr>
            <a:spLocks noGrp="1"/>
          </p:cNvSpPr>
          <p:nvPr>
            <p:ph idx="1"/>
          </p:nvPr>
        </p:nvSpPr>
        <p:spPr>
          <a:xfrm>
            <a:off x="680321" y="2336873"/>
            <a:ext cx="10749679" cy="3599316"/>
          </a:xfrm>
        </p:spPr>
        <p:txBody>
          <a:bodyPr>
            <a:normAutofit fontScale="92500"/>
          </a:bodyPr>
          <a:lstStyle/>
          <a:p>
            <a:pPr marL="0" indent="0" algn="just">
              <a:buNone/>
            </a:pPr>
            <a:r>
              <a:rPr lang="en-US" sz="2400" b="1" dirty="0">
                <a:latin typeface="Maiandra GD" panose="020E0502030308020204" pitchFamily="34" charset="0"/>
              </a:rPr>
              <a:t>Ordinary Shares</a:t>
            </a:r>
          </a:p>
          <a:p>
            <a:pPr marL="0" indent="0" algn="just">
              <a:buNone/>
            </a:pPr>
            <a:r>
              <a:rPr lang="en-US" sz="2400" b="0" i="0" dirty="0">
                <a:effectLst/>
                <a:latin typeface="Maiandra GD" panose="020E0502030308020204" pitchFamily="34" charset="0"/>
              </a:rPr>
              <a:t>Ordinary shares are the most common type of shares. They typically carry voting rights but do not give shareholders rights to receive or demand for dividends.</a:t>
            </a:r>
          </a:p>
          <a:p>
            <a:pPr marL="0" indent="0" algn="just">
              <a:buNone/>
            </a:pPr>
            <a:r>
              <a:rPr lang="en-US" sz="2400" b="0" i="0" dirty="0">
                <a:effectLst/>
                <a:latin typeface="Maiandra GD" panose="020E0502030308020204" pitchFamily="34" charset="0"/>
              </a:rPr>
              <a:t>a</a:t>
            </a:r>
          </a:p>
          <a:p>
            <a:pPr marL="0" indent="0" algn="just">
              <a:buNone/>
            </a:pPr>
            <a:r>
              <a:rPr lang="en-US" sz="2400" b="0" i="0" dirty="0">
                <a:effectLst/>
                <a:latin typeface="Maiandra GD" panose="020E0502030308020204" pitchFamily="34" charset="0"/>
              </a:rPr>
              <a:t>Ordinary shareholders also receive less dividends compared to shareholders who hold preference shares. Companies may divide their ordinary shares into different classes (e.g. “A” and “B”) with different rights attached to each class.</a:t>
            </a:r>
          </a:p>
          <a:p>
            <a:pPr marL="0" indent="0" algn="just">
              <a:buNone/>
            </a:pPr>
            <a:endParaRPr lang="en-UG" sz="2400" dirty="0">
              <a:latin typeface="Maiandra GD" panose="020E0502030308020204" pitchFamily="34" charset="0"/>
            </a:endParaRPr>
          </a:p>
        </p:txBody>
      </p:sp>
    </p:spTree>
    <p:extLst>
      <p:ext uri="{BB962C8B-B14F-4D97-AF65-F5344CB8AC3E}">
        <p14:creationId xmlns:p14="http://schemas.microsoft.com/office/powerpoint/2010/main" val="666212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A7B76C-AA2F-61A6-2B44-F68C2FACDB33}"/>
              </a:ext>
            </a:extLst>
          </p:cNvPr>
          <p:cNvSpPr>
            <a:spLocks noGrp="1"/>
          </p:cNvSpPr>
          <p:nvPr>
            <p:ph type="title"/>
          </p:nvPr>
        </p:nvSpPr>
        <p:spPr/>
        <p:txBody>
          <a:bodyPr/>
          <a:lstStyle/>
          <a:p>
            <a:r>
              <a:rPr lang="en-US" b="1" dirty="0">
                <a:latin typeface="Maiandra GD" panose="020E0502030308020204" pitchFamily="34" charset="0"/>
              </a:rPr>
              <a:t>TYPES OF SHARES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A7BE22C-C7F8-B9DF-783A-3EEB75D1874D}"/>
              </a:ext>
            </a:extLst>
          </p:cNvPr>
          <p:cNvSpPr>
            <a:spLocks noGrp="1"/>
          </p:cNvSpPr>
          <p:nvPr>
            <p:ph idx="1"/>
          </p:nvPr>
        </p:nvSpPr>
        <p:spPr>
          <a:xfrm>
            <a:off x="680321" y="2336873"/>
            <a:ext cx="10768729" cy="2997127"/>
          </a:xfrm>
        </p:spPr>
        <p:txBody>
          <a:bodyPr>
            <a:normAutofit/>
          </a:bodyPr>
          <a:lstStyle/>
          <a:p>
            <a:pPr marL="0" indent="0" algn="just">
              <a:buNone/>
            </a:pPr>
            <a:r>
              <a:rPr lang="en-US" sz="2800" b="1" i="0" dirty="0">
                <a:effectLst/>
                <a:latin typeface="Maiandra GD" panose="020E0502030308020204" pitchFamily="34" charset="0"/>
              </a:rPr>
              <a:t>Preference Shares</a:t>
            </a:r>
          </a:p>
          <a:p>
            <a:pPr marL="0" indent="0" algn="just">
              <a:buNone/>
            </a:pPr>
            <a:r>
              <a:rPr lang="en-US" sz="2800" b="0" i="0" dirty="0">
                <a:effectLst/>
                <a:latin typeface="Maiandra GD" panose="020E0502030308020204" pitchFamily="34" charset="0"/>
              </a:rPr>
              <a:t>Preference shares confer some preferential rights on the holder, superior to ordinary shares. Normally, the preferential rights are the rights to fixed dividends, priority to dividends over ordinary shares and to a return of capital when the company goes into liquidation.</a:t>
            </a:r>
          </a:p>
          <a:p>
            <a:endParaRPr lang="en-UG" sz="2800" dirty="0">
              <a:latin typeface="Maiandra GD" panose="020E0502030308020204" pitchFamily="34" charset="0"/>
            </a:endParaRPr>
          </a:p>
        </p:txBody>
      </p:sp>
    </p:spTree>
    <p:extLst>
      <p:ext uri="{BB962C8B-B14F-4D97-AF65-F5344CB8AC3E}">
        <p14:creationId xmlns:p14="http://schemas.microsoft.com/office/powerpoint/2010/main" val="1795050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73D8B-739E-2090-5E47-D4DF745167F5}"/>
              </a:ext>
            </a:extLst>
          </p:cNvPr>
          <p:cNvSpPr>
            <a:spLocks noGrp="1"/>
          </p:cNvSpPr>
          <p:nvPr>
            <p:ph type="title"/>
          </p:nvPr>
        </p:nvSpPr>
        <p:spPr/>
        <p:txBody>
          <a:bodyPr/>
          <a:lstStyle/>
          <a:p>
            <a:r>
              <a:rPr lang="en-US" b="1" dirty="0">
                <a:latin typeface="Maiandra GD" panose="020E0502030308020204" pitchFamily="34" charset="0"/>
              </a:rPr>
              <a:t>TYPES OF SHARES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15528AE-0165-3718-27E5-E81466C33275}"/>
              </a:ext>
            </a:extLst>
          </p:cNvPr>
          <p:cNvSpPr>
            <a:spLocks noGrp="1"/>
          </p:cNvSpPr>
          <p:nvPr>
            <p:ph idx="1"/>
          </p:nvPr>
        </p:nvSpPr>
        <p:spPr>
          <a:xfrm>
            <a:off x="1093695" y="2133600"/>
            <a:ext cx="10410918" cy="3777622"/>
          </a:xfrm>
        </p:spPr>
        <p:txBody>
          <a:bodyPr>
            <a:normAutofit/>
          </a:bodyPr>
          <a:lstStyle/>
          <a:p>
            <a:pPr algn="just"/>
            <a:r>
              <a:rPr lang="en-US" sz="2400" b="1" i="0" dirty="0">
                <a:effectLst/>
                <a:latin typeface="Maiandra GD" panose="020E0502030308020204" pitchFamily="34" charset="0"/>
              </a:rPr>
              <a:t>Redeemable Preference Shares</a:t>
            </a:r>
          </a:p>
          <a:p>
            <a:pPr marL="0" indent="0" algn="just">
              <a:buNone/>
            </a:pPr>
            <a:endParaRPr lang="en-US" sz="2400" b="1" i="0" dirty="0">
              <a:effectLst/>
              <a:latin typeface="Maiandra GD" panose="020E0502030308020204" pitchFamily="34" charset="0"/>
            </a:endParaRPr>
          </a:p>
          <a:p>
            <a:pPr marL="0" indent="0" algn="just">
              <a:buNone/>
            </a:pPr>
            <a:r>
              <a:rPr lang="en-US" sz="2400" b="0" i="0" dirty="0">
                <a:effectLst/>
                <a:latin typeface="Maiandra GD" panose="020E0502030308020204" pitchFamily="34" charset="0"/>
              </a:rPr>
              <a:t>Redeemable preference shares allow for the repayment of the principal share capital to shareholders. The company may redeem these shares at an agreed value on a specified date or at the discretion of the directors. </a:t>
            </a:r>
          </a:p>
          <a:p>
            <a:pPr marL="0" indent="0" algn="just">
              <a:buNone/>
            </a:pPr>
            <a:r>
              <a:rPr lang="en-US" sz="2400" b="0" i="0" dirty="0">
                <a:effectLst/>
                <a:latin typeface="Maiandra GD" panose="020E0502030308020204" pitchFamily="34" charset="0"/>
              </a:rPr>
              <a:t>Any redemptions can be paid out of the company’s capital using proceeds from a fresh issue of shares.</a:t>
            </a:r>
          </a:p>
          <a:p>
            <a:pPr algn="just"/>
            <a:endParaRPr lang="en-UG" sz="2400" dirty="0">
              <a:latin typeface="Maiandra GD" panose="020E0502030308020204" pitchFamily="34" charset="0"/>
            </a:endParaRPr>
          </a:p>
        </p:txBody>
      </p:sp>
    </p:spTree>
    <p:extLst>
      <p:ext uri="{BB962C8B-B14F-4D97-AF65-F5344CB8AC3E}">
        <p14:creationId xmlns:p14="http://schemas.microsoft.com/office/powerpoint/2010/main" val="3276450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BD71DE-4592-5421-2753-00E321A0C837}"/>
              </a:ext>
            </a:extLst>
          </p:cNvPr>
          <p:cNvSpPr>
            <a:spLocks noGrp="1"/>
          </p:cNvSpPr>
          <p:nvPr>
            <p:ph type="title"/>
          </p:nvPr>
        </p:nvSpPr>
        <p:spPr/>
        <p:txBody>
          <a:bodyPr/>
          <a:lstStyle/>
          <a:p>
            <a:r>
              <a:rPr lang="en-US" b="1" dirty="0">
                <a:latin typeface="Maiandra GD" panose="020E0502030308020204" pitchFamily="34" charset="0"/>
              </a:rPr>
              <a:t>TRANSFER OF SHARES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3F23A7A-4B4B-71A7-74CE-62308DC05944}"/>
              </a:ext>
            </a:extLst>
          </p:cNvPr>
          <p:cNvSpPr>
            <a:spLocks noGrp="1"/>
          </p:cNvSpPr>
          <p:nvPr>
            <p:ph idx="1"/>
          </p:nvPr>
        </p:nvSpPr>
        <p:spPr>
          <a:xfrm>
            <a:off x="1828800" y="2133600"/>
            <a:ext cx="9675812" cy="3777622"/>
          </a:xfrm>
        </p:spPr>
        <p:txBody>
          <a:bodyPr/>
          <a:lstStyle/>
          <a:p>
            <a:pPr algn="just"/>
            <a:r>
              <a:rPr lang="en-US" dirty="0">
                <a:latin typeface="Maiandra GD" panose="020E0502030308020204" pitchFamily="34" charset="0"/>
              </a:rPr>
              <a:t>Shares in a public company can easily be transferred. Shares in a private company can be transferred subject to the articles of association. </a:t>
            </a:r>
          </a:p>
          <a:p>
            <a:pPr algn="just"/>
            <a:endParaRPr lang="en-US" dirty="0">
              <a:latin typeface="Maiandra GD" panose="020E0502030308020204" pitchFamily="34" charset="0"/>
            </a:endParaRPr>
          </a:p>
          <a:p>
            <a:pPr algn="just"/>
            <a:r>
              <a:rPr lang="en-US" dirty="0">
                <a:latin typeface="Maiandra GD" panose="020E0502030308020204" pitchFamily="34" charset="0"/>
              </a:rPr>
              <a:t>A company can separate ownership and control from shareholders, subscribers don’t have to be involved in running of the business for example banks. </a:t>
            </a:r>
          </a:p>
          <a:p>
            <a:pPr algn="just"/>
            <a:r>
              <a:rPr lang="en-US" dirty="0">
                <a:latin typeface="Maiandra GD" panose="020E0502030308020204" pitchFamily="34" charset="0"/>
              </a:rPr>
              <a:t>Concept of corporate personality protects shareholders under the principle of limited liability</a:t>
            </a:r>
            <a:endParaRPr lang="en-UG" dirty="0">
              <a:latin typeface="Maiandra GD" panose="020E0502030308020204" pitchFamily="34" charset="0"/>
            </a:endParaRPr>
          </a:p>
        </p:txBody>
      </p:sp>
    </p:spTree>
    <p:extLst>
      <p:ext uri="{BB962C8B-B14F-4D97-AF65-F5344CB8AC3E}">
        <p14:creationId xmlns:p14="http://schemas.microsoft.com/office/powerpoint/2010/main" val="2328444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DB44D1-4939-1492-A63F-7A77A3C22801}"/>
              </a:ext>
            </a:extLst>
          </p:cNvPr>
          <p:cNvSpPr>
            <a:spLocks noGrp="1"/>
          </p:cNvSpPr>
          <p:nvPr>
            <p:ph type="title"/>
          </p:nvPr>
        </p:nvSpPr>
        <p:spPr>
          <a:xfrm>
            <a:off x="1255059" y="624110"/>
            <a:ext cx="10249553" cy="1280890"/>
          </a:xfrm>
        </p:spPr>
        <p:txBody>
          <a:bodyPr/>
          <a:lstStyle/>
          <a:p>
            <a:r>
              <a:rPr lang="en-US" b="1" dirty="0">
                <a:latin typeface="Maiandra GD" panose="020E0502030308020204" pitchFamily="34" charset="0"/>
              </a:rPr>
              <a:t>BOARD OF DIRECTORS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F83844C-A573-89A5-D365-DCD2926DB6B0}"/>
              </a:ext>
            </a:extLst>
          </p:cNvPr>
          <p:cNvSpPr>
            <a:spLocks noGrp="1"/>
          </p:cNvSpPr>
          <p:nvPr>
            <p:ph idx="1"/>
          </p:nvPr>
        </p:nvSpPr>
        <p:spPr>
          <a:xfrm>
            <a:off x="1129553" y="1905000"/>
            <a:ext cx="10375059" cy="4006222"/>
          </a:xfrm>
        </p:spPr>
        <p:txBody>
          <a:bodyPr>
            <a:normAutofit/>
          </a:bodyPr>
          <a:lstStyle/>
          <a:p>
            <a:r>
              <a:rPr lang="en-US" sz="2400" dirty="0">
                <a:latin typeface="Maiandra GD" panose="020E0502030308020204" pitchFamily="34" charset="0"/>
              </a:rPr>
              <a:t>Defined by the Blacks laws Dictionary as; The governing body of a private corporation.</a:t>
            </a:r>
          </a:p>
          <a:p>
            <a:endParaRPr lang="en-US" sz="2400" dirty="0">
              <a:latin typeface="Maiandra GD" panose="020E0502030308020204" pitchFamily="34" charset="0"/>
            </a:endParaRPr>
          </a:p>
          <a:p>
            <a:r>
              <a:rPr lang="en-US" sz="2400" dirty="0">
                <a:latin typeface="Maiandra GD" panose="020E0502030308020204" pitchFamily="34" charset="0"/>
              </a:rPr>
              <a:t>The powers and Functionality of the Board of Directors is spread across the Companies Act </a:t>
            </a:r>
            <a:r>
              <a:rPr lang="en-US" sz="2400" dirty="0" err="1">
                <a:latin typeface="Maiandra GD" panose="020E0502030308020204" pitchFamily="34" charset="0"/>
              </a:rPr>
              <a:t>i.e</a:t>
            </a:r>
            <a:r>
              <a:rPr lang="en-US" sz="2400" dirty="0">
                <a:latin typeface="Maiandra GD" panose="020E0502030308020204" pitchFamily="34" charset="0"/>
              </a:rPr>
              <a:t> where there is an absence of the Company Secretary.</a:t>
            </a:r>
            <a:endParaRPr lang="en-UG" sz="2400" dirty="0">
              <a:latin typeface="Maiandra GD" panose="020E0502030308020204" pitchFamily="34" charset="0"/>
            </a:endParaRPr>
          </a:p>
        </p:txBody>
      </p:sp>
    </p:spTree>
    <p:extLst>
      <p:ext uri="{BB962C8B-B14F-4D97-AF65-F5344CB8AC3E}">
        <p14:creationId xmlns:p14="http://schemas.microsoft.com/office/powerpoint/2010/main" val="1540330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02F04-A1FE-612B-7B55-545AD7D6E355}"/>
              </a:ext>
            </a:extLst>
          </p:cNvPr>
          <p:cNvSpPr>
            <a:spLocks noGrp="1"/>
          </p:cNvSpPr>
          <p:nvPr>
            <p:ph type="title"/>
          </p:nvPr>
        </p:nvSpPr>
        <p:spPr/>
        <p:txBody>
          <a:bodyPr/>
          <a:lstStyle/>
          <a:p>
            <a:r>
              <a:rPr lang="en-US" b="1" dirty="0">
                <a:latin typeface="Maiandra GD" panose="020E0502030308020204" pitchFamily="34" charset="0"/>
              </a:rPr>
              <a:t>TYPES OF COMPANIES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703D1475-5017-C6D0-4109-E04AA295D65E}"/>
              </a:ext>
            </a:extLst>
          </p:cNvPr>
          <p:cNvSpPr>
            <a:spLocks noGrp="1"/>
          </p:cNvSpPr>
          <p:nvPr>
            <p:ph idx="1"/>
          </p:nvPr>
        </p:nvSpPr>
        <p:spPr/>
        <p:txBody>
          <a:bodyPr/>
          <a:lstStyle/>
          <a:p>
            <a:r>
              <a:rPr lang="en-US" dirty="0">
                <a:latin typeface="Maiandra GD" panose="020E0502030308020204" pitchFamily="34" charset="0"/>
              </a:rPr>
              <a:t>Public Companies</a:t>
            </a:r>
          </a:p>
          <a:p>
            <a:r>
              <a:rPr lang="en-US" dirty="0">
                <a:latin typeface="Maiandra GD" panose="020E0502030308020204" pitchFamily="34" charset="0"/>
              </a:rPr>
              <a:t>Private Companies</a:t>
            </a:r>
          </a:p>
          <a:p>
            <a:r>
              <a:rPr lang="en-US" dirty="0">
                <a:latin typeface="Maiandra GD" panose="020E0502030308020204" pitchFamily="34" charset="0"/>
              </a:rPr>
              <a:t>Limited Companies – </a:t>
            </a:r>
            <a:r>
              <a:rPr lang="en-US" dirty="0" err="1">
                <a:latin typeface="Maiandra GD" panose="020E0502030308020204" pitchFamily="34" charset="0"/>
              </a:rPr>
              <a:t>i.e</a:t>
            </a:r>
            <a:r>
              <a:rPr lang="en-US" dirty="0">
                <a:latin typeface="Maiandra GD" panose="020E0502030308020204" pitchFamily="34" charset="0"/>
              </a:rPr>
              <a:t> Single Member company</a:t>
            </a:r>
          </a:p>
          <a:p>
            <a:r>
              <a:rPr lang="en-US" dirty="0">
                <a:latin typeface="Maiandra GD" panose="020E0502030308020204" pitchFamily="34" charset="0"/>
              </a:rPr>
              <a:t>Unlimited Companies</a:t>
            </a:r>
          </a:p>
          <a:p>
            <a:r>
              <a:rPr lang="en-US" dirty="0">
                <a:latin typeface="Maiandra GD" panose="020E0502030308020204" pitchFamily="34" charset="0"/>
              </a:rPr>
              <a:t>Statutory Companies</a:t>
            </a:r>
          </a:p>
          <a:p>
            <a:r>
              <a:rPr lang="en-US" dirty="0">
                <a:latin typeface="Maiandra GD" panose="020E0502030308020204" pitchFamily="34" charset="0"/>
              </a:rPr>
              <a:t>Holding and Subsidiary Companies</a:t>
            </a:r>
          </a:p>
          <a:p>
            <a:pPr marL="0" indent="0">
              <a:buNone/>
            </a:pPr>
            <a:endParaRPr lang="en-UG" dirty="0">
              <a:latin typeface="Maiandra GD" panose="020E0502030308020204" pitchFamily="34" charset="0"/>
            </a:endParaRPr>
          </a:p>
        </p:txBody>
      </p:sp>
    </p:spTree>
    <p:extLst>
      <p:ext uri="{BB962C8B-B14F-4D97-AF65-F5344CB8AC3E}">
        <p14:creationId xmlns:p14="http://schemas.microsoft.com/office/powerpoint/2010/main" val="2026210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53793-62FD-6375-515A-B18605F4FE2F}"/>
              </a:ext>
            </a:extLst>
          </p:cNvPr>
          <p:cNvSpPr>
            <a:spLocks noGrp="1"/>
          </p:cNvSpPr>
          <p:nvPr>
            <p:ph type="title"/>
          </p:nvPr>
        </p:nvSpPr>
        <p:spPr/>
        <p:txBody>
          <a:bodyPr/>
          <a:lstStyle/>
          <a:p>
            <a:r>
              <a:rPr lang="en-US" b="1" dirty="0">
                <a:latin typeface="Maiandra GD" panose="020E0502030308020204" pitchFamily="34" charset="0"/>
              </a:rPr>
              <a:t>DIRECTORS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5238D958-E12E-64C0-33B0-03E0CF727C59}"/>
              </a:ext>
            </a:extLst>
          </p:cNvPr>
          <p:cNvSpPr>
            <a:spLocks noGrp="1"/>
          </p:cNvSpPr>
          <p:nvPr>
            <p:ph idx="1"/>
          </p:nvPr>
        </p:nvSpPr>
        <p:spPr>
          <a:xfrm>
            <a:off x="680321" y="2336873"/>
            <a:ext cx="10453844" cy="3599316"/>
          </a:xfrm>
        </p:spPr>
        <p:txBody>
          <a:bodyPr>
            <a:normAutofit/>
          </a:bodyPr>
          <a:lstStyle/>
          <a:p>
            <a:pPr algn="just"/>
            <a:r>
              <a:rPr lang="en-US" sz="2800" dirty="0">
                <a:latin typeface="Maiandra GD" panose="020E0502030308020204" pitchFamily="34" charset="0"/>
              </a:rPr>
              <a:t>Directors are persons to whom the management of the company is entrusted.</a:t>
            </a:r>
          </a:p>
          <a:p>
            <a:pPr algn="just"/>
            <a:r>
              <a:rPr lang="en-US" sz="2800" dirty="0">
                <a:latin typeface="Maiandra GD" panose="020E0502030308020204" pitchFamily="34" charset="0"/>
              </a:rPr>
              <a:t>Section 2 states that a director includes any person occupying the position of director by whatever name called and shall include a shadow director. </a:t>
            </a:r>
          </a:p>
          <a:p>
            <a:pPr algn="just"/>
            <a:r>
              <a:rPr lang="en-US" sz="2800" dirty="0">
                <a:latin typeface="Maiandra GD" panose="020E0502030308020204" pitchFamily="34" charset="0"/>
              </a:rPr>
              <a:t>A director may be another company</a:t>
            </a:r>
            <a:endParaRPr lang="en-UG" sz="2800" dirty="0">
              <a:latin typeface="Maiandra GD" panose="020E0502030308020204" pitchFamily="34" charset="0"/>
            </a:endParaRPr>
          </a:p>
        </p:txBody>
      </p:sp>
    </p:spTree>
    <p:extLst>
      <p:ext uri="{BB962C8B-B14F-4D97-AF65-F5344CB8AC3E}">
        <p14:creationId xmlns:p14="http://schemas.microsoft.com/office/powerpoint/2010/main" val="3825680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13D12-91A6-D7F7-4D79-D1A1445CB167}"/>
              </a:ext>
            </a:extLst>
          </p:cNvPr>
          <p:cNvSpPr>
            <a:spLocks noGrp="1"/>
          </p:cNvSpPr>
          <p:nvPr>
            <p:ph type="title"/>
          </p:nvPr>
        </p:nvSpPr>
        <p:spPr/>
        <p:txBody>
          <a:bodyPr/>
          <a:lstStyle/>
          <a:p>
            <a:r>
              <a:rPr lang="en-US" b="1" dirty="0">
                <a:latin typeface="Maiandra GD" panose="020E0502030308020204" pitchFamily="34" charset="0"/>
              </a:rPr>
              <a:t>DUTIES OF DIRECTORS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49BDF2B6-8FF5-A39D-95B7-9AB3C8A724E1}"/>
              </a:ext>
            </a:extLst>
          </p:cNvPr>
          <p:cNvSpPr>
            <a:spLocks noGrp="1"/>
          </p:cNvSpPr>
          <p:nvPr>
            <p:ph idx="1"/>
          </p:nvPr>
        </p:nvSpPr>
        <p:spPr>
          <a:xfrm>
            <a:off x="209551" y="2057400"/>
            <a:ext cx="11144250" cy="4476750"/>
          </a:xfrm>
        </p:spPr>
        <p:txBody>
          <a:bodyPr>
            <a:normAutofit/>
          </a:bodyPr>
          <a:lstStyle/>
          <a:p>
            <a:pPr algn="just"/>
            <a:r>
              <a:rPr lang="en-US" dirty="0">
                <a:latin typeface="Maiandra GD" panose="020E0502030308020204" pitchFamily="34" charset="0"/>
              </a:rPr>
              <a:t>Section 198 provides for the duties of directors namely; </a:t>
            </a:r>
          </a:p>
          <a:p>
            <a:pPr algn="just"/>
            <a:r>
              <a:rPr lang="en-US" dirty="0">
                <a:latin typeface="Maiandra GD" panose="020E0502030308020204" pitchFamily="34" charset="0"/>
              </a:rPr>
              <a:t>To act in a manner that promotes the success of the company’s business. </a:t>
            </a:r>
          </a:p>
          <a:p>
            <a:pPr algn="just"/>
            <a:r>
              <a:rPr lang="en-US" dirty="0">
                <a:latin typeface="Maiandra GD" panose="020E0502030308020204" pitchFamily="34" charset="0"/>
              </a:rPr>
              <a:t> To exercise a degree of full skill and care as a reasonable person would do looking after their own business. </a:t>
            </a:r>
          </a:p>
          <a:p>
            <a:pPr algn="just"/>
            <a:r>
              <a:rPr lang="en-US" dirty="0">
                <a:latin typeface="Maiandra GD" panose="020E0502030308020204" pitchFamily="34" charset="0"/>
              </a:rPr>
              <a:t> To act in good faith in the interest of the company as a whole.</a:t>
            </a:r>
          </a:p>
          <a:p>
            <a:pPr algn="just"/>
            <a:r>
              <a:rPr lang="en-US" dirty="0">
                <a:latin typeface="Maiandra GD" panose="020E0502030308020204" pitchFamily="34" charset="0"/>
              </a:rPr>
              <a:t>Section 198 (c) then elucidates good faith as treating all shareholders equally, avoiding conflicts of interests, declaring any conflicts of interest, not making personal profits at the company’s expense, non acceptance of benefits that will compromise him from third parties.</a:t>
            </a:r>
          </a:p>
          <a:p>
            <a:pPr algn="just"/>
            <a:r>
              <a:rPr lang="en-US" dirty="0">
                <a:latin typeface="Maiandra GD" panose="020E0502030308020204" pitchFamily="34" charset="0"/>
              </a:rPr>
              <a:t>Section 198(d) provides for the director’s duty to comply with the Act and any other law</a:t>
            </a:r>
            <a:endParaRPr lang="en-UG" dirty="0">
              <a:latin typeface="Maiandra GD" panose="020E0502030308020204" pitchFamily="34" charset="0"/>
            </a:endParaRPr>
          </a:p>
        </p:txBody>
      </p:sp>
    </p:spTree>
    <p:extLst>
      <p:ext uri="{BB962C8B-B14F-4D97-AF65-F5344CB8AC3E}">
        <p14:creationId xmlns:p14="http://schemas.microsoft.com/office/powerpoint/2010/main" val="908037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ADBDD-BBCE-4749-5C57-6A6462D39827}"/>
              </a:ext>
            </a:extLst>
          </p:cNvPr>
          <p:cNvSpPr>
            <a:spLocks noGrp="1"/>
          </p:cNvSpPr>
          <p:nvPr>
            <p:ph type="title"/>
          </p:nvPr>
        </p:nvSpPr>
        <p:spPr/>
        <p:txBody>
          <a:bodyPr/>
          <a:lstStyle/>
          <a:p>
            <a:r>
              <a:rPr lang="en-US" b="1" dirty="0">
                <a:latin typeface="Maiandra GD" panose="020E0502030308020204" pitchFamily="34" charset="0"/>
              </a:rPr>
              <a:t>COMPANY SECRETARY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3FC0D24-D2A8-056E-7953-FCA01A874A54}"/>
              </a:ext>
            </a:extLst>
          </p:cNvPr>
          <p:cNvSpPr>
            <a:spLocks noGrp="1"/>
          </p:cNvSpPr>
          <p:nvPr>
            <p:ph idx="1"/>
          </p:nvPr>
        </p:nvSpPr>
        <p:spPr>
          <a:xfrm>
            <a:off x="950259" y="2133600"/>
            <a:ext cx="10554353" cy="3777622"/>
          </a:xfrm>
        </p:spPr>
        <p:txBody>
          <a:bodyPr>
            <a:normAutofit fontScale="92500" lnSpcReduction="10000"/>
          </a:bodyPr>
          <a:lstStyle/>
          <a:p>
            <a:pPr algn="just"/>
            <a:r>
              <a:rPr lang="en-US" sz="2800" dirty="0">
                <a:latin typeface="Maiandra GD" panose="020E0502030308020204" pitchFamily="34" charset="0"/>
              </a:rPr>
              <a:t>Section 187 provides for a company secretary. A sole director is prohibited from being a secretary. </a:t>
            </a:r>
          </a:p>
          <a:p>
            <a:pPr algn="just"/>
            <a:endParaRPr lang="en-US" sz="2800" dirty="0">
              <a:latin typeface="Maiandra GD" panose="020E0502030308020204" pitchFamily="34" charset="0"/>
            </a:endParaRPr>
          </a:p>
          <a:p>
            <a:pPr algn="just"/>
            <a:r>
              <a:rPr lang="en-US" sz="2800" dirty="0">
                <a:latin typeface="Maiandra GD" panose="020E0502030308020204" pitchFamily="34" charset="0"/>
              </a:rPr>
              <a:t>The secretary is appointed by the directors on such terms as they think fit. </a:t>
            </a:r>
          </a:p>
          <a:p>
            <a:pPr algn="just"/>
            <a:endParaRPr lang="en-US" sz="2800" dirty="0">
              <a:latin typeface="Maiandra GD" panose="020E0502030308020204" pitchFamily="34" charset="0"/>
            </a:endParaRPr>
          </a:p>
          <a:p>
            <a:pPr algn="just"/>
            <a:r>
              <a:rPr lang="en-US" sz="2800" dirty="0">
                <a:latin typeface="Maiandra GD" panose="020E0502030308020204" pitchFamily="34" charset="0"/>
              </a:rPr>
              <a:t>The directors may also remove the secretary.</a:t>
            </a:r>
            <a:endParaRPr lang="en-UG" sz="2800" dirty="0">
              <a:latin typeface="Maiandra GD" panose="020E0502030308020204" pitchFamily="34" charset="0"/>
            </a:endParaRPr>
          </a:p>
        </p:txBody>
      </p:sp>
    </p:spTree>
    <p:extLst>
      <p:ext uri="{BB962C8B-B14F-4D97-AF65-F5344CB8AC3E}">
        <p14:creationId xmlns:p14="http://schemas.microsoft.com/office/powerpoint/2010/main" val="238021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BD1F1-792D-7208-0D49-0091C728AAC0}"/>
              </a:ext>
            </a:extLst>
          </p:cNvPr>
          <p:cNvSpPr>
            <a:spLocks noGrp="1"/>
          </p:cNvSpPr>
          <p:nvPr>
            <p:ph type="title"/>
          </p:nvPr>
        </p:nvSpPr>
        <p:spPr/>
        <p:txBody>
          <a:bodyPr/>
          <a:lstStyle/>
          <a:p>
            <a:r>
              <a:rPr lang="en-US" b="1" dirty="0">
                <a:latin typeface="Maiandra GD" panose="020E0502030308020204" pitchFamily="34" charset="0"/>
              </a:rPr>
              <a:t>DUTIES OF THE C/ SECRETARY</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3EF0368-D33A-740B-7608-68500708483F}"/>
              </a:ext>
            </a:extLst>
          </p:cNvPr>
          <p:cNvSpPr>
            <a:spLocks noGrp="1"/>
          </p:cNvSpPr>
          <p:nvPr>
            <p:ph idx="1"/>
          </p:nvPr>
        </p:nvSpPr>
        <p:spPr>
          <a:xfrm>
            <a:off x="1326776" y="2133600"/>
            <a:ext cx="10177836" cy="3777622"/>
          </a:xfrm>
        </p:spPr>
        <p:txBody>
          <a:bodyPr/>
          <a:lstStyle/>
          <a:p>
            <a:pPr algn="just"/>
            <a:r>
              <a:rPr lang="en-US" dirty="0">
                <a:latin typeface="Maiandra GD" panose="020E0502030308020204" pitchFamily="34" charset="0"/>
              </a:rPr>
              <a:t>The secretary has the following duties: </a:t>
            </a:r>
          </a:p>
          <a:p>
            <a:pPr algn="just"/>
            <a:r>
              <a:rPr lang="en-US" dirty="0">
                <a:latin typeface="Maiandra GD" panose="020E0502030308020204" pitchFamily="34" charset="0"/>
              </a:rPr>
              <a:t>Ensure that the company's documentation is in order. That the requisite returns are made to the companies register</a:t>
            </a:r>
          </a:p>
          <a:p>
            <a:pPr algn="just"/>
            <a:r>
              <a:rPr lang="en-US" dirty="0">
                <a:latin typeface="Maiandra GD" panose="020E0502030308020204" pitchFamily="34" charset="0"/>
              </a:rPr>
              <a:t>Taking minutes in meetings </a:t>
            </a:r>
          </a:p>
          <a:p>
            <a:pPr algn="just"/>
            <a:r>
              <a:rPr lang="en-US" dirty="0">
                <a:latin typeface="Maiandra GD" panose="020E0502030308020204" pitchFamily="34" charset="0"/>
              </a:rPr>
              <a:t>Sending notices to members and countersigning documents to which the company seal is affixed</a:t>
            </a:r>
          </a:p>
          <a:p>
            <a:pPr algn="just"/>
            <a:r>
              <a:rPr lang="en-US" dirty="0">
                <a:latin typeface="Maiandra GD" panose="020E0502030308020204" pitchFamily="34" charset="0"/>
              </a:rPr>
              <a:t>Custodian of the Company seal</a:t>
            </a:r>
            <a:endParaRPr lang="en-UG" dirty="0">
              <a:latin typeface="Maiandra GD" panose="020E0502030308020204" pitchFamily="34" charset="0"/>
            </a:endParaRPr>
          </a:p>
        </p:txBody>
      </p:sp>
    </p:spTree>
    <p:extLst>
      <p:ext uri="{BB962C8B-B14F-4D97-AF65-F5344CB8AC3E}">
        <p14:creationId xmlns:p14="http://schemas.microsoft.com/office/powerpoint/2010/main" val="3602011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5A3F9-D706-A143-B108-D68DF5159D77}"/>
              </a:ext>
            </a:extLst>
          </p:cNvPr>
          <p:cNvSpPr>
            <a:spLocks noGrp="1"/>
          </p:cNvSpPr>
          <p:nvPr>
            <p:ph type="title"/>
          </p:nvPr>
        </p:nvSpPr>
        <p:spPr/>
        <p:txBody>
          <a:bodyPr/>
          <a:lstStyle/>
          <a:p>
            <a:r>
              <a:rPr lang="en-US" b="1" dirty="0">
                <a:latin typeface="Maiandra GD" panose="020E0502030308020204" pitchFamily="34" charset="0"/>
              </a:rPr>
              <a:t>AUDITORS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044C98B-DE5C-61AF-36A3-2C676AEF7620}"/>
              </a:ext>
            </a:extLst>
          </p:cNvPr>
          <p:cNvSpPr>
            <a:spLocks noGrp="1"/>
          </p:cNvSpPr>
          <p:nvPr>
            <p:ph idx="1"/>
          </p:nvPr>
        </p:nvSpPr>
        <p:spPr>
          <a:xfrm>
            <a:off x="824753" y="2133600"/>
            <a:ext cx="10679859" cy="3388659"/>
          </a:xfrm>
        </p:spPr>
        <p:txBody>
          <a:bodyPr>
            <a:normAutofit/>
          </a:bodyPr>
          <a:lstStyle/>
          <a:p>
            <a:pPr algn="just"/>
            <a:r>
              <a:rPr lang="en-US" sz="2800" dirty="0">
                <a:latin typeface="Maiandra GD" panose="020E0502030308020204" pitchFamily="34" charset="0"/>
              </a:rPr>
              <a:t>An auditor is a person appointed to audit or check the company accounts.</a:t>
            </a:r>
          </a:p>
          <a:p>
            <a:pPr algn="just"/>
            <a:r>
              <a:rPr lang="en-US" sz="2800" dirty="0">
                <a:latin typeface="Maiandra GD" panose="020E0502030308020204" pitchFamily="34" charset="0"/>
              </a:rPr>
              <a:t>The audit is a check on the activities of the directors and the company officers.</a:t>
            </a:r>
          </a:p>
          <a:p>
            <a:pPr algn="just"/>
            <a:r>
              <a:rPr lang="en-US" sz="2800" dirty="0">
                <a:latin typeface="Maiandra GD" panose="020E0502030308020204" pitchFamily="34" charset="0"/>
              </a:rPr>
              <a:t> It gives confidence to shareholders that their investments aren't being mismanaged or misappropriated</a:t>
            </a:r>
            <a:endParaRPr lang="en-UG" sz="2800" dirty="0">
              <a:latin typeface="Maiandra GD" panose="020E0502030308020204" pitchFamily="34" charset="0"/>
            </a:endParaRPr>
          </a:p>
        </p:txBody>
      </p:sp>
    </p:spTree>
    <p:extLst>
      <p:ext uri="{BB962C8B-B14F-4D97-AF65-F5344CB8AC3E}">
        <p14:creationId xmlns:p14="http://schemas.microsoft.com/office/powerpoint/2010/main" val="1549181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D0D98-6CAF-EEC7-463B-8F1F3AEDB1EF}"/>
              </a:ext>
            </a:extLst>
          </p:cNvPr>
          <p:cNvSpPr>
            <a:spLocks noGrp="1"/>
          </p:cNvSpPr>
          <p:nvPr>
            <p:ph type="title"/>
          </p:nvPr>
        </p:nvSpPr>
        <p:spPr/>
        <p:txBody>
          <a:bodyPr/>
          <a:lstStyle/>
          <a:p>
            <a:r>
              <a:rPr lang="en-US" b="1" dirty="0">
                <a:latin typeface="Maiandra GD" panose="020E0502030308020204" pitchFamily="34" charset="0"/>
              </a:rPr>
              <a:t>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A911F47-25BA-2A32-02A2-82A4425A40C5}"/>
              </a:ext>
            </a:extLst>
          </p:cNvPr>
          <p:cNvSpPr>
            <a:spLocks noGrp="1"/>
          </p:cNvSpPr>
          <p:nvPr>
            <p:ph idx="1"/>
          </p:nvPr>
        </p:nvSpPr>
        <p:spPr>
          <a:xfrm>
            <a:off x="1104900" y="1771650"/>
            <a:ext cx="10399712" cy="3524250"/>
          </a:xfrm>
        </p:spPr>
        <p:txBody>
          <a:bodyPr>
            <a:normAutofit/>
          </a:bodyPr>
          <a:lstStyle/>
          <a:p>
            <a:pPr marL="0" indent="0" algn="just">
              <a:buNone/>
            </a:pPr>
            <a:r>
              <a:rPr lang="en-US" sz="2800" dirty="0">
                <a:latin typeface="Maiandra GD" panose="020E0502030308020204" pitchFamily="34" charset="0"/>
              </a:rPr>
              <a:t>Winding up is the process through which the company becomes non existent. </a:t>
            </a:r>
          </a:p>
          <a:p>
            <a:pPr algn="just"/>
            <a:r>
              <a:rPr lang="en-US" sz="2800" dirty="0">
                <a:latin typeface="Maiandra GD" panose="020E0502030308020204" pitchFamily="34" charset="0"/>
              </a:rPr>
              <a:t>Winding up is regulated by the Companies Act, 2012 and the Insolvency Act, 2011. </a:t>
            </a:r>
          </a:p>
          <a:p>
            <a:pPr algn="just"/>
            <a:r>
              <a:rPr lang="en-US" sz="2800" dirty="0">
                <a:latin typeface="Maiandra GD" panose="020E0502030308020204" pitchFamily="34" charset="0"/>
              </a:rPr>
              <a:t>Winding up can voluntary or compulsory by the courts of law</a:t>
            </a:r>
            <a:endParaRPr lang="en-UG" sz="2800" dirty="0">
              <a:latin typeface="Maiandra GD" panose="020E0502030308020204" pitchFamily="34" charset="0"/>
            </a:endParaRPr>
          </a:p>
        </p:txBody>
      </p:sp>
    </p:spTree>
    <p:extLst>
      <p:ext uri="{BB962C8B-B14F-4D97-AF65-F5344CB8AC3E}">
        <p14:creationId xmlns:p14="http://schemas.microsoft.com/office/powerpoint/2010/main" val="632763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51D36-5054-AD1C-3934-E814A083BB54}"/>
              </a:ext>
            </a:extLst>
          </p:cNvPr>
          <p:cNvSpPr>
            <a:spLocks noGrp="1"/>
          </p:cNvSpPr>
          <p:nvPr>
            <p:ph type="title"/>
          </p:nvPr>
        </p:nvSpPr>
        <p:spPr/>
        <p:txBody>
          <a:bodyPr/>
          <a:lstStyle/>
          <a:p>
            <a:r>
              <a:rPr lang="en-US" b="1" dirty="0">
                <a:latin typeface="Maiandra GD" panose="020E0502030308020204" pitchFamily="34" charset="0"/>
              </a:rPr>
              <a:t>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C025F17B-21B8-34DC-E922-E87EB2E4A6EF}"/>
              </a:ext>
            </a:extLst>
          </p:cNvPr>
          <p:cNvSpPr>
            <a:spLocks noGrp="1"/>
          </p:cNvSpPr>
          <p:nvPr>
            <p:ph idx="1"/>
          </p:nvPr>
        </p:nvSpPr>
        <p:spPr>
          <a:xfrm>
            <a:off x="647700" y="1941534"/>
            <a:ext cx="11068050" cy="4672208"/>
          </a:xfrm>
        </p:spPr>
        <p:txBody>
          <a:bodyPr>
            <a:noAutofit/>
          </a:bodyPr>
          <a:lstStyle/>
          <a:p>
            <a:pPr algn="just"/>
            <a:r>
              <a:rPr lang="en-US" sz="2000" dirty="0">
                <a:latin typeface="Maiandra GD" panose="020E0502030308020204" pitchFamily="34" charset="0"/>
              </a:rPr>
              <a:t>The life of limited liability companies in Uganda starts with the registration of the company’s constituting documents. The end of life of a company is depicted by dissolution.</a:t>
            </a:r>
          </a:p>
          <a:p>
            <a:pPr algn="just"/>
            <a:r>
              <a:rPr lang="en-US" sz="2000" dirty="0">
                <a:latin typeface="Maiandra GD" panose="020E0502030308020204" pitchFamily="34" charset="0"/>
              </a:rPr>
              <a:t>Liquidation  Defined Blacks law dictionary- Act or operation in winding up affairs of firm or corporation, a settling with its debtors and creditors, and an appropriation and distribution to its stockholders ratably of the amount of profit and loss.</a:t>
            </a:r>
          </a:p>
          <a:p>
            <a:pPr marL="0" indent="0" algn="just">
              <a:buNone/>
            </a:pPr>
            <a:endParaRPr lang="en-US" sz="2000" dirty="0">
              <a:latin typeface="Maiandra GD" panose="020E0502030308020204" pitchFamily="34" charset="0"/>
            </a:endParaRPr>
          </a:p>
          <a:p>
            <a:pPr algn="just"/>
            <a:r>
              <a:rPr lang="en-US" sz="2000" b="1" dirty="0">
                <a:latin typeface="Maiandra GD" panose="020E0502030308020204" pitchFamily="34" charset="0"/>
              </a:rPr>
              <a:t>ADVANTAGES OF LIQUIDATION </a:t>
            </a:r>
          </a:p>
          <a:p>
            <a:pPr algn="just"/>
            <a:r>
              <a:rPr lang="en-US" sz="2000" dirty="0">
                <a:latin typeface="Maiandra GD" panose="020E0502030308020204" pitchFamily="34" charset="0"/>
              </a:rPr>
              <a:t>• Debt writing off/discharge. </a:t>
            </a:r>
          </a:p>
          <a:p>
            <a:pPr algn="just"/>
            <a:r>
              <a:rPr lang="en-US" sz="2000" dirty="0">
                <a:latin typeface="Maiandra GD" panose="020E0502030308020204" pitchFamily="34" charset="0"/>
              </a:rPr>
              <a:t>• Execution or attachment of any kind is stopped.</a:t>
            </a:r>
          </a:p>
          <a:p>
            <a:pPr algn="just"/>
            <a:r>
              <a:rPr lang="en-US" sz="2000" dirty="0">
                <a:latin typeface="Maiandra GD" panose="020E0502030308020204" pitchFamily="34" charset="0"/>
              </a:rPr>
              <a:t> • Quick recovery</a:t>
            </a:r>
            <a:endParaRPr lang="en-UG" sz="2000" dirty="0">
              <a:latin typeface="Maiandra GD" panose="020E0502030308020204" pitchFamily="34" charset="0"/>
            </a:endParaRPr>
          </a:p>
        </p:txBody>
      </p:sp>
    </p:spTree>
    <p:extLst>
      <p:ext uri="{BB962C8B-B14F-4D97-AF65-F5344CB8AC3E}">
        <p14:creationId xmlns:p14="http://schemas.microsoft.com/office/powerpoint/2010/main" val="339536468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A231B-97F0-7147-5667-C171FABAE98A}"/>
              </a:ext>
            </a:extLst>
          </p:cNvPr>
          <p:cNvSpPr>
            <a:spLocks noGrp="1"/>
          </p:cNvSpPr>
          <p:nvPr>
            <p:ph type="title"/>
          </p:nvPr>
        </p:nvSpPr>
        <p:spPr/>
        <p:txBody>
          <a:bodyPr/>
          <a:lstStyle/>
          <a:p>
            <a:r>
              <a:rPr lang="en-US" b="1" dirty="0">
                <a:latin typeface="Maiandra GD" panose="020E0502030308020204" pitchFamily="34" charset="0"/>
              </a:rPr>
              <a:t>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E5F6F49D-2A4B-A852-27E3-C470A8A0BE16}"/>
              </a:ext>
            </a:extLst>
          </p:cNvPr>
          <p:cNvSpPr>
            <a:spLocks noGrp="1"/>
          </p:cNvSpPr>
          <p:nvPr>
            <p:ph idx="1"/>
          </p:nvPr>
        </p:nvSpPr>
        <p:spPr>
          <a:xfrm>
            <a:off x="971549" y="2057399"/>
            <a:ext cx="10833763" cy="3996081"/>
          </a:xfrm>
        </p:spPr>
        <p:txBody>
          <a:bodyPr>
            <a:normAutofit fontScale="92500" lnSpcReduction="20000"/>
          </a:bodyPr>
          <a:lstStyle/>
          <a:p>
            <a:pPr algn="just"/>
            <a:r>
              <a:rPr lang="en-US" dirty="0">
                <a:latin typeface="Maiandra GD" panose="020E0502030308020204" pitchFamily="34" charset="0"/>
              </a:rPr>
              <a:t>Section 268 provides that the company may by special resolution resolve to be wound up voluntarily </a:t>
            </a:r>
          </a:p>
          <a:p>
            <a:pPr algn="just"/>
            <a:r>
              <a:rPr lang="en-US" dirty="0">
                <a:latin typeface="Maiandra GD" panose="020E0502030308020204" pitchFamily="34" charset="0"/>
              </a:rPr>
              <a:t>Business failure of a company is possible due to various possible reasons such as adequate capital, inefficient management, faulty decisions by company management, recession and management incompetence,.</a:t>
            </a:r>
          </a:p>
          <a:p>
            <a:pPr algn="just"/>
            <a:r>
              <a:rPr lang="en-US" dirty="0">
                <a:latin typeface="Maiandra GD" panose="020E0502030308020204" pitchFamily="34" charset="0"/>
              </a:rPr>
              <a:t>Winding up of a company is the process whereby the life of the company comes to an end and it’s property is administered for the benefit to members and creditors. </a:t>
            </a:r>
          </a:p>
          <a:p>
            <a:pPr algn="just"/>
            <a:r>
              <a:rPr lang="en-US" dirty="0">
                <a:latin typeface="Maiandra GD" panose="020E0502030308020204" pitchFamily="34" charset="0"/>
              </a:rPr>
              <a:t>A liquidator is also appointed. He takes the control of the assets and property of the company and utilities the same for the benefit of members and creditors. </a:t>
            </a:r>
          </a:p>
          <a:p>
            <a:pPr algn="just"/>
            <a:r>
              <a:rPr lang="en-US" dirty="0">
                <a:latin typeface="Maiandra GD" panose="020E0502030308020204" pitchFamily="34" charset="0"/>
              </a:rPr>
              <a:t>Winding up of a company is undesirable but is necessary when better alternative are not available. Winding up of a company is a process of putting an end to the life of company</a:t>
            </a:r>
          </a:p>
        </p:txBody>
      </p:sp>
    </p:spTree>
    <p:extLst>
      <p:ext uri="{BB962C8B-B14F-4D97-AF65-F5344CB8AC3E}">
        <p14:creationId xmlns:p14="http://schemas.microsoft.com/office/powerpoint/2010/main" val="1728267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6ABA8-47D1-215E-E1BF-336E3C940039}"/>
              </a:ext>
            </a:extLst>
          </p:cNvPr>
          <p:cNvSpPr>
            <a:spLocks noGrp="1"/>
          </p:cNvSpPr>
          <p:nvPr>
            <p:ph type="title"/>
          </p:nvPr>
        </p:nvSpPr>
        <p:spPr>
          <a:xfrm>
            <a:off x="1685365" y="624110"/>
            <a:ext cx="9819247" cy="1280890"/>
          </a:xfrm>
        </p:spPr>
        <p:txBody>
          <a:bodyPr/>
          <a:lstStyle/>
          <a:p>
            <a:r>
              <a:rPr lang="en-US" b="1" dirty="0">
                <a:latin typeface="Maiandra GD" panose="020E0502030308020204" pitchFamily="34" charset="0"/>
              </a:rPr>
              <a:t>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4E08553-09FC-6CF1-574F-89360A6548AC}"/>
              </a:ext>
            </a:extLst>
          </p:cNvPr>
          <p:cNvSpPr>
            <a:spLocks noGrp="1"/>
          </p:cNvSpPr>
          <p:nvPr>
            <p:ph idx="1"/>
          </p:nvPr>
        </p:nvSpPr>
        <p:spPr/>
        <p:txBody>
          <a:bodyPr/>
          <a:lstStyle/>
          <a:p>
            <a:r>
              <a:rPr lang="en-US" dirty="0">
                <a:latin typeface="Maiandra GD" panose="020E0502030308020204" pitchFamily="34" charset="0"/>
              </a:rPr>
              <a:t>Winding up of a company is possible on voluntary basis or through the Company Law. </a:t>
            </a:r>
          </a:p>
          <a:p>
            <a:r>
              <a:rPr lang="en-US" dirty="0">
                <a:latin typeface="Maiandra GD" panose="020E0502030308020204" pitchFamily="34" charset="0"/>
              </a:rPr>
              <a:t>Such winding is possible through company itself, its members, creditors and contributors. </a:t>
            </a:r>
          </a:p>
          <a:p>
            <a:r>
              <a:rPr lang="en-US" dirty="0">
                <a:latin typeface="Maiandra GD" panose="020E0502030308020204" pitchFamily="34" charset="0"/>
              </a:rPr>
              <a:t>Even Registrar is entitled to present a petition for winding up of the company.</a:t>
            </a:r>
          </a:p>
          <a:p>
            <a:r>
              <a:rPr lang="en-US" dirty="0">
                <a:latin typeface="Maiandra GD" panose="020E0502030308020204" pitchFamily="34" charset="0"/>
              </a:rPr>
              <a:t> For this, suitable procedure as per the provisions in the Companies Act,2012 must be followed</a:t>
            </a:r>
            <a:endParaRPr lang="en-UG" dirty="0">
              <a:latin typeface="Maiandra GD" panose="020E0502030308020204" pitchFamily="34" charset="0"/>
            </a:endParaRPr>
          </a:p>
        </p:txBody>
      </p:sp>
    </p:spTree>
    <p:extLst>
      <p:ext uri="{BB962C8B-B14F-4D97-AF65-F5344CB8AC3E}">
        <p14:creationId xmlns:p14="http://schemas.microsoft.com/office/powerpoint/2010/main" val="789651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9E8CC-8931-4517-310A-1802FD78F5C8}"/>
              </a:ext>
            </a:extLst>
          </p:cNvPr>
          <p:cNvSpPr>
            <a:spLocks noGrp="1"/>
          </p:cNvSpPr>
          <p:nvPr>
            <p:ph type="title"/>
          </p:nvPr>
        </p:nvSpPr>
        <p:spPr/>
        <p:txBody>
          <a:bodyPr/>
          <a:lstStyle/>
          <a:p>
            <a:r>
              <a:rPr lang="en-US" b="1" dirty="0">
                <a:latin typeface="Maiandra GD" panose="020E0502030308020204" pitchFamily="34" charset="0"/>
              </a:rPr>
              <a:t>TYPES OF 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B2753600-DD1F-514B-C5B4-48110A61C866}"/>
              </a:ext>
            </a:extLst>
          </p:cNvPr>
          <p:cNvSpPr>
            <a:spLocks noGrp="1"/>
          </p:cNvSpPr>
          <p:nvPr>
            <p:ph idx="1"/>
          </p:nvPr>
        </p:nvSpPr>
        <p:spPr>
          <a:xfrm>
            <a:off x="723900" y="2133600"/>
            <a:ext cx="10780712" cy="3777622"/>
          </a:xfrm>
        </p:spPr>
        <p:txBody>
          <a:bodyPr>
            <a:normAutofit/>
          </a:bodyPr>
          <a:lstStyle/>
          <a:p>
            <a:r>
              <a:rPr lang="en-US" sz="2400" dirty="0">
                <a:latin typeface="Maiandra GD" panose="020E0502030308020204" pitchFamily="34" charset="0"/>
              </a:rPr>
              <a:t>Then by operation of s.272 of the Companies Act 2012, it allows the Insolvency Act to be used and the procedure there under. </a:t>
            </a:r>
          </a:p>
          <a:p>
            <a:r>
              <a:rPr lang="en-US" sz="2400" dirty="0">
                <a:latin typeface="Maiandra GD" panose="020E0502030308020204" pitchFamily="34" charset="0"/>
              </a:rPr>
              <a:t>There are three modes of liquidation:- </a:t>
            </a:r>
          </a:p>
          <a:p>
            <a:pPr marL="0" indent="0">
              <a:buNone/>
            </a:pPr>
            <a:r>
              <a:rPr lang="en-US" sz="2400" dirty="0">
                <a:latin typeface="Maiandra GD" panose="020E0502030308020204" pitchFamily="34" charset="0"/>
              </a:rPr>
              <a:t>➢ Voluntary liquidation (both by members &amp; creditors) S.78 of the Insolvency Act. </a:t>
            </a:r>
          </a:p>
          <a:p>
            <a:pPr marL="0" indent="0">
              <a:buNone/>
            </a:pPr>
            <a:r>
              <a:rPr lang="en-US" sz="2400" dirty="0">
                <a:latin typeface="Maiandra GD" panose="020E0502030308020204" pitchFamily="34" charset="0"/>
              </a:rPr>
              <a:t>➢ Liquidation subject to supervision of court S.87 Insolvency Act.</a:t>
            </a:r>
          </a:p>
          <a:p>
            <a:pPr marL="0" indent="0">
              <a:buNone/>
            </a:pPr>
            <a:r>
              <a:rPr lang="en-US" sz="2400" dirty="0">
                <a:latin typeface="Maiandra GD" panose="020E0502030308020204" pitchFamily="34" charset="0"/>
              </a:rPr>
              <a:t>➢ Liquidation by Court.S.91 &amp;92 Insolvency Act. </a:t>
            </a:r>
            <a:endParaRPr lang="en-UG" sz="2400" dirty="0">
              <a:latin typeface="Maiandra GD" panose="020E0502030308020204" pitchFamily="34" charset="0"/>
            </a:endParaRPr>
          </a:p>
        </p:txBody>
      </p:sp>
    </p:spTree>
    <p:extLst>
      <p:ext uri="{BB962C8B-B14F-4D97-AF65-F5344CB8AC3E}">
        <p14:creationId xmlns:p14="http://schemas.microsoft.com/office/powerpoint/2010/main" val="3288175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8E923-FFDE-ADC1-379F-5BAE5C82B4C1}"/>
              </a:ext>
            </a:extLst>
          </p:cNvPr>
          <p:cNvSpPr>
            <a:spLocks noGrp="1"/>
          </p:cNvSpPr>
          <p:nvPr>
            <p:ph type="title"/>
          </p:nvPr>
        </p:nvSpPr>
        <p:spPr/>
        <p:txBody>
          <a:bodyPr/>
          <a:lstStyle/>
          <a:p>
            <a:r>
              <a:rPr lang="en-US" b="1" dirty="0">
                <a:latin typeface="Maiandra GD" panose="020E0502030308020204" pitchFamily="34" charset="0"/>
              </a:rPr>
              <a:t>PUBLIC COMPANIES &amp; THEIR CHARACTERISTICS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C313899-C6AC-FFAF-2B4D-AABCFBCC52C5}"/>
              </a:ext>
            </a:extLst>
          </p:cNvPr>
          <p:cNvSpPr>
            <a:spLocks noGrp="1"/>
          </p:cNvSpPr>
          <p:nvPr>
            <p:ph idx="1"/>
          </p:nvPr>
        </p:nvSpPr>
        <p:spPr/>
        <p:txBody>
          <a:bodyPr>
            <a:normAutofit/>
          </a:bodyPr>
          <a:lstStyle/>
          <a:p>
            <a:pPr marL="342900" lvl="0" indent="-342900" algn="just">
              <a:lnSpc>
                <a:spcPct val="107000"/>
              </a:lnSpc>
              <a:buFont typeface="Times New Roman" panose="02020603050405020304" pitchFamily="18" charset="0"/>
              <a:buChar cha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Minimum of two directors.</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Can issue shares to the public for example new vision Uganda.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Trading license to commence business.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It must hold a statutory meeting within 1 to 3 months of operation.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Times New Roman" panose="02020603050405020304" pitchFamily="18" charset="0"/>
              <a:buChar cha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It can have one member to infirmity members. </a:t>
            </a:r>
            <a:endParaRPr lang="en-UG" sz="18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Times New Roman" panose="02020603050405020304" pitchFamily="18" charset="0"/>
              <a:buChar char="-"/>
            </a:pPr>
            <a:r>
              <a:rPr lang="en-US" sz="1800" dirty="0">
                <a:effectLst/>
                <a:latin typeface="Maiandra GD" panose="020E0502030308020204" pitchFamily="34" charset="0"/>
                <a:ea typeface="Calibri" panose="020F0502020204030204" pitchFamily="34" charset="0"/>
                <a:cs typeface="Times New Roman" panose="02020603050405020304" pitchFamily="18" charset="0"/>
              </a:rPr>
              <a:t>Can list its shares on the stock market for example, Uganda clays Ltd, is listed on Uganda stock market.</a:t>
            </a:r>
          </a:p>
          <a:p>
            <a:pPr marL="342900" lvl="0" indent="-342900" algn="just">
              <a:lnSpc>
                <a:spcPct val="107000"/>
              </a:lnSpc>
              <a:spcAft>
                <a:spcPts val="800"/>
              </a:spcAft>
              <a:buFont typeface="Times New Roman" panose="02020603050405020304" pitchFamily="18" charset="0"/>
              <a:buChar char="-"/>
            </a:pPr>
            <a:endParaRPr lang="en-US" dirty="0">
              <a:latin typeface="Maiandra GD" panose="020E0502030308020204" pitchFamily="34" charset="0"/>
              <a:ea typeface="Calibri" panose="020F0502020204030204" pitchFamily="34" charset="0"/>
              <a:cs typeface="Times New Roman" panose="02020603050405020304" pitchFamily="18" charset="0"/>
            </a:endParaRPr>
          </a:p>
          <a:p>
            <a:endParaRPr lang="en-UG" dirty="0">
              <a:latin typeface="Maiandra GD" panose="020E0502030308020204" pitchFamily="34" charset="0"/>
            </a:endParaRPr>
          </a:p>
        </p:txBody>
      </p:sp>
    </p:spTree>
    <p:extLst>
      <p:ext uri="{BB962C8B-B14F-4D97-AF65-F5344CB8AC3E}">
        <p14:creationId xmlns:p14="http://schemas.microsoft.com/office/powerpoint/2010/main" val="520492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23A57-5B85-9121-5022-BA128A94B7B6}"/>
              </a:ext>
            </a:extLst>
          </p:cNvPr>
          <p:cNvSpPr>
            <a:spLocks noGrp="1"/>
          </p:cNvSpPr>
          <p:nvPr>
            <p:ph type="title"/>
          </p:nvPr>
        </p:nvSpPr>
        <p:spPr/>
        <p:txBody>
          <a:bodyPr/>
          <a:lstStyle/>
          <a:p>
            <a:r>
              <a:rPr lang="en-US" b="1" dirty="0">
                <a:latin typeface="Maiandra GD" panose="020E0502030308020204" pitchFamily="34" charset="0"/>
              </a:rPr>
              <a:t>MEMBERS VOLUNTARY 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4B30590-92CF-2310-C88B-77AAC87EB7C8}"/>
              </a:ext>
            </a:extLst>
          </p:cNvPr>
          <p:cNvSpPr>
            <a:spLocks noGrp="1"/>
          </p:cNvSpPr>
          <p:nvPr>
            <p:ph idx="1"/>
          </p:nvPr>
        </p:nvSpPr>
        <p:spPr>
          <a:xfrm>
            <a:off x="1201271" y="2074460"/>
            <a:ext cx="10303341" cy="3780430"/>
          </a:xfrm>
        </p:spPr>
        <p:txBody>
          <a:bodyPr>
            <a:normAutofit fontScale="92500" lnSpcReduction="10000"/>
          </a:bodyPr>
          <a:lstStyle/>
          <a:p>
            <a:pPr algn="just"/>
            <a:r>
              <a:rPr lang="en-US" sz="2000" dirty="0">
                <a:latin typeface="Maiandra GD" panose="020E0502030308020204" pitchFamily="34" charset="0"/>
              </a:rPr>
              <a:t>arrange board meeting for decision on voluntary winding up of the company and pass the necessary resolution. </a:t>
            </a:r>
          </a:p>
          <a:p>
            <a:pPr algn="just"/>
            <a:r>
              <a:rPr lang="en-US" sz="2000" dirty="0">
                <a:latin typeface="Maiandra GD" panose="020E0502030308020204" pitchFamily="34" charset="0"/>
              </a:rPr>
              <a:t>hold an extraordinary general meeting of the shareholders to pass a special resolution for winding up.</a:t>
            </a:r>
          </a:p>
          <a:p>
            <a:pPr algn="just"/>
            <a:r>
              <a:rPr lang="en-US" sz="2000" dirty="0">
                <a:latin typeface="Maiandra GD" panose="020E0502030308020204" pitchFamily="34" charset="0"/>
              </a:rPr>
              <a:t> file with the Registrar and declaration of solvency. </a:t>
            </a:r>
          </a:p>
          <a:p>
            <a:pPr algn="just"/>
            <a:r>
              <a:rPr lang="en-US" sz="2000" dirty="0">
                <a:latin typeface="Maiandra GD" panose="020E0502030308020204" pitchFamily="34" charset="0"/>
              </a:rPr>
              <a:t>Gazette the Notice</a:t>
            </a:r>
          </a:p>
          <a:p>
            <a:pPr algn="just"/>
            <a:r>
              <a:rPr lang="en-US" sz="2000" dirty="0">
                <a:latin typeface="Maiandra GD" panose="020E0502030308020204" pitchFamily="34" charset="0"/>
              </a:rPr>
              <a:t> supervise appointment of liquidator and fix his remuneration. </a:t>
            </a:r>
          </a:p>
          <a:p>
            <a:pPr algn="just"/>
            <a:r>
              <a:rPr lang="en-US" sz="2000" dirty="0">
                <a:latin typeface="Maiandra GD" panose="020E0502030308020204" pitchFamily="34" charset="0"/>
              </a:rPr>
              <a:t> make available to the liquidator all books, papers and documents as well as moveable and immovable properties for follow-up measures. </a:t>
            </a:r>
            <a:endParaRPr lang="en-UG" sz="2000" dirty="0">
              <a:latin typeface="Maiandra GD" panose="020E0502030308020204" pitchFamily="34" charset="0"/>
            </a:endParaRPr>
          </a:p>
        </p:txBody>
      </p:sp>
    </p:spTree>
    <p:extLst>
      <p:ext uri="{BB962C8B-B14F-4D97-AF65-F5344CB8AC3E}">
        <p14:creationId xmlns:p14="http://schemas.microsoft.com/office/powerpoint/2010/main" val="215624460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69FA6-66F5-A1C7-FABB-9C97AE029784}"/>
              </a:ext>
            </a:extLst>
          </p:cNvPr>
          <p:cNvSpPr>
            <a:spLocks noGrp="1"/>
          </p:cNvSpPr>
          <p:nvPr>
            <p:ph type="title"/>
          </p:nvPr>
        </p:nvSpPr>
        <p:spPr/>
        <p:txBody>
          <a:bodyPr/>
          <a:lstStyle/>
          <a:p>
            <a:r>
              <a:rPr lang="en-US" b="1" dirty="0">
                <a:latin typeface="Maiandra GD" panose="020E0502030308020204" pitchFamily="34" charset="0"/>
              </a:rPr>
              <a:t>CREDITORS VOLUNTARY 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F53BCCCB-4C99-C118-BDB2-2F9898447AC4}"/>
              </a:ext>
            </a:extLst>
          </p:cNvPr>
          <p:cNvSpPr>
            <a:spLocks noGrp="1"/>
          </p:cNvSpPr>
          <p:nvPr>
            <p:ph idx="1"/>
          </p:nvPr>
        </p:nvSpPr>
        <p:spPr/>
        <p:txBody>
          <a:bodyPr/>
          <a:lstStyle/>
          <a:p>
            <a:pPr algn="just"/>
            <a:r>
              <a:rPr lang="en-US" dirty="0">
                <a:latin typeface="Maiandra GD" panose="020E0502030308020204" pitchFamily="34" charset="0"/>
              </a:rPr>
              <a:t>Occurs when the company is insolvent and its directors or shareholders decide to put it into liquidation. </a:t>
            </a:r>
          </a:p>
          <a:p>
            <a:pPr algn="just"/>
            <a:r>
              <a:rPr lang="en-US" dirty="0">
                <a:latin typeface="Maiandra GD" panose="020E0502030308020204" pitchFamily="34" charset="0"/>
              </a:rPr>
              <a:t>Case: </a:t>
            </a:r>
            <a:r>
              <a:rPr lang="en-US" b="1" dirty="0">
                <a:latin typeface="Maiandra GD" panose="020E0502030308020204" pitchFamily="34" charset="0"/>
              </a:rPr>
              <a:t>ABC coupler and Engineering Ltd (1961) </a:t>
            </a:r>
          </a:p>
          <a:p>
            <a:pPr algn="just"/>
            <a:r>
              <a:rPr lang="en-US" dirty="0">
                <a:latin typeface="Maiandra GD" panose="020E0502030308020204" pitchFamily="34" charset="0"/>
              </a:rPr>
              <a:t> The creditor had a debt of 17,500 pounds with the company and he petitioned for its winding up. There were other creditors who were opposed to the compulsory winding up order since the company had many assets and extensive good will. </a:t>
            </a:r>
          </a:p>
          <a:p>
            <a:pPr algn="just"/>
            <a:r>
              <a:rPr lang="en-US" dirty="0">
                <a:latin typeface="Maiandra GD" panose="020E0502030308020204" pitchFamily="34" charset="0"/>
              </a:rPr>
              <a:t> Held: The creditor’s petition for winding up was denied. </a:t>
            </a:r>
            <a:endParaRPr lang="en-UG" dirty="0">
              <a:latin typeface="Maiandra GD" panose="020E0502030308020204" pitchFamily="34" charset="0"/>
            </a:endParaRPr>
          </a:p>
        </p:txBody>
      </p:sp>
    </p:spTree>
    <p:extLst>
      <p:ext uri="{BB962C8B-B14F-4D97-AF65-F5344CB8AC3E}">
        <p14:creationId xmlns:p14="http://schemas.microsoft.com/office/powerpoint/2010/main" val="2597266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D5225-FF54-630A-2438-1CC6F7058EA6}"/>
              </a:ext>
            </a:extLst>
          </p:cNvPr>
          <p:cNvSpPr>
            <a:spLocks noGrp="1"/>
          </p:cNvSpPr>
          <p:nvPr>
            <p:ph type="title"/>
          </p:nvPr>
        </p:nvSpPr>
        <p:spPr/>
        <p:txBody>
          <a:bodyPr/>
          <a:lstStyle/>
          <a:p>
            <a:r>
              <a:rPr lang="en-US" b="1" dirty="0">
                <a:latin typeface="Maiandra GD" panose="020E0502030308020204" pitchFamily="34" charset="0"/>
              </a:rPr>
              <a:t>CREDITORS 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9774B32C-DF57-1BAF-3EB1-7ABC63B00B18}"/>
              </a:ext>
            </a:extLst>
          </p:cNvPr>
          <p:cNvSpPr>
            <a:spLocks noGrp="1"/>
          </p:cNvSpPr>
          <p:nvPr>
            <p:ph idx="1"/>
          </p:nvPr>
        </p:nvSpPr>
        <p:spPr/>
        <p:txBody>
          <a:bodyPr>
            <a:normAutofit lnSpcReduction="10000"/>
          </a:bodyPr>
          <a:lstStyle/>
          <a:p>
            <a:pPr algn="just"/>
            <a:r>
              <a:rPr lang="en-US" dirty="0">
                <a:latin typeface="Maiandra GD" panose="020E0502030308020204" pitchFamily="34" charset="0"/>
              </a:rPr>
              <a:t>Its commenced by a special resolution of the members  Shareholders meeting at which the resolution is passed must be followed immediately by a creditor’s meeting. </a:t>
            </a:r>
          </a:p>
          <a:p>
            <a:pPr algn="just"/>
            <a:r>
              <a:rPr lang="en-US" dirty="0">
                <a:latin typeface="Maiandra GD" panose="020E0502030308020204" pitchFamily="34" charset="0"/>
              </a:rPr>
              <a:t>creditors nominate a liquidator at this meeting </a:t>
            </a:r>
          </a:p>
          <a:p>
            <a:pPr algn="just"/>
            <a:r>
              <a:rPr lang="en-US" dirty="0">
                <a:latin typeface="Maiandra GD" panose="020E0502030308020204" pitchFamily="34" charset="0"/>
              </a:rPr>
              <a:t>creditors may also appoint a liquidation committee </a:t>
            </a:r>
          </a:p>
          <a:p>
            <a:pPr algn="just"/>
            <a:r>
              <a:rPr lang="en-US" dirty="0">
                <a:latin typeface="Maiandra GD" panose="020E0502030308020204" pitchFamily="34" charset="0"/>
              </a:rPr>
              <a:t>No change in the company’s status quo is permitted once the creditor’s winding up commences.</a:t>
            </a:r>
          </a:p>
          <a:p>
            <a:pPr algn="just"/>
            <a:r>
              <a:rPr lang="en-US" dirty="0">
                <a:latin typeface="Maiandra GD" panose="020E0502030308020204" pitchFamily="34" charset="0"/>
              </a:rPr>
              <a:t>Any transfer of shares made without the liquidator's approval is void</a:t>
            </a:r>
            <a:endParaRPr lang="en-UG" dirty="0">
              <a:latin typeface="Maiandra GD" panose="020E0502030308020204" pitchFamily="34" charset="0"/>
            </a:endParaRPr>
          </a:p>
        </p:txBody>
      </p:sp>
    </p:spTree>
    <p:extLst>
      <p:ext uri="{BB962C8B-B14F-4D97-AF65-F5344CB8AC3E}">
        <p14:creationId xmlns:p14="http://schemas.microsoft.com/office/powerpoint/2010/main" val="28334675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840DF-8731-72D0-9F99-0A77D2E6C4B6}"/>
              </a:ext>
            </a:extLst>
          </p:cNvPr>
          <p:cNvSpPr>
            <a:spLocks noGrp="1"/>
          </p:cNvSpPr>
          <p:nvPr>
            <p:ph type="title"/>
          </p:nvPr>
        </p:nvSpPr>
        <p:spPr/>
        <p:txBody>
          <a:bodyPr/>
          <a:lstStyle/>
          <a:p>
            <a:r>
              <a:rPr lang="en-US" b="1" dirty="0">
                <a:latin typeface="Maiandra GD" panose="020E0502030308020204" pitchFamily="34" charset="0"/>
              </a:rPr>
              <a:t>CREDITORS 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0C7B22A8-DA59-477C-1AFB-7051598BEB56}"/>
              </a:ext>
            </a:extLst>
          </p:cNvPr>
          <p:cNvSpPr>
            <a:spLocks noGrp="1"/>
          </p:cNvSpPr>
          <p:nvPr>
            <p:ph idx="1"/>
          </p:nvPr>
        </p:nvSpPr>
        <p:spPr/>
        <p:txBody>
          <a:bodyPr>
            <a:normAutofit lnSpcReduction="10000"/>
          </a:bodyPr>
          <a:lstStyle/>
          <a:p>
            <a:r>
              <a:rPr lang="en-US" dirty="0">
                <a:latin typeface="Maiandra GD" panose="020E0502030308020204" pitchFamily="34" charset="0"/>
              </a:rPr>
              <a:t>call board meeting, and to fix date of general meeting of creditors for winding up decision. </a:t>
            </a:r>
          </a:p>
          <a:p>
            <a:r>
              <a:rPr lang="en-US" dirty="0">
                <a:latin typeface="Maiandra GD" panose="020E0502030308020204" pitchFamily="34" charset="0"/>
              </a:rPr>
              <a:t>hold a creditors meeting. </a:t>
            </a:r>
          </a:p>
          <a:p>
            <a:r>
              <a:rPr lang="en-US" dirty="0">
                <a:latin typeface="Maiandra GD" panose="020E0502030308020204" pitchFamily="34" charset="0"/>
              </a:rPr>
              <a:t>issue notice of meeting of creditors.</a:t>
            </a:r>
          </a:p>
          <a:p>
            <a:r>
              <a:rPr lang="en-US" dirty="0">
                <a:latin typeface="Maiandra GD" panose="020E0502030308020204" pitchFamily="34" charset="0"/>
              </a:rPr>
              <a:t>ensure that the notice of creditors meeting is published in the official gazette and local newspapers.</a:t>
            </a:r>
          </a:p>
          <a:p>
            <a:r>
              <a:rPr lang="en-US" dirty="0">
                <a:latin typeface="Maiandra GD" panose="020E0502030308020204" pitchFamily="34" charset="0"/>
              </a:rPr>
              <a:t>submit to the liquidator, an affiliate relating to the affairs of the company. </a:t>
            </a:r>
          </a:p>
          <a:p>
            <a:r>
              <a:rPr lang="en-US" dirty="0">
                <a:latin typeface="Maiandra GD" panose="020E0502030308020204" pitchFamily="34" charset="0"/>
              </a:rPr>
              <a:t>help the liquidator in process of winding up of the company. </a:t>
            </a:r>
            <a:endParaRPr lang="en-UG" dirty="0">
              <a:latin typeface="Maiandra GD" panose="020E0502030308020204" pitchFamily="34" charset="0"/>
            </a:endParaRPr>
          </a:p>
        </p:txBody>
      </p:sp>
    </p:spTree>
    <p:extLst>
      <p:ext uri="{BB962C8B-B14F-4D97-AF65-F5344CB8AC3E}">
        <p14:creationId xmlns:p14="http://schemas.microsoft.com/office/powerpoint/2010/main" val="138053291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4C3ED-211D-7EF9-927C-F2058BCB6508}"/>
              </a:ext>
            </a:extLst>
          </p:cNvPr>
          <p:cNvSpPr>
            <a:spLocks noGrp="1"/>
          </p:cNvSpPr>
          <p:nvPr>
            <p:ph type="title"/>
          </p:nvPr>
        </p:nvSpPr>
        <p:spPr>
          <a:xfrm>
            <a:off x="2492293" y="624110"/>
            <a:ext cx="9012320" cy="949523"/>
          </a:xfrm>
        </p:spPr>
        <p:txBody>
          <a:bodyPr/>
          <a:lstStyle/>
          <a:p>
            <a:pPr algn="just"/>
            <a:r>
              <a:rPr lang="en-US" b="1" dirty="0">
                <a:latin typeface="Maiandra GD" panose="020E0502030308020204" pitchFamily="34" charset="0"/>
              </a:rPr>
              <a:t>COMPULSORY WINDING UP BY COURT</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100C17E3-7D19-8BEC-C24D-9E7910DB123D}"/>
              </a:ext>
            </a:extLst>
          </p:cNvPr>
          <p:cNvSpPr>
            <a:spLocks noGrp="1"/>
          </p:cNvSpPr>
          <p:nvPr>
            <p:ph idx="1"/>
          </p:nvPr>
        </p:nvSpPr>
        <p:spPr>
          <a:xfrm>
            <a:off x="1064525" y="2133600"/>
            <a:ext cx="10440087" cy="2800350"/>
          </a:xfrm>
        </p:spPr>
        <p:txBody>
          <a:bodyPr>
            <a:normAutofit/>
          </a:bodyPr>
          <a:lstStyle/>
          <a:p>
            <a:pPr marL="0" indent="0" algn="just">
              <a:buNone/>
            </a:pPr>
            <a:r>
              <a:rPr lang="en-US" sz="3200" dirty="0">
                <a:latin typeface="Maiandra GD" panose="020E0502030308020204" pitchFamily="34" charset="0"/>
              </a:rPr>
              <a:t>Occurs when the court makes a winding up order on the petition of an appropriate person like a creditor or any contributory shareholder.</a:t>
            </a:r>
            <a:endParaRPr lang="en-UG" sz="3200" dirty="0">
              <a:latin typeface="Maiandra GD" panose="020E0502030308020204" pitchFamily="34" charset="0"/>
            </a:endParaRPr>
          </a:p>
        </p:txBody>
      </p:sp>
    </p:spTree>
    <p:extLst>
      <p:ext uri="{BB962C8B-B14F-4D97-AF65-F5344CB8AC3E}">
        <p14:creationId xmlns:p14="http://schemas.microsoft.com/office/powerpoint/2010/main" val="25103754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548E0-DEE4-B95A-5DAB-86F8033D1E33}"/>
              </a:ext>
            </a:extLst>
          </p:cNvPr>
          <p:cNvSpPr>
            <a:spLocks noGrp="1"/>
          </p:cNvSpPr>
          <p:nvPr>
            <p:ph type="title"/>
          </p:nvPr>
        </p:nvSpPr>
        <p:spPr/>
        <p:txBody>
          <a:bodyPr/>
          <a:lstStyle/>
          <a:p>
            <a:r>
              <a:rPr lang="en-US" b="1" dirty="0">
                <a:latin typeface="Maiandra GD" panose="020E0502030308020204" pitchFamily="34" charset="0"/>
              </a:rPr>
              <a:t>EFFECT OF WINDING UP</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26692EB2-9EB2-E1C0-C8A6-DEAD52A868BB}"/>
              </a:ext>
            </a:extLst>
          </p:cNvPr>
          <p:cNvSpPr>
            <a:spLocks noGrp="1"/>
          </p:cNvSpPr>
          <p:nvPr>
            <p:ph idx="1"/>
          </p:nvPr>
        </p:nvSpPr>
        <p:spPr>
          <a:xfrm>
            <a:off x="1104900" y="1581150"/>
            <a:ext cx="10648950" cy="4330072"/>
          </a:xfrm>
        </p:spPr>
        <p:txBody>
          <a:bodyPr>
            <a:normAutofit/>
          </a:bodyPr>
          <a:lstStyle/>
          <a:p>
            <a:endParaRPr lang="en-US" sz="2400" dirty="0">
              <a:latin typeface="Maiandra GD" panose="020E0502030308020204" pitchFamily="34" charset="0"/>
            </a:endParaRPr>
          </a:p>
          <a:p>
            <a:pPr marL="0" indent="0">
              <a:buNone/>
            </a:pPr>
            <a:r>
              <a:rPr lang="en-US" sz="2400" dirty="0">
                <a:latin typeface="Maiandra GD" panose="020E0502030308020204" pitchFamily="34" charset="0"/>
              </a:rPr>
              <a:t>This has a bearing on a company as provided for under S.270 of The Companies Act of 2012 in two ways:</a:t>
            </a:r>
          </a:p>
          <a:p>
            <a:pPr marL="0" indent="0">
              <a:buNone/>
            </a:pPr>
            <a:r>
              <a:rPr lang="en-US" sz="2400" dirty="0">
                <a:latin typeface="Maiandra GD" panose="020E0502030308020204" pitchFamily="34" charset="0"/>
              </a:rPr>
              <a:t>1.  A company ceases to carry on any business except if it is for the beneficial winding up of the Company.</a:t>
            </a:r>
          </a:p>
          <a:p>
            <a:pPr marL="0" indent="0">
              <a:buNone/>
            </a:pPr>
            <a:r>
              <a:rPr lang="en-US" sz="2400" dirty="0">
                <a:latin typeface="Maiandra GD" panose="020E0502030308020204" pitchFamily="34" charset="0"/>
              </a:rPr>
              <a:t>2.  The Corporate status and the powers of the company remain in force until it is dissolved.</a:t>
            </a:r>
          </a:p>
          <a:p>
            <a:pPr marL="0" indent="0">
              <a:buNone/>
            </a:pPr>
            <a:r>
              <a:rPr lang="en-US" sz="2400" dirty="0">
                <a:latin typeface="Maiandra GD" panose="020E0502030308020204" pitchFamily="34" charset="0"/>
              </a:rPr>
              <a:t>3.  Any dealings with the court is void except with the permission of Court</a:t>
            </a:r>
            <a:endParaRPr lang="en-UG" sz="2400" dirty="0">
              <a:latin typeface="Maiandra GD" panose="020E0502030308020204" pitchFamily="34" charset="0"/>
            </a:endParaRPr>
          </a:p>
        </p:txBody>
      </p:sp>
    </p:spTree>
    <p:extLst>
      <p:ext uri="{BB962C8B-B14F-4D97-AF65-F5344CB8AC3E}">
        <p14:creationId xmlns:p14="http://schemas.microsoft.com/office/powerpoint/2010/main" val="78807420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1A94287-B213-9348-F537-42E717030EE3}"/>
              </a:ext>
            </a:extLst>
          </p:cNvPr>
          <p:cNvSpPr>
            <a:spLocks noGrp="1"/>
          </p:cNvSpPr>
          <p:nvPr>
            <p:ph idx="1"/>
          </p:nvPr>
        </p:nvSpPr>
        <p:spPr>
          <a:xfrm>
            <a:off x="1058779" y="2133600"/>
            <a:ext cx="10445833" cy="3208421"/>
          </a:xfrm>
        </p:spPr>
        <p:txBody>
          <a:bodyPr/>
          <a:lstStyle/>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endParaRPr lang="en-US" dirty="0">
              <a:latin typeface="Maiandra GD" panose="020E0502030308020204" pitchFamily="34" charset="0"/>
            </a:endParaRPr>
          </a:p>
          <a:p>
            <a:pPr marL="0" indent="0" algn="ctr">
              <a:buNone/>
            </a:pPr>
            <a:r>
              <a:rPr lang="en-US" dirty="0">
                <a:latin typeface="Maiandra GD" panose="020E0502030308020204" pitchFamily="34" charset="0"/>
              </a:rPr>
              <a:t>“The most enlightened judicial policy is to let people manage their own business in their own way.’’ Oliver Wendell Holmes, 1911. </a:t>
            </a:r>
            <a:endParaRPr lang="en-UG" dirty="0">
              <a:latin typeface="Maiandra GD" panose="020E0502030308020204" pitchFamily="34" charset="0"/>
            </a:endParaRPr>
          </a:p>
        </p:txBody>
      </p:sp>
    </p:spTree>
    <p:extLst>
      <p:ext uri="{BB962C8B-B14F-4D97-AF65-F5344CB8AC3E}">
        <p14:creationId xmlns:p14="http://schemas.microsoft.com/office/powerpoint/2010/main" val="1250620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1F147-8CAC-D8C8-1440-2B0499C9C21E}"/>
              </a:ext>
            </a:extLst>
          </p:cNvPr>
          <p:cNvSpPr>
            <a:spLocks noGrp="1"/>
          </p:cNvSpPr>
          <p:nvPr>
            <p:ph type="title"/>
          </p:nvPr>
        </p:nvSpPr>
        <p:spPr/>
        <p:txBody>
          <a:bodyPr/>
          <a:lstStyle/>
          <a:p>
            <a:r>
              <a:rPr lang="en-US" b="1" dirty="0">
                <a:latin typeface="Maiandra GD" panose="020E0502030308020204" pitchFamily="34" charset="0"/>
              </a:rPr>
              <a:t>TYPES OF COMPANIES</a:t>
            </a:r>
            <a:endParaRPr lang="en-UG" b="1" dirty="0">
              <a:latin typeface="Maiandra GD" panose="020E0502030308020204" pitchFamily="34" charset="0"/>
            </a:endParaRPr>
          </a:p>
        </p:txBody>
      </p:sp>
      <p:sp>
        <p:nvSpPr>
          <p:cNvPr id="3" name="Content Placeholder 2">
            <a:extLst>
              <a:ext uri="{FF2B5EF4-FFF2-40B4-BE49-F238E27FC236}">
                <a16:creationId xmlns:a16="http://schemas.microsoft.com/office/drawing/2014/main" id="{AD431D0E-118C-8983-B9D0-6698937F069D}"/>
              </a:ext>
            </a:extLst>
          </p:cNvPr>
          <p:cNvSpPr>
            <a:spLocks noGrp="1"/>
          </p:cNvSpPr>
          <p:nvPr>
            <p:ph idx="1"/>
          </p:nvPr>
        </p:nvSpPr>
        <p:spPr/>
        <p:txBody>
          <a:bodyPr>
            <a:normAutofit fontScale="77500" lnSpcReduction="20000"/>
          </a:bodyPr>
          <a:lstStyle/>
          <a:p>
            <a:pPr marL="0" indent="0">
              <a:buNone/>
            </a:pPr>
            <a:r>
              <a:rPr lang="en-US" sz="2400" dirty="0">
                <a:latin typeface="Maiandra GD" panose="020E0502030308020204" pitchFamily="34" charset="0"/>
              </a:rPr>
              <a:t>Private companies</a:t>
            </a:r>
          </a:p>
          <a:p>
            <a:pPr marL="0" indent="0">
              <a:buNone/>
            </a:pPr>
            <a:endParaRPr lang="en-US" sz="2400" dirty="0">
              <a:latin typeface="Maiandra GD" panose="020E0502030308020204" pitchFamily="34" charset="0"/>
            </a:endParaRPr>
          </a:p>
          <a:p>
            <a:pPr marL="0" indent="0">
              <a:buNone/>
            </a:pPr>
            <a:r>
              <a:rPr lang="en-US" sz="2400" dirty="0">
                <a:effectLst/>
                <a:latin typeface="Maiandra GD" panose="020E0502030308020204" pitchFamily="34" charset="0"/>
                <a:ea typeface="Calibri" panose="020F0502020204030204" pitchFamily="34" charset="0"/>
                <a:cs typeface="Times New Roman" panose="02020603050405020304" pitchFamily="18" charset="0"/>
              </a:rPr>
              <a:t>A private company is set up by the Companies Act 2012, Laws of Uganda under Section 5.</a:t>
            </a:r>
          </a:p>
          <a:p>
            <a:pPr marL="342900" indent="-342900">
              <a:buFont typeface="+mj-lt"/>
              <a:buAutoNum type="alphaLcParenR"/>
            </a:pPr>
            <a:r>
              <a:rPr lang="en-US" sz="2400" dirty="0">
                <a:effectLst/>
                <a:latin typeface="Maiandra GD" panose="020E0502030308020204" pitchFamily="34" charset="0"/>
                <a:ea typeface="Calibri" panose="020F0502020204030204" pitchFamily="34" charset="0"/>
                <a:cs typeface="Times New Roman" panose="02020603050405020304" pitchFamily="18" charset="0"/>
              </a:rPr>
              <a:t>company limited by shares, this is one whose liability of the shareholders at the time of winding up of the company is identified to the amount, if any unpaid on their shares. </a:t>
            </a:r>
            <a:r>
              <a:rPr lang="en-US" sz="2400" dirty="0">
                <a:latin typeface="Maiandra GD" panose="020E0502030308020204" pitchFamily="34" charset="0"/>
              </a:rPr>
              <a:t>section 4(2) (a) </a:t>
            </a:r>
            <a:endParaRPr lang="en-US" sz="2400" dirty="0">
              <a:effectLst/>
              <a:latin typeface="Maiandra GD" panose="020E0502030308020204" pitchFamily="34" charset="0"/>
              <a:ea typeface="Calibri" panose="020F0502020204030204" pitchFamily="34" charset="0"/>
              <a:cs typeface="Times New Roman" panose="02020603050405020304" pitchFamily="18" charset="0"/>
            </a:endParaRPr>
          </a:p>
          <a:p>
            <a:pPr marL="342900" indent="-342900">
              <a:buFont typeface="+mj-lt"/>
              <a:buAutoNum type="alphaLcParenR"/>
            </a:pPr>
            <a:r>
              <a:rPr lang="en-US" sz="2400" dirty="0">
                <a:latin typeface="Maiandra GD" panose="020E0502030308020204" pitchFamily="34" charset="0"/>
                <a:ea typeface="Calibri" panose="020F0502020204030204" pitchFamily="34" charset="0"/>
                <a:cs typeface="Times New Roman" panose="02020603050405020304" pitchFamily="18" charset="0"/>
              </a:rPr>
              <a:t>Company Limited by Guarantee. (</a:t>
            </a:r>
            <a:r>
              <a:rPr lang="en-US" sz="2400" dirty="0">
                <a:latin typeface="Maiandra GD" panose="020E0502030308020204" pitchFamily="34" charset="0"/>
              </a:rPr>
              <a:t>section 4 (2) (b))</a:t>
            </a:r>
            <a:endParaRPr lang="en-UG" sz="2400" dirty="0">
              <a:effectLst/>
              <a:latin typeface="Maiandra GD" panose="020E0502030308020204" pitchFamily="34" charset="0"/>
              <a:ea typeface="Calibri" panose="020F0502020204030204" pitchFamily="34" charset="0"/>
              <a:cs typeface="Times New Roman" panose="02020603050405020304" pitchFamily="18" charset="0"/>
            </a:endParaRPr>
          </a:p>
          <a:p>
            <a:pPr marL="0" indent="0">
              <a:buNone/>
            </a:pPr>
            <a:r>
              <a:rPr lang="en-US" sz="2400" dirty="0">
                <a:effectLst/>
                <a:latin typeface="Maiandra GD" panose="020E0502030308020204" pitchFamily="34" charset="0"/>
                <a:ea typeface="Calibri" panose="020F0502020204030204" pitchFamily="34" charset="0"/>
                <a:cs typeface="Times New Roman" panose="02020603050405020304" pitchFamily="18" charset="0"/>
              </a:rPr>
              <a:t> </a:t>
            </a:r>
            <a:endParaRPr lang="en-UG" sz="2400" dirty="0">
              <a:latin typeface="Maiandra GD" panose="020E0502030308020204" pitchFamily="34" charset="0"/>
            </a:endParaRPr>
          </a:p>
        </p:txBody>
      </p:sp>
    </p:spTree>
    <p:extLst>
      <p:ext uri="{BB962C8B-B14F-4D97-AF65-F5344CB8AC3E}">
        <p14:creationId xmlns:p14="http://schemas.microsoft.com/office/powerpoint/2010/main" val="1337587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3409</TotalTime>
  <Words>8877</Words>
  <Application>Microsoft Office PowerPoint</Application>
  <PresentationFormat>Widescreen</PresentationFormat>
  <Paragraphs>556</Paragraphs>
  <Slides>86</Slides>
  <Notes>36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86</vt:i4>
      </vt:variant>
    </vt:vector>
  </HeadingPairs>
  <TitlesOfParts>
    <vt:vector size="94" baseType="lpstr">
      <vt:lpstr>Arial</vt:lpstr>
      <vt:lpstr>Arial Narrow</vt:lpstr>
      <vt:lpstr>Calibri</vt:lpstr>
      <vt:lpstr>Century Gothic</vt:lpstr>
      <vt:lpstr>Gill Sans MT</vt:lpstr>
      <vt:lpstr>Maiandra GD</vt:lpstr>
      <vt:lpstr>Times New Roman</vt:lpstr>
      <vt:lpstr>Gallery</vt:lpstr>
      <vt:lpstr>COMPANY LAW IN UGANDA</vt:lpstr>
      <vt:lpstr>REFERENCES</vt:lpstr>
      <vt:lpstr>HISTORY OF COMPANY LAW</vt:lpstr>
      <vt:lpstr>DEFINITION</vt:lpstr>
      <vt:lpstr>Definition</vt:lpstr>
      <vt:lpstr>PROMOTERS &amp; PRE-INCOPRATION CONTRACTS</vt:lpstr>
      <vt:lpstr>TYPES OF COMPANIES</vt:lpstr>
      <vt:lpstr>PUBLIC COMPANIES &amp; THEIR CHARACTERISTICS</vt:lpstr>
      <vt:lpstr>TYPES OF COMPANIES</vt:lpstr>
      <vt:lpstr>CHARACTERISTICS OF PRIVATE COMPANIES</vt:lpstr>
      <vt:lpstr>HOLDING V SUBSIDIARY COMPANIES</vt:lpstr>
      <vt:lpstr>PowerPoint Presentation</vt:lpstr>
      <vt:lpstr>TYPES OF COMPANIES</vt:lpstr>
      <vt:lpstr>TYPES OF COMPANIES</vt:lpstr>
      <vt:lpstr>PRINCIPLE OF CORPORATE PERSONALITY SALOMON v SALOMON </vt:lpstr>
      <vt:lpstr>SALOMON v SALOMON </vt:lpstr>
      <vt:lpstr>Macaura v Northern Assurance Co [1925] AC 619</vt:lpstr>
      <vt:lpstr>PROCEDURE FOR COMPANY REGISTRATION</vt:lpstr>
      <vt:lpstr>PROCEDURE FOR COMPANY REGISTRATION</vt:lpstr>
      <vt:lpstr>PowerPoint Presentation</vt:lpstr>
      <vt:lpstr>APPLICATION OF SECTION 251 -253 (CERTIFICATE OF REGISTRATION)</vt:lpstr>
      <vt:lpstr>MEMORANDUM OF ASSOCIATION</vt:lpstr>
      <vt:lpstr>MEMORANDUM OF ASSOCIATION</vt:lpstr>
      <vt:lpstr>DOCTRINE OF ULTRA VIRES</vt:lpstr>
      <vt:lpstr>ILLEGALITY UNDER THE LAW</vt:lpstr>
      <vt:lpstr>ARTICLES OF ASSOCIATION</vt:lpstr>
      <vt:lpstr>LEGAL EFFECT OF COMPANY REGISTRATION</vt:lpstr>
      <vt:lpstr>LEGAL EFFECT OF COMPANY REGISTRATION</vt:lpstr>
      <vt:lpstr>CASE:</vt:lpstr>
      <vt:lpstr>PowerPoint Presentation</vt:lpstr>
      <vt:lpstr>LIFTING OF THE CORPORATE VEIL</vt:lpstr>
      <vt:lpstr>RATIONALE FOR LIFTING OF THE VEIL</vt:lpstr>
      <vt:lpstr>CASE:</vt:lpstr>
      <vt:lpstr>STATUTORY - LIFTING OF THE COPRATE VEIL</vt:lpstr>
      <vt:lpstr>STATUTORY MINIMUM</vt:lpstr>
      <vt:lpstr>WHERE THE COMPANY IS NOT MENTIONED IN THE BILL OF EXCHANGE.</vt:lpstr>
      <vt:lpstr>HOLDING &amp; SUBSIDIARY COMPANIES</vt:lpstr>
      <vt:lpstr>CRIMINAL INVESTIGATIONS INTO HOLDING &amp; SUBSIDIAY COMPANIES</vt:lpstr>
      <vt:lpstr>TAXATION</vt:lpstr>
      <vt:lpstr>FRAUD </vt:lpstr>
      <vt:lpstr>COMMON LAW PRINCIPLES ON LIFTING THE VEIL</vt:lpstr>
      <vt:lpstr>COMMON LAW PRINCIPLES ON LIFTING THE VEIL</vt:lpstr>
      <vt:lpstr>COMMON LAW PRINCIPLES ON LIFTING THE VEIL</vt:lpstr>
      <vt:lpstr>COMMON LAW PRINCIPLES ON LIFTING THE VEIL</vt:lpstr>
      <vt:lpstr>PowerPoint Presentation</vt:lpstr>
      <vt:lpstr>   MANAGEMENT OF A COMPANY</vt:lpstr>
      <vt:lpstr>STRUCTURE</vt:lpstr>
      <vt:lpstr>MEETINGS</vt:lpstr>
      <vt:lpstr>NOTICE  - MATTEW RUKIKAIRE CASE</vt:lpstr>
      <vt:lpstr>NOTICE :</vt:lpstr>
      <vt:lpstr>NOTICE </vt:lpstr>
      <vt:lpstr>AGENDA</vt:lpstr>
      <vt:lpstr>STATUTORY MEETING </vt:lpstr>
      <vt:lpstr>CONTENTS OF STATUTORY MEETING REPORT</vt:lpstr>
      <vt:lpstr>EXTRA – ORDINARY MEETING</vt:lpstr>
      <vt:lpstr>EXTRA – ORDINARY MEETING</vt:lpstr>
      <vt:lpstr>ANNAUL GENERAL MEEETING</vt:lpstr>
      <vt:lpstr>GENERAL MEETING CONVENED UNDER ORDER OF COURT. S142</vt:lpstr>
      <vt:lpstr>PROCEDURE &amp; VOTING AT MEETINGS</vt:lpstr>
      <vt:lpstr>ATTENDANCE BY PROXIES</vt:lpstr>
      <vt:lpstr>CHAIRMAN</vt:lpstr>
      <vt:lpstr>COMPANY RESOLUTIONS</vt:lpstr>
      <vt:lpstr>SPECIAL &amp; ORDINARY RESOLUTION</vt:lpstr>
      <vt:lpstr>SPECIAL &amp; ORDINARY RESOLUTION</vt:lpstr>
      <vt:lpstr>TYPES OF SHARES</vt:lpstr>
      <vt:lpstr>TYPES OF SHARES</vt:lpstr>
      <vt:lpstr>TYPES OF SHARES</vt:lpstr>
      <vt:lpstr>TRANSFER OF SHARES</vt:lpstr>
      <vt:lpstr>BOARD OF DIRECTORS</vt:lpstr>
      <vt:lpstr>DIRECTORS</vt:lpstr>
      <vt:lpstr>DUTIES OF DIRECTORS</vt:lpstr>
      <vt:lpstr>COMPANY SECRETARY</vt:lpstr>
      <vt:lpstr>DUTIES OF THE C/ SECRETARY</vt:lpstr>
      <vt:lpstr>AUDITORS</vt:lpstr>
      <vt:lpstr>WINDING UP</vt:lpstr>
      <vt:lpstr>WINDING UP</vt:lpstr>
      <vt:lpstr>WINDING UP</vt:lpstr>
      <vt:lpstr>WINDING UP</vt:lpstr>
      <vt:lpstr>TYPES OF WINDING UP</vt:lpstr>
      <vt:lpstr>MEMBERS VOLUNTARY WINDING UP</vt:lpstr>
      <vt:lpstr>CREDITORS VOLUNTARY WINDING UP</vt:lpstr>
      <vt:lpstr>CREDITORS WINDING UP</vt:lpstr>
      <vt:lpstr>CREDITORS WINDING UP</vt:lpstr>
      <vt:lpstr>COMPULSORY WINDING UP BY COURT</vt:lpstr>
      <vt:lpstr>EFFECT OF WINDING UP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LAW IN UGANDA</dc:title>
  <dc:creator>Tumusiime Aggrey</dc:creator>
  <cp:lastModifiedBy>Anna Ameda</cp:lastModifiedBy>
  <cp:revision>4</cp:revision>
  <dcterms:created xsi:type="dcterms:W3CDTF">2023-05-30T07:06:46Z</dcterms:created>
  <dcterms:modified xsi:type="dcterms:W3CDTF">2025-04-01T07:13:47Z</dcterms:modified>
</cp:coreProperties>
</file>