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3"/>
  </p:notesMasterIdLst>
  <p:sldIdLst>
    <p:sldId id="256" r:id="rId2"/>
    <p:sldId id="258" r:id="rId3"/>
    <p:sldId id="280" r:id="rId4"/>
    <p:sldId id="266" r:id="rId5"/>
    <p:sldId id="267" r:id="rId6"/>
    <p:sldId id="270" r:id="rId7"/>
    <p:sldId id="281" r:id="rId8"/>
    <p:sldId id="279" r:id="rId9"/>
    <p:sldId id="284" r:id="rId10"/>
    <p:sldId id="269" r:id="rId11"/>
    <p:sldId id="278" r:id="rId12"/>
    <p:sldId id="271" r:id="rId13"/>
    <p:sldId id="272" r:id="rId14"/>
    <p:sldId id="285" r:id="rId15"/>
    <p:sldId id="261" r:id="rId16"/>
    <p:sldId id="260" r:id="rId17"/>
    <p:sldId id="277" r:id="rId18"/>
    <p:sldId id="286" r:id="rId19"/>
    <p:sldId id="282" r:id="rId20"/>
    <p:sldId id="283" r:id="rId21"/>
    <p:sldId id="265" r:id="rId22"/>
    <p:sldId id="290" r:id="rId23"/>
    <p:sldId id="257" r:id="rId24"/>
    <p:sldId id="259" r:id="rId25"/>
    <p:sldId id="287" r:id="rId26"/>
    <p:sldId id="288" r:id="rId27"/>
    <p:sldId id="262" r:id="rId28"/>
    <p:sldId id="275" r:id="rId29"/>
    <p:sldId id="276" r:id="rId30"/>
    <p:sldId id="264" r:id="rId31"/>
    <p:sldId id="289"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5A31C5F-1CF7-49C8-B3D5-9AC124954BF6}" v="9" dt="2025-03-26T13:13:26.54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6102" autoAdjust="0"/>
    <p:restoredTop sz="81307" autoAdjust="0"/>
  </p:normalViewPr>
  <p:slideViewPr>
    <p:cSldViewPr snapToGrid="0">
      <p:cViewPr varScale="1">
        <p:scale>
          <a:sx n="60" d="100"/>
          <a:sy n="60" d="100"/>
        </p:scale>
        <p:origin x="58" y="19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5/10/relationships/revisionInfo" Target="revisionInfo.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na Ameda" userId="8510c84edc69ab8b" providerId="LiveId" clId="{65A31C5F-1CF7-49C8-B3D5-9AC124954BF6}"/>
    <pc:docChg chg="undo custSel addSld delSld modSld sldOrd">
      <pc:chgData name="Anna Ameda" userId="8510c84edc69ab8b" providerId="LiveId" clId="{65A31C5F-1CF7-49C8-B3D5-9AC124954BF6}" dt="2025-03-26T18:07:29.864" v="9811" actId="20577"/>
      <pc:docMkLst>
        <pc:docMk/>
      </pc:docMkLst>
      <pc:sldChg chg="modSp mod">
        <pc:chgData name="Anna Ameda" userId="8510c84edc69ab8b" providerId="LiveId" clId="{65A31C5F-1CF7-49C8-B3D5-9AC124954BF6}" dt="2025-03-26T08:10:51.036" v="912" actId="113"/>
        <pc:sldMkLst>
          <pc:docMk/>
          <pc:sldMk cId="935525621" sldId="256"/>
        </pc:sldMkLst>
        <pc:spChg chg="mod">
          <ac:chgData name="Anna Ameda" userId="8510c84edc69ab8b" providerId="LiveId" clId="{65A31C5F-1CF7-49C8-B3D5-9AC124954BF6}" dt="2025-03-26T08:10:51.036" v="912" actId="113"/>
          <ac:spMkLst>
            <pc:docMk/>
            <pc:sldMk cId="935525621" sldId="256"/>
            <ac:spMk id="3" creationId="{579F231D-74C3-7EFF-6436-7E5455400DE7}"/>
          </ac:spMkLst>
        </pc:spChg>
      </pc:sldChg>
      <pc:sldChg chg="modSp del mod">
        <pc:chgData name="Anna Ameda" userId="8510c84edc69ab8b" providerId="LiveId" clId="{65A31C5F-1CF7-49C8-B3D5-9AC124954BF6}" dt="2025-03-26T13:10:42.200" v="7573" actId="2696"/>
        <pc:sldMkLst>
          <pc:docMk/>
          <pc:sldMk cId="851057543" sldId="257"/>
        </pc:sldMkLst>
        <pc:spChg chg="mod">
          <ac:chgData name="Anna Ameda" userId="8510c84edc69ab8b" providerId="LiveId" clId="{65A31C5F-1CF7-49C8-B3D5-9AC124954BF6}" dt="2025-03-26T08:32:27.174" v="1959" actId="27636"/>
          <ac:spMkLst>
            <pc:docMk/>
            <pc:sldMk cId="851057543" sldId="257"/>
            <ac:spMk id="3" creationId="{C108F43F-10AF-5A1A-C0A6-00E6A5351C87}"/>
          </ac:spMkLst>
        </pc:spChg>
      </pc:sldChg>
      <pc:sldChg chg="modSp add mod modNotesTx">
        <pc:chgData name="Anna Ameda" userId="8510c84edc69ab8b" providerId="LiveId" clId="{65A31C5F-1CF7-49C8-B3D5-9AC124954BF6}" dt="2025-03-26T14:19:06.261" v="8773" actId="114"/>
        <pc:sldMkLst>
          <pc:docMk/>
          <pc:sldMk cId="3920316568" sldId="257"/>
        </pc:sldMkLst>
        <pc:spChg chg="mod">
          <ac:chgData name="Anna Ameda" userId="8510c84edc69ab8b" providerId="LiveId" clId="{65A31C5F-1CF7-49C8-B3D5-9AC124954BF6}" dt="2025-03-26T14:19:06.261" v="8773" actId="114"/>
          <ac:spMkLst>
            <pc:docMk/>
            <pc:sldMk cId="3920316568" sldId="257"/>
            <ac:spMk id="3" creationId="{C108F43F-10AF-5A1A-C0A6-00E6A5351C87}"/>
          </ac:spMkLst>
        </pc:spChg>
      </pc:sldChg>
      <pc:sldChg chg="modSp mod ord">
        <pc:chgData name="Anna Ameda" userId="8510c84edc69ab8b" providerId="LiveId" clId="{65A31C5F-1CF7-49C8-B3D5-9AC124954BF6}" dt="2025-03-26T08:10:23.911" v="906" actId="2711"/>
        <pc:sldMkLst>
          <pc:docMk/>
          <pc:sldMk cId="2043022501" sldId="258"/>
        </pc:sldMkLst>
        <pc:spChg chg="mod">
          <ac:chgData name="Anna Ameda" userId="8510c84edc69ab8b" providerId="LiveId" clId="{65A31C5F-1CF7-49C8-B3D5-9AC124954BF6}" dt="2025-03-26T08:10:23.911" v="906" actId="2711"/>
          <ac:spMkLst>
            <pc:docMk/>
            <pc:sldMk cId="2043022501" sldId="258"/>
            <ac:spMk id="2" creationId="{ACD04A37-8FC3-D139-AF17-C03ACF571195}"/>
          </ac:spMkLst>
        </pc:spChg>
        <pc:spChg chg="mod">
          <ac:chgData name="Anna Ameda" userId="8510c84edc69ab8b" providerId="LiveId" clId="{65A31C5F-1CF7-49C8-B3D5-9AC124954BF6}" dt="2025-03-26T08:10:23.911" v="906" actId="2711"/>
          <ac:spMkLst>
            <pc:docMk/>
            <pc:sldMk cId="2043022501" sldId="258"/>
            <ac:spMk id="3" creationId="{D3104614-9F40-BBA6-5A41-868CA071FB9F}"/>
          </ac:spMkLst>
        </pc:spChg>
      </pc:sldChg>
      <pc:sldChg chg="del">
        <pc:chgData name="Anna Ameda" userId="8510c84edc69ab8b" providerId="LiveId" clId="{65A31C5F-1CF7-49C8-B3D5-9AC124954BF6}" dt="2025-03-26T13:10:51.651" v="7575" actId="2696"/>
        <pc:sldMkLst>
          <pc:docMk/>
          <pc:sldMk cId="1478889438" sldId="259"/>
        </pc:sldMkLst>
      </pc:sldChg>
      <pc:sldChg chg="modSp add mod modNotesTx">
        <pc:chgData name="Anna Ameda" userId="8510c84edc69ab8b" providerId="LiveId" clId="{65A31C5F-1CF7-49C8-B3D5-9AC124954BF6}" dt="2025-03-26T13:25:05.877" v="8233" actId="20577"/>
        <pc:sldMkLst>
          <pc:docMk/>
          <pc:sldMk cId="1897296436" sldId="259"/>
        </pc:sldMkLst>
        <pc:spChg chg="mod">
          <ac:chgData name="Anna Ameda" userId="8510c84edc69ab8b" providerId="LiveId" clId="{65A31C5F-1CF7-49C8-B3D5-9AC124954BF6}" dt="2025-03-26T13:17:49.293" v="8003" actId="20577"/>
          <ac:spMkLst>
            <pc:docMk/>
            <pc:sldMk cId="1897296436" sldId="259"/>
            <ac:spMk id="3" creationId="{94A4514C-6FF5-3CCE-B86E-F9704322CFEA}"/>
          </ac:spMkLst>
        </pc:spChg>
      </pc:sldChg>
      <pc:sldChg chg="modSp del mod modNotesTx">
        <pc:chgData name="Anna Ameda" userId="8510c84edc69ab8b" providerId="LiveId" clId="{65A31C5F-1CF7-49C8-B3D5-9AC124954BF6}" dt="2025-03-26T13:09:50.276" v="7567" actId="2696"/>
        <pc:sldMkLst>
          <pc:docMk/>
          <pc:sldMk cId="690134000" sldId="260"/>
        </pc:sldMkLst>
        <pc:spChg chg="mod">
          <ac:chgData name="Anna Ameda" userId="8510c84edc69ab8b" providerId="LiveId" clId="{65A31C5F-1CF7-49C8-B3D5-9AC124954BF6}" dt="2025-03-26T13:08:18.482" v="7539" actId="20577"/>
          <ac:spMkLst>
            <pc:docMk/>
            <pc:sldMk cId="690134000" sldId="260"/>
            <ac:spMk id="3" creationId="{F5FD422A-0717-4EBE-9CAD-207B5889F65D}"/>
          </ac:spMkLst>
        </pc:spChg>
      </pc:sldChg>
      <pc:sldChg chg="add">
        <pc:chgData name="Anna Ameda" userId="8510c84edc69ab8b" providerId="LiveId" clId="{65A31C5F-1CF7-49C8-B3D5-9AC124954BF6}" dt="2025-03-26T13:09:56.352" v="7568"/>
        <pc:sldMkLst>
          <pc:docMk/>
          <pc:sldMk cId="2081863073" sldId="260"/>
        </pc:sldMkLst>
      </pc:sldChg>
      <pc:sldChg chg="modSp mod modNotesTx">
        <pc:chgData name="Anna Ameda" userId="8510c84edc69ab8b" providerId="LiveId" clId="{65A31C5F-1CF7-49C8-B3D5-9AC124954BF6}" dt="2025-03-26T17:59:23.178" v="9799" actId="33524"/>
        <pc:sldMkLst>
          <pc:docMk/>
          <pc:sldMk cId="122086485" sldId="261"/>
        </pc:sldMkLst>
        <pc:spChg chg="mod">
          <ac:chgData name="Anna Ameda" userId="8510c84edc69ab8b" providerId="LiveId" clId="{65A31C5F-1CF7-49C8-B3D5-9AC124954BF6}" dt="2025-03-26T14:30:42.802" v="9196" actId="20577"/>
          <ac:spMkLst>
            <pc:docMk/>
            <pc:sldMk cId="122086485" sldId="261"/>
            <ac:spMk id="3" creationId="{C76B3275-4080-8462-FB12-08582A627D46}"/>
          </ac:spMkLst>
        </pc:spChg>
      </pc:sldChg>
      <pc:sldChg chg="modSp mod">
        <pc:chgData name="Anna Ameda" userId="8510c84edc69ab8b" providerId="LiveId" clId="{65A31C5F-1CF7-49C8-B3D5-9AC124954BF6}" dt="2025-03-26T14:12:56.363" v="8708" actId="20577"/>
        <pc:sldMkLst>
          <pc:docMk/>
          <pc:sldMk cId="2816817311" sldId="262"/>
        </pc:sldMkLst>
        <pc:spChg chg="mod">
          <ac:chgData name="Anna Ameda" userId="8510c84edc69ab8b" providerId="LiveId" clId="{65A31C5F-1CF7-49C8-B3D5-9AC124954BF6}" dt="2025-03-25T16:04:27.644" v="96" actId="20577"/>
          <ac:spMkLst>
            <pc:docMk/>
            <pc:sldMk cId="2816817311" sldId="262"/>
            <ac:spMk id="2" creationId="{936C44D3-E9C8-C299-9734-BD946BCF59B0}"/>
          </ac:spMkLst>
        </pc:spChg>
        <pc:spChg chg="mod">
          <ac:chgData name="Anna Ameda" userId="8510c84edc69ab8b" providerId="LiveId" clId="{65A31C5F-1CF7-49C8-B3D5-9AC124954BF6}" dt="2025-03-26T14:12:56.363" v="8708" actId="20577"/>
          <ac:spMkLst>
            <pc:docMk/>
            <pc:sldMk cId="2816817311" sldId="262"/>
            <ac:spMk id="3" creationId="{5801A445-71DF-EDCC-30A4-5747E2C8D42C}"/>
          </ac:spMkLst>
        </pc:spChg>
      </pc:sldChg>
      <pc:sldChg chg="add del">
        <pc:chgData name="Anna Ameda" userId="8510c84edc69ab8b" providerId="LiveId" clId="{65A31C5F-1CF7-49C8-B3D5-9AC124954BF6}" dt="2025-03-26T13:22:15.532" v="8185" actId="47"/>
        <pc:sldMkLst>
          <pc:docMk/>
          <pc:sldMk cId="1672058778" sldId="263"/>
        </pc:sldMkLst>
      </pc:sldChg>
      <pc:sldChg chg="del">
        <pc:chgData name="Anna Ameda" userId="8510c84edc69ab8b" providerId="LiveId" clId="{65A31C5F-1CF7-49C8-B3D5-9AC124954BF6}" dt="2025-03-26T13:09:36.044" v="7565" actId="2696"/>
        <pc:sldMkLst>
          <pc:docMk/>
          <pc:sldMk cId="2930978374" sldId="263"/>
        </pc:sldMkLst>
      </pc:sldChg>
      <pc:sldChg chg="addSp delSp modSp mod modClrScheme chgLayout">
        <pc:chgData name="Anna Ameda" userId="8510c84edc69ab8b" providerId="LiveId" clId="{65A31C5F-1CF7-49C8-B3D5-9AC124954BF6}" dt="2025-03-26T14:24:44.824" v="9156" actId="27636"/>
        <pc:sldMkLst>
          <pc:docMk/>
          <pc:sldMk cId="2774306560" sldId="264"/>
        </pc:sldMkLst>
        <pc:spChg chg="mod ord">
          <ac:chgData name="Anna Ameda" userId="8510c84edc69ab8b" providerId="LiveId" clId="{65A31C5F-1CF7-49C8-B3D5-9AC124954BF6}" dt="2025-03-25T16:03:23.430" v="1" actId="700"/>
          <ac:spMkLst>
            <pc:docMk/>
            <pc:sldMk cId="2774306560" sldId="264"/>
            <ac:spMk id="2" creationId="{C67C42D7-B601-064F-22A4-26BCC2032FD0}"/>
          </ac:spMkLst>
        </pc:spChg>
        <pc:spChg chg="add del mod">
          <ac:chgData name="Anna Ameda" userId="8510c84edc69ab8b" providerId="LiveId" clId="{65A31C5F-1CF7-49C8-B3D5-9AC124954BF6}" dt="2025-03-26T14:24:44.824" v="9156" actId="27636"/>
          <ac:spMkLst>
            <pc:docMk/>
            <pc:sldMk cId="2774306560" sldId="264"/>
            <ac:spMk id="3" creationId="{87816C60-AC34-8849-E43F-8B9515148D14}"/>
          </ac:spMkLst>
        </pc:spChg>
      </pc:sldChg>
      <pc:sldChg chg="modSp mod">
        <pc:chgData name="Anna Ameda" userId="8510c84edc69ab8b" providerId="LiveId" clId="{65A31C5F-1CF7-49C8-B3D5-9AC124954BF6}" dt="2025-03-26T12:36:40.931" v="6194" actId="20577"/>
        <pc:sldMkLst>
          <pc:docMk/>
          <pc:sldMk cId="1098440599" sldId="265"/>
        </pc:sldMkLst>
        <pc:spChg chg="mod">
          <ac:chgData name="Anna Ameda" userId="8510c84edc69ab8b" providerId="LiveId" clId="{65A31C5F-1CF7-49C8-B3D5-9AC124954BF6}" dt="2025-03-26T12:36:40.931" v="6194" actId="20577"/>
          <ac:spMkLst>
            <pc:docMk/>
            <pc:sldMk cId="1098440599" sldId="265"/>
            <ac:spMk id="3" creationId="{01032084-D57E-C83F-17C6-86272B79C50D}"/>
          </ac:spMkLst>
        </pc:spChg>
      </pc:sldChg>
      <pc:sldChg chg="modSp mod">
        <pc:chgData name="Anna Ameda" userId="8510c84edc69ab8b" providerId="LiveId" clId="{65A31C5F-1CF7-49C8-B3D5-9AC124954BF6}" dt="2025-03-26T12:11:29.981" v="5134" actId="14100"/>
        <pc:sldMkLst>
          <pc:docMk/>
          <pc:sldMk cId="246762089" sldId="266"/>
        </pc:sldMkLst>
        <pc:spChg chg="mod">
          <ac:chgData name="Anna Ameda" userId="8510c84edc69ab8b" providerId="LiveId" clId="{65A31C5F-1CF7-49C8-B3D5-9AC124954BF6}" dt="2025-03-26T12:11:29.981" v="5134" actId="14100"/>
          <ac:spMkLst>
            <pc:docMk/>
            <pc:sldMk cId="246762089" sldId="266"/>
            <ac:spMk id="3" creationId="{3E0B3E5E-413F-FBD9-3379-79353ACBD968}"/>
          </ac:spMkLst>
        </pc:spChg>
      </pc:sldChg>
      <pc:sldChg chg="modSp mod modNotesTx">
        <pc:chgData name="Anna Ameda" userId="8510c84edc69ab8b" providerId="LiveId" clId="{65A31C5F-1CF7-49C8-B3D5-9AC124954BF6}" dt="2025-03-26T10:47:12.021" v="3124" actId="114"/>
        <pc:sldMkLst>
          <pc:docMk/>
          <pc:sldMk cId="516004636" sldId="267"/>
        </pc:sldMkLst>
        <pc:spChg chg="mod">
          <ac:chgData name="Anna Ameda" userId="8510c84edc69ab8b" providerId="LiveId" clId="{65A31C5F-1CF7-49C8-B3D5-9AC124954BF6}" dt="2025-03-26T08:43:14.114" v="2483" actId="20577"/>
          <ac:spMkLst>
            <pc:docMk/>
            <pc:sldMk cId="516004636" sldId="267"/>
            <ac:spMk id="3" creationId="{55BDE3BB-90CA-2275-883A-32A5DD0953BE}"/>
          </ac:spMkLst>
        </pc:spChg>
      </pc:sldChg>
      <pc:sldChg chg="del">
        <pc:chgData name="Anna Ameda" userId="8510c84edc69ab8b" providerId="LiveId" clId="{65A31C5F-1CF7-49C8-B3D5-9AC124954BF6}" dt="2025-03-26T10:42:23.649" v="3064" actId="47"/>
        <pc:sldMkLst>
          <pc:docMk/>
          <pc:sldMk cId="1523077186" sldId="268"/>
        </pc:sldMkLst>
      </pc:sldChg>
      <pc:sldChg chg="modSp mod">
        <pc:chgData name="Anna Ameda" userId="8510c84edc69ab8b" providerId="LiveId" clId="{65A31C5F-1CF7-49C8-B3D5-9AC124954BF6}" dt="2025-03-26T11:15:04.806" v="3909" actId="20577"/>
        <pc:sldMkLst>
          <pc:docMk/>
          <pc:sldMk cId="3374645620" sldId="269"/>
        </pc:sldMkLst>
        <pc:spChg chg="mod">
          <ac:chgData name="Anna Ameda" userId="8510c84edc69ab8b" providerId="LiveId" clId="{65A31C5F-1CF7-49C8-B3D5-9AC124954BF6}" dt="2025-03-26T11:15:04.806" v="3909" actId="20577"/>
          <ac:spMkLst>
            <pc:docMk/>
            <pc:sldMk cId="3374645620" sldId="269"/>
            <ac:spMk id="3" creationId="{45B7B1BD-1C3E-5B8F-83C5-F34F026C07D1}"/>
          </ac:spMkLst>
        </pc:spChg>
      </pc:sldChg>
      <pc:sldChg chg="modSp add mod modNotesTx">
        <pc:chgData name="Anna Ameda" userId="8510c84edc69ab8b" providerId="LiveId" clId="{65A31C5F-1CF7-49C8-B3D5-9AC124954BF6}" dt="2025-03-26T10:49:08.142" v="3183" actId="20577"/>
        <pc:sldMkLst>
          <pc:docMk/>
          <pc:sldMk cId="1689274761" sldId="270"/>
        </pc:sldMkLst>
        <pc:spChg chg="mod">
          <ac:chgData name="Anna Ameda" userId="8510c84edc69ab8b" providerId="LiveId" clId="{65A31C5F-1CF7-49C8-B3D5-9AC124954BF6}" dt="2025-03-26T10:49:08.142" v="3183" actId="20577"/>
          <ac:spMkLst>
            <pc:docMk/>
            <pc:sldMk cId="1689274761" sldId="270"/>
            <ac:spMk id="3" creationId="{57637826-1B1E-536F-E2AF-98A0B9B0C029}"/>
          </ac:spMkLst>
        </pc:spChg>
      </pc:sldChg>
      <pc:sldChg chg="del">
        <pc:chgData name="Anna Ameda" userId="8510c84edc69ab8b" providerId="LiveId" clId="{65A31C5F-1CF7-49C8-B3D5-9AC124954BF6}" dt="2025-03-25T16:19:28.548" v="771" actId="2696"/>
        <pc:sldMkLst>
          <pc:docMk/>
          <pc:sldMk cId="1764905853" sldId="270"/>
        </pc:sldMkLst>
      </pc:sldChg>
      <pc:sldChg chg="modSp mod">
        <pc:chgData name="Anna Ameda" userId="8510c84edc69ab8b" providerId="LiveId" clId="{65A31C5F-1CF7-49C8-B3D5-9AC124954BF6}" dt="2025-03-26T11:35:32.817" v="4219" actId="313"/>
        <pc:sldMkLst>
          <pc:docMk/>
          <pc:sldMk cId="1450375127" sldId="271"/>
        </pc:sldMkLst>
        <pc:spChg chg="mod">
          <ac:chgData name="Anna Ameda" userId="8510c84edc69ab8b" providerId="LiveId" clId="{65A31C5F-1CF7-49C8-B3D5-9AC124954BF6}" dt="2025-03-25T16:17:18.743" v="742" actId="20577"/>
          <ac:spMkLst>
            <pc:docMk/>
            <pc:sldMk cId="1450375127" sldId="271"/>
            <ac:spMk id="2" creationId="{1DA9BF57-8FD4-6905-51EC-479A0C4205C0}"/>
          </ac:spMkLst>
        </pc:spChg>
        <pc:spChg chg="mod">
          <ac:chgData name="Anna Ameda" userId="8510c84edc69ab8b" providerId="LiveId" clId="{65A31C5F-1CF7-49C8-B3D5-9AC124954BF6}" dt="2025-03-26T11:35:32.817" v="4219" actId="313"/>
          <ac:spMkLst>
            <pc:docMk/>
            <pc:sldMk cId="1450375127" sldId="271"/>
            <ac:spMk id="3" creationId="{EC85B900-7534-4336-65CF-39A46895D430}"/>
          </ac:spMkLst>
        </pc:spChg>
      </pc:sldChg>
      <pc:sldChg chg="modSp mod">
        <pc:chgData name="Anna Ameda" userId="8510c84edc69ab8b" providerId="LiveId" clId="{65A31C5F-1CF7-49C8-B3D5-9AC124954BF6}" dt="2025-03-26T11:41:12.038" v="4564" actId="20577"/>
        <pc:sldMkLst>
          <pc:docMk/>
          <pc:sldMk cId="1723176010" sldId="272"/>
        </pc:sldMkLst>
        <pc:spChg chg="mod">
          <ac:chgData name="Anna Ameda" userId="8510c84edc69ab8b" providerId="LiveId" clId="{65A31C5F-1CF7-49C8-B3D5-9AC124954BF6}" dt="2025-03-26T11:41:12.038" v="4564" actId="20577"/>
          <ac:spMkLst>
            <pc:docMk/>
            <pc:sldMk cId="1723176010" sldId="272"/>
            <ac:spMk id="2" creationId="{C50418F7-8D5C-A9D3-8CDD-688B1207EB99}"/>
          </ac:spMkLst>
        </pc:spChg>
        <pc:spChg chg="mod">
          <ac:chgData name="Anna Ameda" userId="8510c84edc69ab8b" providerId="LiveId" clId="{65A31C5F-1CF7-49C8-B3D5-9AC124954BF6}" dt="2025-03-26T11:40:56.930" v="4562" actId="20577"/>
          <ac:spMkLst>
            <pc:docMk/>
            <pc:sldMk cId="1723176010" sldId="272"/>
            <ac:spMk id="3" creationId="{4B4E2E9D-E36D-00CF-08D9-E7123D094E8C}"/>
          </ac:spMkLst>
        </pc:spChg>
      </pc:sldChg>
      <pc:sldChg chg="del">
        <pc:chgData name="Anna Ameda" userId="8510c84edc69ab8b" providerId="LiveId" clId="{65A31C5F-1CF7-49C8-B3D5-9AC124954BF6}" dt="2025-03-26T11:59:37.001" v="4565" actId="47"/>
        <pc:sldMkLst>
          <pc:docMk/>
          <pc:sldMk cId="707377905" sldId="273"/>
        </pc:sldMkLst>
      </pc:sldChg>
      <pc:sldChg chg="new del">
        <pc:chgData name="Anna Ameda" userId="8510c84edc69ab8b" providerId="LiveId" clId="{65A31C5F-1CF7-49C8-B3D5-9AC124954BF6}" dt="2025-03-26T12:41:58.278" v="6578" actId="47"/>
        <pc:sldMkLst>
          <pc:docMk/>
          <pc:sldMk cId="3604981162" sldId="274"/>
        </pc:sldMkLst>
      </pc:sldChg>
      <pc:sldChg chg="modSp new mod">
        <pc:chgData name="Anna Ameda" userId="8510c84edc69ab8b" providerId="LiveId" clId="{65A31C5F-1CF7-49C8-B3D5-9AC124954BF6}" dt="2025-03-26T12:53:36.718" v="6926" actId="255"/>
        <pc:sldMkLst>
          <pc:docMk/>
          <pc:sldMk cId="2612417501" sldId="275"/>
        </pc:sldMkLst>
        <pc:spChg chg="mod">
          <ac:chgData name="Anna Ameda" userId="8510c84edc69ab8b" providerId="LiveId" clId="{65A31C5F-1CF7-49C8-B3D5-9AC124954BF6}" dt="2025-03-25T16:04:15.085" v="73" actId="20577"/>
          <ac:spMkLst>
            <pc:docMk/>
            <pc:sldMk cId="2612417501" sldId="275"/>
            <ac:spMk id="2" creationId="{1D7C7690-1B48-A154-46BD-13D17CAE9AB6}"/>
          </ac:spMkLst>
        </pc:spChg>
        <pc:spChg chg="mod">
          <ac:chgData name="Anna Ameda" userId="8510c84edc69ab8b" providerId="LiveId" clId="{65A31C5F-1CF7-49C8-B3D5-9AC124954BF6}" dt="2025-03-26T12:53:36.718" v="6926" actId="255"/>
          <ac:spMkLst>
            <pc:docMk/>
            <pc:sldMk cId="2612417501" sldId="275"/>
            <ac:spMk id="3" creationId="{A64A3ECF-5180-29B4-6611-C66C60F7DA22}"/>
          </ac:spMkLst>
        </pc:spChg>
      </pc:sldChg>
      <pc:sldChg chg="modSp new mod">
        <pc:chgData name="Anna Ameda" userId="8510c84edc69ab8b" providerId="LiveId" clId="{65A31C5F-1CF7-49C8-B3D5-9AC124954BF6}" dt="2025-03-26T12:44:13.792" v="6583" actId="255"/>
        <pc:sldMkLst>
          <pc:docMk/>
          <pc:sldMk cId="1840913493" sldId="276"/>
        </pc:sldMkLst>
        <pc:spChg chg="mod">
          <ac:chgData name="Anna Ameda" userId="8510c84edc69ab8b" providerId="LiveId" clId="{65A31C5F-1CF7-49C8-B3D5-9AC124954BF6}" dt="2025-03-25T16:04:55.708" v="123" actId="20577"/>
          <ac:spMkLst>
            <pc:docMk/>
            <pc:sldMk cId="1840913493" sldId="276"/>
            <ac:spMk id="2" creationId="{FD84DCEB-1B40-E5CD-C714-1342279FE69C}"/>
          </ac:spMkLst>
        </pc:spChg>
        <pc:spChg chg="mod">
          <ac:chgData name="Anna Ameda" userId="8510c84edc69ab8b" providerId="LiveId" clId="{65A31C5F-1CF7-49C8-B3D5-9AC124954BF6}" dt="2025-03-26T12:44:13.792" v="6583" actId="255"/>
          <ac:spMkLst>
            <pc:docMk/>
            <pc:sldMk cId="1840913493" sldId="276"/>
            <ac:spMk id="3" creationId="{706EB14E-0743-5C13-7177-74FE110B3B5A}"/>
          </ac:spMkLst>
        </pc:spChg>
      </pc:sldChg>
      <pc:sldChg chg="modSp new del mod">
        <pc:chgData name="Anna Ameda" userId="8510c84edc69ab8b" providerId="LiveId" clId="{65A31C5F-1CF7-49C8-B3D5-9AC124954BF6}" dt="2025-03-26T13:10:01.784" v="7569" actId="2696"/>
        <pc:sldMkLst>
          <pc:docMk/>
          <pc:sldMk cId="1662430135" sldId="277"/>
        </pc:sldMkLst>
        <pc:spChg chg="mod">
          <ac:chgData name="Anna Ameda" userId="8510c84edc69ab8b" providerId="LiveId" clId="{65A31C5F-1CF7-49C8-B3D5-9AC124954BF6}" dt="2025-03-25T16:05:40.033" v="145" actId="20577"/>
          <ac:spMkLst>
            <pc:docMk/>
            <pc:sldMk cId="1662430135" sldId="277"/>
            <ac:spMk id="2" creationId="{F45CFA43-5D38-D49D-F8B8-B00BFE4A900F}"/>
          </ac:spMkLst>
        </pc:spChg>
        <pc:spChg chg="mod">
          <ac:chgData name="Anna Ameda" userId="8510c84edc69ab8b" providerId="LiveId" clId="{65A31C5F-1CF7-49C8-B3D5-9AC124954BF6}" dt="2025-03-26T12:41:54.507" v="6577" actId="20577"/>
          <ac:spMkLst>
            <pc:docMk/>
            <pc:sldMk cId="1662430135" sldId="277"/>
            <ac:spMk id="3" creationId="{53F313FC-2502-9D7A-17B8-A0733CC97F37}"/>
          </ac:spMkLst>
        </pc:spChg>
      </pc:sldChg>
      <pc:sldChg chg="add">
        <pc:chgData name="Anna Ameda" userId="8510c84edc69ab8b" providerId="LiveId" clId="{65A31C5F-1CF7-49C8-B3D5-9AC124954BF6}" dt="2025-03-26T13:10:07.886" v="7570"/>
        <pc:sldMkLst>
          <pc:docMk/>
          <pc:sldMk cId="3445584013" sldId="277"/>
        </pc:sldMkLst>
      </pc:sldChg>
      <pc:sldChg chg="modSp new mod">
        <pc:chgData name="Anna Ameda" userId="8510c84edc69ab8b" providerId="LiveId" clId="{65A31C5F-1CF7-49C8-B3D5-9AC124954BF6}" dt="2025-03-26T11:19:25.521" v="4050" actId="14100"/>
        <pc:sldMkLst>
          <pc:docMk/>
          <pc:sldMk cId="1589496882" sldId="278"/>
        </pc:sldMkLst>
        <pc:spChg chg="mod">
          <ac:chgData name="Anna Ameda" userId="8510c84edc69ab8b" providerId="LiveId" clId="{65A31C5F-1CF7-49C8-B3D5-9AC124954BF6}" dt="2025-03-26T11:16:03.655" v="3929" actId="20577"/>
          <ac:spMkLst>
            <pc:docMk/>
            <pc:sldMk cId="1589496882" sldId="278"/>
            <ac:spMk id="2" creationId="{8B3FA16F-BC6E-B2F2-9298-26AF3C92C69F}"/>
          </ac:spMkLst>
        </pc:spChg>
        <pc:spChg chg="mod">
          <ac:chgData name="Anna Ameda" userId="8510c84edc69ab8b" providerId="LiveId" clId="{65A31C5F-1CF7-49C8-B3D5-9AC124954BF6}" dt="2025-03-26T11:19:25.521" v="4050" actId="14100"/>
          <ac:spMkLst>
            <pc:docMk/>
            <pc:sldMk cId="1589496882" sldId="278"/>
            <ac:spMk id="3" creationId="{EDD0B96C-48A8-2CD3-AE6F-F22828E86B57}"/>
          </ac:spMkLst>
        </pc:spChg>
      </pc:sldChg>
      <pc:sldChg chg="modSp new mod">
        <pc:chgData name="Anna Ameda" userId="8510c84edc69ab8b" providerId="LiveId" clId="{65A31C5F-1CF7-49C8-B3D5-9AC124954BF6}" dt="2025-03-26T11:05:07.403" v="3411" actId="27636"/>
        <pc:sldMkLst>
          <pc:docMk/>
          <pc:sldMk cId="2642183758" sldId="279"/>
        </pc:sldMkLst>
        <pc:spChg chg="mod">
          <ac:chgData name="Anna Ameda" userId="8510c84edc69ab8b" providerId="LiveId" clId="{65A31C5F-1CF7-49C8-B3D5-9AC124954BF6}" dt="2025-03-25T16:09:05.107" v="465" actId="20577"/>
          <ac:spMkLst>
            <pc:docMk/>
            <pc:sldMk cId="2642183758" sldId="279"/>
            <ac:spMk id="2" creationId="{ECEDC2A4-19E3-6FBB-B484-25934D6B69FC}"/>
          </ac:spMkLst>
        </pc:spChg>
        <pc:spChg chg="mod">
          <ac:chgData name="Anna Ameda" userId="8510c84edc69ab8b" providerId="LiveId" clId="{65A31C5F-1CF7-49C8-B3D5-9AC124954BF6}" dt="2025-03-26T11:05:07.403" v="3411" actId="27636"/>
          <ac:spMkLst>
            <pc:docMk/>
            <pc:sldMk cId="2642183758" sldId="279"/>
            <ac:spMk id="3" creationId="{726D11C5-73D5-3339-5CCB-371F31378898}"/>
          </ac:spMkLst>
        </pc:spChg>
      </pc:sldChg>
      <pc:sldChg chg="modSp new mod">
        <pc:chgData name="Anna Ameda" userId="8510c84edc69ab8b" providerId="LiveId" clId="{65A31C5F-1CF7-49C8-B3D5-9AC124954BF6}" dt="2025-03-26T18:07:29.864" v="9811" actId="20577"/>
        <pc:sldMkLst>
          <pc:docMk/>
          <pc:sldMk cId="3683847176" sldId="280"/>
        </pc:sldMkLst>
        <pc:spChg chg="mod">
          <ac:chgData name="Anna Ameda" userId="8510c84edc69ab8b" providerId="LiveId" clId="{65A31C5F-1CF7-49C8-B3D5-9AC124954BF6}" dt="2025-03-25T16:10:49.362" v="617" actId="313"/>
          <ac:spMkLst>
            <pc:docMk/>
            <pc:sldMk cId="3683847176" sldId="280"/>
            <ac:spMk id="2" creationId="{442AEA73-4E06-8DFC-3D01-870B2ABB03D7}"/>
          </ac:spMkLst>
        </pc:spChg>
        <pc:spChg chg="mod">
          <ac:chgData name="Anna Ameda" userId="8510c84edc69ab8b" providerId="LiveId" clId="{65A31C5F-1CF7-49C8-B3D5-9AC124954BF6}" dt="2025-03-26T18:07:29.864" v="9811" actId="20577"/>
          <ac:spMkLst>
            <pc:docMk/>
            <pc:sldMk cId="3683847176" sldId="280"/>
            <ac:spMk id="3" creationId="{C093797F-3B85-23DA-B6C1-268877CF03F7}"/>
          </ac:spMkLst>
        </pc:spChg>
      </pc:sldChg>
      <pc:sldChg chg="modSp new del mod">
        <pc:chgData name="Anna Ameda" userId="8510c84edc69ab8b" providerId="LiveId" clId="{65A31C5F-1CF7-49C8-B3D5-9AC124954BF6}" dt="2025-03-25T16:19:28.548" v="771" actId="2696"/>
        <pc:sldMkLst>
          <pc:docMk/>
          <pc:sldMk cId="1164121490" sldId="281"/>
        </pc:sldMkLst>
        <pc:spChg chg="mod">
          <ac:chgData name="Anna Ameda" userId="8510c84edc69ab8b" providerId="LiveId" clId="{65A31C5F-1CF7-49C8-B3D5-9AC124954BF6}" dt="2025-03-25T16:19:14.728" v="770" actId="20577"/>
          <ac:spMkLst>
            <pc:docMk/>
            <pc:sldMk cId="1164121490" sldId="281"/>
            <ac:spMk id="2" creationId="{12BC2C24-3EB1-2695-966D-9E540783C516}"/>
          </ac:spMkLst>
        </pc:spChg>
      </pc:sldChg>
      <pc:sldChg chg="modSp add mod">
        <pc:chgData name="Anna Ameda" userId="8510c84edc69ab8b" providerId="LiveId" clId="{65A31C5F-1CF7-49C8-B3D5-9AC124954BF6}" dt="2025-03-26T11:02:12.418" v="3336" actId="14100"/>
        <pc:sldMkLst>
          <pc:docMk/>
          <pc:sldMk cId="2301426764" sldId="281"/>
        </pc:sldMkLst>
        <pc:spChg chg="mod">
          <ac:chgData name="Anna Ameda" userId="8510c84edc69ab8b" providerId="LiveId" clId="{65A31C5F-1CF7-49C8-B3D5-9AC124954BF6}" dt="2025-03-26T10:41:55.974" v="3063" actId="20577"/>
          <ac:spMkLst>
            <pc:docMk/>
            <pc:sldMk cId="2301426764" sldId="281"/>
            <ac:spMk id="2" creationId="{12BC2C24-3EB1-2695-966D-9E540783C516}"/>
          </ac:spMkLst>
        </pc:spChg>
        <pc:spChg chg="mod">
          <ac:chgData name="Anna Ameda" userId="8510c84edc69ab8b" providerId="LiveId" clId="{65A31C5F-1CF7-49C8-B3D5-9AC124954BF6}" dt="2025-03-26T11:02:12.418" v="3336" actId="14100"/>
          <ac:spMkLst>
            <pc:docMk/>
            <pc:sldMk cId="2301426764" sldId="281"/>
            <ac:spMk id="3" creationId="{BAB05772-56DF-F3DA-138C-0EF5F16F9F9B}"/>
          </ac:spMkLst>
        </pc:spChg>
      </pc:sldChg>
      <pc:sldChg chg="modSp new mod">
        <pc:chgData name="Anna Ameda" userId="8510c84edc69ab8b" providerId="LiveId" clId="{65A31C5F-1CF7-49C8-B3D5-9AC124954BF6}" dt="2025-03-26T12:21:12.580" v="5681" actId="20577"/>
        <pc:sldMkLst>
          <pc:docMk/>
          <pc:sldMk cId="3976987066" sldId="282"/>
        </pc:sldMkLst>
        <pc:spChg chg="mod">
          <ac:chgData name="Anna Ameda" userId="8510c84edc69ab8b" providerId="LiveId" clId="{65A31C5F-1CF7-49C8-B3D5-9AC124954BF6}" dt="2025-03-26T07:43:42.925" v="802" actId="20577"/>
          <ac:spMkLst>
            <pc:docMk/>
            <pc:sldMk cId="3976987066" sldId="282"/>
            <ac:spMk id="2" creationId="{23BD4277-E900-E963-1E38-1CBF0812159E}"/>
          </ac:spMkLst>
        </pc:spChg>
        <pc:spChg chg="mod">
          <ac:chgData name="Anna Ameda" userId="8510c84edc69ab8b" providerId="LiveId" clId="{65A31C5F-1CF7-49C8-B3D5-9AC124954BF6}" dt="2025-03-26T12:21:12.580" v="5681" actId="20577"/>
          <ac:spMkLst>
            <pc:docMk/>
            <pc:sldMk cId="3976987066" sldId="282"/>
            <ac:spMk id="3" creationId="{B44F58D6-0CE6-8DB6-4DF4-30833FBC2489}"/>
          </ac:spMkLst>
        </pc:spChg>
      </pc:sldChg>
      <pc:sldChg chg="add">
        <pc:chgData name="Anna Ameda" userId="8510c84edc69ab8b" providerId="LiveId" clId="{65A31C5F-1CF7-49C8-B3D5-9AC124954BF6}" dt="2025-03-26T13:10:24.626" v="7572"/>
        <pc:sldMkLst>
          <pc:docMk/>
          <pc:sldMk cId="2721494048" sldId="283"/>
        </pc:sldMkLst>
      </pc:sldChg>
      <pc:sldChg chg="modSp new del mod modNotesTx">
        <pc:chgData name="Anna Ameda" userId="8510c84edc69ab8b" providerId="LiveId" clId="{65A31C5F-1CF7-49C8-B3D5-9AC124954BF6}" dt="2025-03-26T13:10:19.507" v="7571" actId="2696"/>
        <pc:sldMkLst>
          <pc:docMk/>
          <pc:sldMk cId="3321093054" sldId="283"/>
        </pc:sldMkLst>
        <pc:spChg chg="mod">
          <ac:chgData name="Anna Ameda" userId="8510c84edc69ab8b" providerId="LiveId" clId="{65A31C5F-1CF7-49C8-B3D5-9AC124954BF6}" dt="2025-03-26T08:34:27.318" v="1991" actId="20577"/>
          <ac:spMkLst>
            <pc:docMk/>
            <pc:sldMk cId="3321093054" sldId="283"/>
            <ac:spMk id="2" creationId="{B9CCE6B8-C3AA-1027-D72C-7D78E2D7C2B2}"/>
          </ac:spMkLst>
        </pc:spChg>
        <pc:spChg chg="mod">
          <ac:chgData name="Anna Ameda" userId="8510c84edc69ab8b" providerId="LiveId" clId="{65A31C5F-1CF7-49C8-B3D5-9AC124954BF6}" dt="2025-03-26T12:34:25.881" v="6088" actId="15"/>
          <ac:spMkLst>
            <pc:docMk/>
            <pc:sldMk cId="3321093054" sldId="283"/>
            <ac:spMk id="3" creationId="{D696F5B4-9EB2-6723-AD39-7A2F4E134D0C}"/>
          </ac:spMkLst>
        </pc:spChg>
      </pc:sldChg>
      <pc:sldChg chg="modSp new mod">
        <pc:chgData name="Anna Ameda" userId="8510c84edc69ab8b" providerId="LiveId" clId="{65A31C5F-1CF7-49C8-B3D5-9AC124954BF6}" dt="2025-03-26T11:06:01.584" v="3440" actId="313"/>
        <pc:sldMkLst>
          <pc:docMk/>
          <pc:sldMk cId="2908673791" sldId="284"/>
        </pc:sldMkLst>
        <pc:spChg chg="mod">
          <ac:chgData name="Anna Ameda" userId="8510c84edc69ab8b" providerId="LiveId" clId="{65A31C5F-1CF7-49C8-B3D5-9AC124954BF6}" dt="2025-03-26T11:06:01.584" v="3440" actId="313"/>
          <ac:spMkLst>
            <pc:docMk/>
            <pc:sldMk cId="2908673791" sldId="284"/>
            <ac:spMk id="2" creationId="{D9B191FC-0859-959C-C270-B74D03AC4105}"/>
          </ac:spMkLst>
        </pc:spChg>
        <pc:spChg chg="mod">
          <ac:chgData name="Anna Ameda" userId="8510c84edc69ab8b" providerId="LiveId" clId="{65A31C5F-1CF7-49C8-B3D5-9AC124954BF6}" dt="2025-03-26T11:05:44.117" v="3430" actId="115"/>
          <ac:spMkLst>
            <pc:docMk/>
            <pc:sldMk cId="2908673791" sldId="284"/>
            <ac:spMk id="3" creationId="{DDFF1C2D-7731-1104-B344-4911C4D2976B}"/>
          </ac:spMkLst>
        </pc:spChg>
      </pc:sldChg>
      <pc:sldChg chg="addSp delSp modSp new mod modClrScheme chgLayout">
        <pc:chgData name="Anna Ameda" userId="8510c84edc69ab8b" providerId="LiveId" clId="{65A31C5F-1CF7-49C8-B3D5-9AC124954BF6}" dt="2025-03-26T12:02:38.422" v="4635" actId="313"/>
        <pc:sldMkLst>
          <pc:docMk/>
          <pc:sldMk cId="323282595" sldId="285"/>
        </pc:sldMkLst>
        <pc:spChg chg="del mod ord">
          <ac:chgData name="Anna Ameda" userId="8510c84edc69ab8b" providerId="LiveId" clId="{65A31C5F-1CF7-49C8-B3D5-9AC124954BF6}" dt="2025-03-26T12:00:03.182" v="4567" actId="700"/>
          <ac:spMkLst>
            <pc:docMk/>
            <pc:sldMk cId="323282595" sldId="285"/>
            <ac:spMk id="2" creationId="{43736B17-6FB2-9805-FC02-C90A575CBFFA}"/>
          </ac:spMkLst>
        </pc:spChg>
        <pc:spChg chg="del">
          <ac:chgData name="Anna Ameda" userId="8510c84edc69ab8b" providerId="LiveId" clId="{65A31C5F-1CF7-49C8-B3D5-9AC124954BF6}" dt="2025-03-26T12:00:03.182" v="4567" actId="700"/>
          <ac:spMkLst>
            <pc:docMk/>
            <pc:sldMk cId="323282595" sldId="285"/>
            <ac:spMk id="3" creationId="{2F828CE8-6BEA-9ADF-637D-8A2B7556D8C9}"/>
          </ac:spMkLst>
        </pc:spChg>
        <pc:spChg chg="add mod ord">
          <ac:chgData name="Anna Ameda" userId="8510c84edc69ab8b" providerId="LiveId" clId="{65A31C5F-1CF7-49C8-B3D5-9AC124954BF6}" dt="2025-03-26T12:02:38.422" v="4635" actId="313"/>
          <ac:spMkLst>
            <pc:docMk/>
            <pc:sldMk cId="323282595" sldId="285"/>
            <ac:spMk id="4" creationId="{FBA60E33-DE0D-3887-544B-7BD6EDD348F5}"/>
          </ac:spMkLst>
        </pc:spChg>
      </pc:sldChg>
      <pc:sldChg chg="modSp new mod">
        <pc:chgData name="Anna Ameda" userId="8510c84edc69ab8b" providerId="LiveId" clId="{65A31C5F-1CF7-49C8-B3D5-9AC124954BF6}" dt="2025-03-26T12:09:28.519" v="4880" actId="20577"/>
        <pc:sldMkLst>
          <pc:docMk/>
          <pc:sldMk cId="1480331603" sldId="286"/>
        </pc:sldMkLst>
        <pc:spChg chg="mod">
          <ac:chgData name="Anna Ameda" userId="8510c84edc69ab8b" providerId="LiveId" clId="{65A31C5F-1CF7-49C8-B3D5-9AC124954BF6}" dt="2025-03-26T12:08:55.602" v="4875" actId="20577"/>
          <ac:spMkLst>
            <pc:docMk/>
            <pc:sldMk cId="1480331603" sldId="286"/>
            <ac:spMk id="2" creationId="{2109C401-CEA6-EA61-4D53-126FB1230305}"/>
          </ac:spMkLst>
        </pc:spChg>
        <pc:spChg chg="mod">
          <ac:chgData name="Anna Ameda" userId="8510c84edc69ab8b" providerId="LiveId" clId="{65A31C5F-1CF7-49C8-B3D5-9AC124954BF6}" dt="2025-03-26T12:09:28.519" v="4880" actId="20577"/>
          <ac:spMkLst>
            <pc:docMk/>
            <pc:sldMk cId="1480331603" sldId="286"/>
            <ac:spMk id="3" creationId="{33DD7B1A-774D-44F4-E39A-3B2D9A13195D}"/>
          </ac:spMkLst>
        </pc:spChg>
      </pc:sldChg>
      <pc:sldChg chg="modSp new mod">
        <pc:chgData name="Anna Ameda" userId="8510c84edc69ab8b" providerId="LiveId" clId="{65A31C5F-1CF7-49C8-B3D5-9AC124954BF6}" dt="2025-03-26T14:14:50.324" v="8713" actId="20577"/>
        <pc:sldMkLst>
          <pc:docMk/>
          <pc:sldMk cId="296762071" sldId="287"/>
        </pc:sldMkLst>
        <pc:spChg chg="mod">
          <ac:chgData name="Anna Ameda" userId="8510c84edc69ab8b" providerId="LiveId" clId="{65A31C5F-1CF7-49C8-B3D5-9AC124954BF6}" dt="2025-03-26T13:15:55.921" v="7876" actId="20577"/>
          <ac:spMkLst>
            <pc:docMk/>
            <pc:sldMk cId="296762071" sldId="287"/>
            <ac:spMk id="2" creationId="{333487A2-FDDD-C8EA-3050-311E364058FE}"/>
          </ac:spMkLst>
        </pc:spChg>
        <pc:spChg chg="mod">
          <ac:chgData name="Anna Ameda" userId="8510c84edc69ab8b" providerId="LiveId" clId="{65A31C5F-1CF7-49C8-B3D5-9AC124954BF6}" dt="2025-03-26T14:14:50.324" v="8713" actId="20577"/>
          <ac:spMkLst>
            <pc:docMk/>
            <pc:sldMk cId="296762071" sldId="287"/>
            <ac:spMk id="3" creationId="{7428371E-75DA-9B57-153E-2CD6863F44B9}"/>
          </ac:spMkLst>
        </pc:spChg>
      </pc:sldChg>
      <pc:sldChg chg="add del">
        <pc:chgData name="Anna Ameda" userId="8510c84edc69ab8b" providerId="LiveId" clId="{65A31C5F-1CF7-49C8-B3D5-9AC124954BF6}" dt="2025-03-26T13:13:34.284" v="7693" actId="47"/>
        <pc:sldMkLst>
          <pc:docMk/>
          <pc:sldMk cId="1917153584" sldId="287"/>
        </pc:sldMkLst>
      </pc:sldChg>
      <pc:sldChg chg="modSp new mod">
        <pc:chgData name="Anna Ameda" userId="8510c84edc69ab8b" providerId="LiveId" clId="{65A31C5F-1CF7-49C8-B3D5-9AC124954BF6}" dt="2025-03-26T14:15:29.191" v="8727" actId="313"/>
        <pc:sldMkLst>
          <pc:docMk/>
          <pc:sldMk cId="806986617" sldId="288"/>
        </pc:sldMkLst>
        <pc:spChg chg="mod">
          <ac:chgData name="Anna Ameda" userId="8510c84edc69ab8b" providerId="LiveId" clId="{65A31C5F-1CF7-49C8-B3D5-9AC124954BF6}" dt="2025-03-26T14:15:29.191" v="8727" actId="313"/>
          <ac:spMkLst>
            <pc:docMk/>
            <pc:sldMk cId="806986617" sldId="288"/>
            <ac:spMk id="2" creationId="{DCABF006-B976-C5AF-0E94-99D5A188310D}"/>
          </ac:spMkLst>
        </pc:spChg>
        <pc:spChg chg="mod">
          <ac:chgData name="Anna Ameda" userId="8510c84edc69ab8b" providerId="LiveId" clId="{65A31C5F-1CF7-49C8-B3D5-9AC124954BF6}" dt="2025-03-26T14:14:58.448" v="8716" actId="27636"/>
          <ac:spMkLst>
            <pc:docMk/>
            <pc:sldMk cId="806986617" sldId="288"/>
            <ac:spMk id="3" creationId="{CA30A803-9F3C-3678-E758-D046A8419F6D}"/>
          </ac:spMkLst>
        </pc:spChg>
      </pc:sldChg>
      <pc:sldChg chg="delSp modSp new mod">
        <pc:chgData name="Anna Ameda" userId="8510c84edc69ab8b" providerId="LiveId" clId="{65A31C5F-1CF7-49C8-B3D5-9AC124954BF6}" dt="2025-03-26T14:32:14.764" v="9221" actId="20577"/>
        <pc:sldMkLst>
          <pc:docMk/>
          <pc:sldMk cId="4214584632" sldId="289"/>
        </pc:sldMkLst>
        <pc:spChg chg="del">
          <ac:chgData name="Anna Ameda" userId="8510c84edc69ab8b" providerId="LiveId" clId="{65A31C5F-1CF7-49C8-B3D5-9AC124954BF6}" dt="2025-03-26T14:31:44.719" v="9217" actId="478"/>
          <ac:spMkLst>
            <pc:docMk/>
            <pc:sldMk cId="4214584632" sldId="289"/>
            <ac:spMk id="2" creationId="{9C54A16A-E7AF-392A-9B0E-4510A2D09507}"/>
          </ac:spMkLst>
        </pc:spChg>
        <pc:spChg chg="mod">
          <ac:chgData name="Anna Ameda" userId="8510c84edc69ab8b" providerId="LiveId" clId="{65A31C5F-1CF7-49C8-B3D5-9AC124954BF6}" dt="2025-03-26T14:32:14.764" v="9221" actId="20577"/>
          <ac:spMkLst>
            <pc:docMk/>
            <pc:sldMk cId="4214584632" sldId="289"/>
            <ac:spMk id="3" creationId="{EAE4CF87-6EAA-2E80-D1D3-7D5CD39F49A3}"/>
          </ac:spMkLst>
        </pc:spChg>
      </pc:sldChg>
      <pc:sldChg chg="modSp new mod modNotesTx">
        <pc:chgData name="Anna Ameda" userId="8510c84edc69ab8b" providerId="LiveId" clId="{65A31C5F-1CF7-49C8-B3D5-9AC124954BF6}" dt="2025-03-26T14:44:02.548" v="9612" actId="113"/>
        <pc:sldMkLst>
          <pc:docMk/>
          <pc:sldMk cId="2757142103" sldId="290"/>
        </pc:sldMkLst>
        <pc:spChg chg="mod">
          <ac:chgData name="Anna Ameda" userId="8510c84edc69ab8b" providerId="LiveId" clId="{65A31C5F-1CF7-49C8-B3D5-9AC124954BF6}" dt="2025-03-26T14:36:17.470" v="9232" actId="20577"/>
          <ac:spMkLst>
            <pc:docMk/>
            <pc:sldMk cId="2757142103" sldId="290"/>
            <ac:spMk id="2" creationId="{1A379B62-FA36-E9BF-58EE-2FCC56AA708F}"/>
          </ac:spMkLst>
        </pc:spChg>
        <pc:spChg chg="mod">
          <ac:chgData name="Anna Ameda" userId="8510c84edc69ab8b" providerId="LiveId" clId="{65A31C5F-1CF7-49C8-B3D5-9AC124954BF6}" dt="2025-03-26T14:44:02.548" v="9612" actId="113"/>
          <ac:spMkLst>
            <pc:docMk/>
            <pc:sldMk cId="2757142103" sldId="290"/>
            <ac:spMk id="3" creationId="{2A9D2EB1-9746-224F-A3D5-5824BAA69DE8}"/>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C32318-DD35-4716-8402-46B45B2EEF40}" type="datetimeFigureOut">
              <a:rPr lang="en-US" smtClean="0"/>
              <a:t>3/26/2025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39E0857-AFAB-44A0-9DC0-CCDAE638516F}" type="slidenum">
              <a:rPr lang="en-US" smtClean="0"/>
              <a:t>‹#›</a:t>
            </a:fld>
            <a:endParaRPr lang="en-US" dirty="0"/>
          </a:p>
        </p:txBody>
      </p:sp>
    </p:spTree>
    <p:extLst>
      <p:ext uri="{BB962C8B-B14F-4D97-AF65-F5344CB8AC3E}">
        <p14:creationId xmlns:p14="http://schemas.microsoft.com/office/powerpoint/2010/main" val="16707745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Section 15 of the URA Act provides that; </a:t>
            </a:r>
          </a:p>
          <a:p>
            <a:r>
              <a:rPr lang="en-US" b="1" i="1" dirty="0"/>
              <a:t>All revenue collected by, or due and payable to, the authority under this Act shall be credited or be due and payable to the Consolidated Fund; except that the Minister may, from time to time, </a:t>
            </a:r>
            <a:r>
              <a:rPr lang="en-US" b="1" i="1" dirty="0" err="1"/>
              <a:t>authorise</a:t>
            </a:r>
            <a:r>
              <a:rPr lang="en-US" b="1" i="1" dirty="0"/>
              <a:t> the authority in writing to retain a percentage of revenue collected by the authority as may be determined by the Minister in order to enable the authority to meet its expenditure without interruption, but the total sum so </a:t>
            </a:r>
            <a:r>
              <a:rPr lang="en-US" b="1" i="1" dirty="0" err="1"/>
              <a:t>authorised</a:t>
            </a:r>
            <a:r>
              <a:rPr lang="en-US" b="1" i="1" dirty="0"/>
              <a:t> shall not, in any financial year, exceed the amount appropriated by Parliament for the authority for that year and shall be set off against the amount so appropriated.</a:t>
            </a:r>
          </a:p>
        </p:txBody>
      </p:sp>
      <p:sp>
        <p:nvSpPr>
          <p:cNvPr id="4" name="Slide Number Placeholder 3"/>
          <p:cNvSpPr>
            <a:spLocks noGrp="1"/>
          </p:cNvSpPr>
          <p:nvPr>
            <p:ph type="sldNum" sz="quarter" idx="5"/>
          </p:nvPr>
        </p:nvSpPr>
        <p:spPr/>
        <p:txBody>
          <a:bodyPr/>
          <a:lstStyle/>
          <a:p>
            <a:fld id="{139E0857-AFAB-44A0-9DC0-CCDAE638516F}" type="slidenum">
              <a:rPr lang="en-US" smtClean="0"/>
              <a:t>5</a:t>
            </a:fld>
            <a:endParaRPr lang="en-US"/>
          </a:p>
        </p:txBody>
      </p:sp>
    </p:spTree>
    <p:extLst>
      <p:ext uri="{BB962C8B-B14F-4D97-AF65-F5344CB8AC3E}">
        <p14:creationId xmlns:p14="http://schemas.microsoft.com/office/powerpoint/2010/main" val="20881215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Section 3. Functions of the authority </a:t>
            </a:r>
          </a:p>
          <a:p>
            <a:pPr marL="228600" indent="-228600">
              <a:buAutoNum type="arabicParenBoth"/>
            </a:pPr>
            <a:r>
              <a:rPr lang="en-US" dirty="0"/>
              <a:t>The functions of the authority are— </a:t>
            </a:r>
          </a:p>
          <a:p>
            <a:pPr marL="228600" indent="-228600">
              <a:buAutoNum type="arabicParenBoth"/>
            </a:pPr>
            <a:r>
              <a:rPr lang="en-US" dirty="0"/>
              <a:t>(a) to administer and give effect to the laws or the specified provisions of the laws set out in the First Schedule to this Act, and for this purpose to assess, collect and account for all revenue to which those laws apply; </a:t>
            </a:r>
          </a:p>
          <a:p>
            <a:pPr marL="228600" indent="-228600">
              <a:buAutoNum type="arabicParenBoth"/>
            </a:pPr>
            <a:r>
              <a:rPr lang="en-US" dirty="0"/>
              <a:t>(b) to advise the Minister on revenue implications, tax administration and aspects of policy changes relating to all taxes referred to in the First Schedule; </a:t>
            </a:r>
          </a:p>
          <a:p>
            <a:pPr marL="228600" indent="-228600">
              <a:buAutoNum type="arabicParenBoth"/>
            </a:pPr>
            <a:r>
              <a:rPr lang="en-US" dirty="0"/>
              <a:t>(c) to perform such other functions in relation to revenue as the Minister may direct.</a:t>
            </a:r>
          </a:p>
        </p:txBody>
      </p:sp>
      <p:sp>
        <p:nvSpPr>
          <p:cNvPr id="4" name="Slide Number Placeholder 3"/>
          <p:cNvSpPr>
            <a:spLocks noGrp="1"/>
          </p:cNvSpPr>
          <p:nvPr>
            <p:ph type="sldNum" sz="quarter" idx="5"/>
          </p:nvPr>
        </p:nvSpPr>
        <p:spPr/>
        <p:txBody>
          <a:bodyPr/>
          <a:lstStyle/>
          <a:p>
            <a:fld id="{139E0857-AFAB-44A0-9DC0-CCDAE638516F}" type="slidenum">
              <a:rPr lang="en-US" smtClean="0"/>
              <a:t>6</a:t>
            </a:fld>
            <a:endParaRPr lang="en-US"/>
          </a:p>
        </p:txBody>
      </p:sp>
    </p:spTree>
    <p:extLst>
      <p:ext uri="{BB962C8B-B14F-4D97-AF65-F5344CB8AC3E}">
        <p14:creationId xmlns:p14="http://schemas.microsoft.com/office/powerpoint/2010/main" val="14062369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Office of the Solicitor General and the Office of the Attorney General, form part of cabinet. The SG </a:t>
            </a:r>
            <a:r>
              <a:rPr lang="en-US"/>
              <a:t>and AG, </a:t>
            </a:r>
            <a:r>
              <a:rPr lang="en-US" dirty="0"/>
              <a:t>advise and </a:t>
            </a:r>
            <a:r>
              <a:rPr lang="en-US"/>
              <a:t>defend Government, </a:t>
            </a:r>
            <a:r>
              <a:rPr lang="en-US" dirty="0"/>
              <a:t>respectively.</a:t>
            </a:r>
          </a:p>
        </p:txBody>
      </p:sp>
      <p:sp>
        <p:nvSpPr>
          <p:cNvPr id="4" name="Slide Number Placeholder 3"/>
          <p:cNvSpPr>
            <a:spLocks noGrp="1"/>
          </p:cNvSpPr>
          <p:nvPr>
            <p:ph type="sldNum" sz="quarter" idx="5"/>
          </p:nvPr>
        </p:nvSpPr>
        <p:spPr/>
        <p:txBody>
          <a:bodyPr/>
          <a:lstStyle/>
          <a:p>
            <a:fld id="{139E0857-AFAB-44A0-9DC0-CCDAE638516F}" type="slidenum">
              <a:rPr lang="en-US" smtClean="0"/>
              <a:t>15</a:t>
            </a:fld>
            <a:endParaRPr lang="en-US" dirty="0"/>
          </a:p>
        </p:txBody>
      </p:sp>
    </p:spTree>
    <p:extLst>
      <p:ext uri="{BB962C8B-B14F-4D97-AF65-F5344CB8AC3E}">
        <p14:creationId xmlns:p14="http://schemas.microsoft.com/office/powerpoint/2010/main" val="1928387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Section 14 PFM Act - Approval of annual budget by Parliament. </a:t>
            </a:r>
          </a:p>
          <a:p>
            <a:r>
              <a:rPr lang="en-US" b="1" i="1" dirty="0"/>
              <a:t>(1) Parliament shall, by the 31st of May of each year, consider and approve the annual budget and work plan of Government for the next financial year, the Appropriation Bill and any other Bills that may be necessary to implement the annual budget.</a:t>
            </a:r>
          </a:p>
        </p:txBody>
      </p:sp>
      <p:sp>
        <p:nvSpPr>
          <p:cNvPr id="4" name="Slide Number Placeholder 3"/>
          <p:cNvSpPr>
            <a:spLocks noGrp="1"/>
          </p:cNvSpPr>
          <p:nvPr>
            <p:ph type="sldNum" sz="quarter" idx="5"/>
          </p:nvPr>
        </p:nvSpPr>
        <p:spPr/>
        <p:txBody>
          <a:bodyPr/>
          <a:lstStyle/>
          <a:p>
            <a:fld id="{139E0857-AFAB-44A0-9DC0-CCDAE638516F}" type="slidenum">
              <a:rPr lang="en-US" smtClean="0"/>
              <a:t>16</a:t>
            </a:fld>
            <a:endParaRPr lang="en-US"/>
          </a:p>
        </p:txBody>
      </p:sp>
    </p:spTree>
    <p:extLst>
      <p:ext uri="{BB962C8B-B14F-4D97-AF65-F5344CB8AC3E}">
        <p14:creationId xmlns:p14="http://schemas.microsoft.com/office/powerpoint/2010/main" val="16993265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39E0857-AFAB-44A0-9DC0-CCDAE638516F}" type="slidenum">
              <a:rPr lang="en-US" smtClean="0"/>
              <a:t>20</a:t>
            </a:fld>
            <a:endParaRPr lang="en-US"/>
          </a:p>
        </p:txBody>
      </p:sp>
    </p:spTree>
    <p:extLst>
      <p:ext uri="{BB962C8B-B14F-4D97-AF65-F5344CB8AC3E}">
        <p14:creationId xmlns:p14="http://schemas.microsoft.com/office/powerpoint/2010/main" val="32973190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NB -</a:t>
            </a:r>
            <a:r>
              <a:rPr lang="en-US" b="1" i="1" dirty="0"/>
              <a:t>The annual budget shall be consistent with the National Development Plan, the Charter for Fiscal Responsibility and the Budget Framework Paper.</a:t>
            </a:r>
          </a:p>
        </p:txBody>
      </p:sp>
      <p:sp>
        <p:nvSpPr>
          <p:cNvPr id="4" name="Slide Number Placeholder 3"/>
          <p:cNvSpPr>
            <a:spLocks noGrp="1"/>
          </p:cNvSpPr>
          <p:nvPr>
            <p:ph type="sldNum" sz="quarter" idx="5"/>
          </p:nvPr>
        </p:nvSpPr>
        <p:spPr/>
        <p:txBody>
          <a:bodyPr/>
          <a:lstStyle/>
          <a:p>
            <a:fld id="{139E0857-AFAB-44A0-9DC0-CCDAE638516F}" type="slidenum">
              <a:rPr lang="en-US" smtClean="0"/>
              <a:t>22</a:t>
            </a:fld>
            <a:endParaRPr lang="en-US"/>
          </a:p>
        </p:txBody>
      </p:sp>
    </p:spTree>
    <p:extLst>
      <p:ext uri="{BB962C8B-B14F-4D97-AF65-F5344CB8AC3E}">
        <p14:creationId xmlns:p14="http://schemas.microsoft.com/office/powerpoint/2010/main" val="17750749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t>
            </a:r>
          </a:p>
        </p:txBody>
      </p:sp>
      <p:sp>
        <p:nvSpPr>
          <p:cNvPr id="4" name="Slide Number Placeholder 3"/>
          <p:cNvSpPr>
            <a:spLocks noGrp="1"/>
          </p:cNvSpPr>
          <p:nvPr>
            <p:ph type="sldNum" sz="quarter" idx="5"/>
          </p:nvPr>
        </p:nvSpPr>
        <p:spPr/>
        <p:txBody>
          <a:bodyPr/>
          <a:lstStyle/>
          <a:p>
            <a:fld id="{139E0857-AFAB-44A0-9DC0-CCDAE638516F}" type="slidenum">
              <a:rPr lang="en-US" smtClean="0"/>
              <a:t>23</a:t>
            </a:fld>
            <a:endParaRPr lang="en-US"/>
          </a:p>
        </p:txBody>
      </p:sp>
    </p:spTree>
    <p:extLst>
      <p:ext uri="{BB962C8B-B14F-4D97-AF65-F5344CB8AC3E}">
        <p14:creationId xmlns:p14="http://schemas.microsoft.com/office/powerpoint/2010/main" val="21048684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Section 46. Accountant General.</a:t>
            </a:r>
          </a:p>
          <a:p>
            <a:r>
              <a:rPr lang="en-US" dirty="0"/>
              <a:t> (1) Subject to this Act, the Accountant-General shall be responsible for— </a:t>
            </a:r>
          </a:p>
          <a:p>
            <a:pPr marL="228600" indent="-228600">
              <a:buAutoNum type="alphaLcParenBoth"/>
            </a:pPr>
            <a:r>
              <a:rPr lang="en-US" dirty="0"/>
              <a:t>the compilation and management of the accounts of votes; </a:t>
            </a:r>
          </a:p>
          <a:p>
            <a:pPr marL="228600" indent="-228600">
              <a:buAutoNum type="alphaLcParenBoth"/>
            </a:pPr>
            <a:r>
              <a:rPr lang="en-US" dirty="0"/>
              <a:t> the custody and safety of public money; </a:t>
            </a:r>
          </a:p>
          <a:p>
            <a:pPr marL="228600" indent="-228600">
              <a:buAutoNum type="alphaLcParenBoth"/>
            </a:pPr>
            <a:r>
              <a:rPr lang="en-US" dirty="0"/>
              <a:t>the resources of Government; </a:t>
            </a:r>
          </a:p>
          <a:p>
            <a:pPr marL="228600" indent="-228600">
              <a:buAutoNum type="alphaLcParenBoth"/>
            </a:pPr>
            <a:r>
              <a:rPr lang="en-US" dirty="0"/>
              <a:t>the custody of all government certificates of titles for investments; and </a:t>
            </a:r>
          </a:p>
          <a:p>
            <a:pPr marL="228600" indent="-228600">
              <a:buAutoNum type="alphaLcParenBoth"/>
            </a:pPr>
            <a:r>
              <a:rPr lang="en-US" dirty="0"/>
              <a:t> the maintenance of a register of government investments. </a:t>
            </a:r>
          </a:p>
          <a:p>
            <a:pPr marL="228600" indent="-228600">
              <a:buAutoNum type="alphaLcParenBoth"/>
            </a:pPr>
            <a:endParaRPr lang="en-US" dirty="0"/>
          </a:p>
          <a:p>
            <a:r>
              <a:rPr lang="en-US" dirty="0"/>
              <a:t>(2) For the purposes of subsection </a:t>
            </a:r>
          </a:p>
          <a:p>
            <a:endParaRPr lang="en-US" dirty="0"/>
          </a:p>
          <a:p>
            <a:r>
              <a:rPr lang="en-US" dirty="0"/>
              <a:t>(1), the Accountant-General may give, to Accounting Officers, general instructions, guidelines and procedures, which are consistent with this Act and regulations made under this Act. 46 Act 3 Public Finance Management Act 2015 </a:t>
            </a:r>
          </a:p>
          <a:p>
            <a:endParaRPr lang="en-US" dirty="0"/>
          </a:p>
          <a:p>
            <a:r>
              <a:rPr lang="en-US" dirty="0"/>
              <a:t>(3) The Accountant General shall, for every vote— </a:t>
            </a:r>
          </a:p>
          <a:p>
            <a:pPr marL="228600" indent="-228600">
              <a:buAutoNum type="alphaLcParenBoth"/>
            </a:pPr>
            <a:r>
              <a:rPr lang="en-US" dirty="0"/>
              <a:t>specify the basis for the accounting to be adopted and the classification system to be used; </a:t>
            </a:r>
          </a:p>
          <a:p>
            <a:pPr marL="228600" indent="-228600">
              <a:buAutoNum type="alphaLcParenBoth"/>
            </a:pPr>
            <a:r>
              <a:rPr lang="en-US" dirty="0"/>
              <a:t>(b) ensure that an appropriate system of accounting is established which ensures that all money received is promptly and properly brought to account; </a:t>
            </a:r>
          </a:p>
          <a:p>
            <a:pPr marL="228600" indent="-228600">
              <a:buAutoNum type="alphaLcParenBoth"/>
            </a:pPr>
            <a:r>
              <a:rPr lang="en-US" dirty="0"/>
              <a:t>(c) ensure that the system of internal control is appropriate to the needs of the vote and that as far as is practicable, the system conforms to international standards; </a:t>
            </a:r>
          </a:p>
          <a:p>
            <a:pPr marL="228600" indent="-228600">
              <a:buAutoNum type="alphaLcParenBoth"/>
            </a:pPr>
            <a:r>
              <a:rPr lang="en-US" dirty="0"/>
              <a:t>(d) disallow payment of funds against a voucher or electronic request for funds, which is wrong or deficient in content or which contravenes any law for the management of public money or which is unacceptable in support of a charge on public funds; </a:t>
            </a:r>
          </a:p>
          <a:p>
            <a:pPr marL="228600" indent="-228600">
              <a:buAutoNum type="alphaLcParenBoth"/>
            </a:pPr>
            <a:r>
              <a:rPr lang="en-US" dirty="0"/>
              <a:t>(e) in writing, report to the Secretary to the Treasury, any apparent defect in the management of revenue, expenditure, cash or assets and any breach or non-observance of a law that comes to his or her notice or is brought to his or her notice;</a:t>
            </a:r>
          </a:p>
          <a:p>
            <a:pPr marL="228600" indent="-228600">
              <a:buAutoNum type="alphaLcParenBoth"/>
            </a:pPr>
            <a:r>
              <a:rPr lang="en-US" dirty="0"/>
              <a:t>(f) ensure, as far as practicable, that adequate provisions exist for the safe custody of public money, securities, valuable documents and information; and </a:t>
            </a:r>
          </a:p>
          <a:p>
            <a:pPr marL="228600" indent="-228600">
              <a:buAutoNum type="alphaLcParenBoth"/>
            </a:pPr>
            <a:r>
              <a:rPr lang="en-US" dirty="0"/>
              <a:t>(g) take precautions against fraud, embezzlement and mismanagement of public funds, by carrying out inspections of the votes. </a:t>
            </a:r>
          </a:p>
        </p:txBody>
      </p:sp>
      <p:sp>
        <p:nvSpPr>
          <p:cNvPr id="4" name="Slide Number Placeholder 3"/>
          <p:cNvSpPr>
            <a:spLocks noGrp="1"/>
          </p:cNvSpPr>
          <p:nvPr>
            <p:ph type="sldNum" sz="quarter" idx="5"/>
          </p:nvPr>
        </p:nvSpPr>
        <p:spPr/>
        <p:txBody>
          <a:bodyPr/>
          <a:lstStyle/>
          <a:p>
            <a:fld id="{139E0857-AFAB-44A0-9DC0-CCDAE638516F}" type="slidenum">
              <a:rPr lang="en-US" smtClean="0"/>
              <a:t>24</a:t>
            </a:fld>
            <a:endParaRPr lang="en-US"/>
          </a:p>
        </p:txBody>
      </p:sp>
    </p:spTree>
    <p:extLst>
      <p:ext uri="{BB962C8B-B14F-4D97-AF65-F5344CB8AC3E}">
        <p14:creationId xmlns:p14="http://schemas.microsoft.com/office/powerpoint/2010/main" val="30449462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39E0857-AFAB-44A0-9DC0-CCDAE638516F}" type="slidenum">
              <a:rPr lang="en-US" smtClean="0"/>
              <a:t>27</a:t>
            </a:fld>
            <a:endParaRPr lang="en-US"/>
          </a:p>
        </p:txBody>
      </p:sp>
    </p:spTree>
    <p:extLst>
      <p:ext uri="{BB962C8B-B14F-4D97-AF65-F5344CB8AC3E}">
        <p14:creationId xmlns:p14="http://schemas.microsoft.com/office/powerpoint/2010/main" val="4526653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F4176BF-86FD-4626-A7F4-196E4D4FDAEA}" type="datetimeFigureOut">
              <a:rPr lang="en-US" smtClean="0"/>
              <a:t>3/26/2025</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5E975CD9-9DE8-45C1-9F10-489FA62FB837}" type="slidenum">
              <a:rPr lang="en-US" smtClean="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628136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F4176BF-86FD-4626-A7F4-196E4D4FDAEA}" type="datetimeFigureOut">
              <a:rPr lang="en-US" smtClean="0"/>
              <a:t>3/26/2025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975CD9-9DE8-45C1-9F10-489FA62FB837}" type="slidenum">
              <a:rPr lang="en-US" smtClean="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300342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F4176BF-86FD-4626-A7F4-196E4D4FDAEA}" type="datetimeFigureOut">
              <a:rPr lang="en-US" smtClean="0"/>
              <a:t>3/26/2025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975CD9-9DE8-45C1-9F10-489FA62FB837}" type="slidenum">
              <a:rPr lang="en-US" smtClean="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028404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F4176BF-86FD-4626-A7F4-196E4D4FDAEA}" type="datetimeFigureOut">
              <a:rPr lang="en-US" smtClean="0"/>
              <a:t>3/26/2025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975CD9-9DE8-45C1-9F10-489FA62FB837}" type="slidenum">
              <a:rPr lang="en-US" smtClean="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28103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F4176BF-86FD-4626-A7F4-196E4D4FDAEA}" type="datetimeFigureOut">
              <a:rPr lang="en-US" smtClean="0"/>
              <a:t>3/26/2025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975CD9-9DE8-45C1-9F10-489FA62FB837}" type="slidenum">
              <a:rPr lang="en-US" smtClean="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600260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F4176BF-86FD-4626-A7F4-196E4D4FDAEA}" type="datetimeFigureOut">
              <a:rPr lang="en-US" smtClean="0"/>
              <a:t>3/26/2025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E975CD9-9DE8-45C1-9F10-489FA62FB837}" type="slidenum">
              <a:rPr lang="en-US" smtClean="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08951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F4176BF-86FD-4626-A7F4-196E4D4FDAEA}" type="datetimeFigureOut">
              <a:rPr lang="en-US" smtClean="0"/>
              <a:t>3/26/2025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E975CD9-9DE8-45C1-9F10-489FA62FB837}" type="slidenum">
              <a:rPr lang="en-US" smtClean="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393536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F4176BF-86FD-4626-A7F4-196E4D4FDAEA}" type="datetimeFigureOut">
              <a:rPr lang="en-US" smtClean="0"/>
              <a:t>3/26/2025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E975CD9-9DE8-45C1-9F10-489FA62FB837}" type="slidenum">
              <a:rPr lang="en-US" smtClean="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403591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4176BF-86FD-4626-A7F4-196E4D4FDAEA}" type="datetimeFigureOut">
              <a:rPr lang="en-US" smtClean="0"/>
              <a:t>3/26/2025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E975CD9-9DE8-45C1-9F10-489FA62FB837}" type="slidenum">
              <a:rPr lang="en-US" smtClean="0"/>
              <a:t>‹#›</a:t>
            </a:fld>
            <a:endParaRPr lang="en-US" dirty="0"/>
          </a:p>
        </p:txBody>
      </p:sp>
    </p:spTree>
    <p:extLst>
      <p:ext uri="{BB962C8B-B14F-4D97-AF65-F5344CB8AC3E}">
        <p14:creationId xmlns:p14="http://schemas.microsoft.com/office/powerpoint/2010/main" val="18815017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F4176BF-86FD-4626-A7F4-196E4D4FDAEA}" type="datetimeFigureOut">
              <a:rPr lang="en-US" smtClean="0"/>
              <a:t>3/26/2025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E975CD9-9DE8-45C1-9F10-489FA62FB837}" type="slidenum">
              <a:rPr lang="en-US" smtClean="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838727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DF4176BF-86FD-4626-A7F4-196E4D4FDAEA}" type="datetimeFigureOut">
              <a:rPr lang="en-US" smtClean="0"/>
              <a:t>3/26/2025</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5E975CD9-9DE8-45C1-9F10-489FA62FB837}" type="slidenum">
              <a:rPr lang="en-US" smtClean="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274882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DF4176BF-86FD-4626-A7F4-196E4D4FDAEA}" type="datetimeFigureOut">
              <a:rPr lang="en-US" smtClean="0"/>
              <a:t>3/26/2025</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5E975CD9-9DE8-45C1-9F10-489FA62FB837}" type="slidenum">
              <a:rPr lang="en-US" smtClean="0"/>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942633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ulii.org/akn/ug/act/statute/1993/5/eng@2000-12-31#part_VI__sec_32"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880195-4FD5-EFF5-8060-F781C4B94252}"/>
              </a:ext>
            </a:extLst>
          </p:cNvPr>
          <p:cNvSpPr>
            <a:spLocks noGrp="1"/>
          </p:cNvSpPr>
          <p:nvPr>
            <p:ph type="ctrTitle"/>
          </p:nvPr>
        </p:nvSpPr>
        <p:spPr/>
        <p:txBody>
          <a:bodyPr>
            <a:normAutofit fontScale="90000"/>
          </a:bodyPr>
          <a:lstStyle/>
          <a:p>
            <a:r>
              <a:rPr lang="en-US" dirty="0"/>
              <a:t>PUBLIC FINANCE LEGAL AND MANAGEMENT FRAMEWORK</a:t>
            </a:r>
          </a:p>
        </p:txBody>
      </p:sp>
      <p:sp>
        <p:nvSpPr>
          <p:cNvPr id="3" name="Subtitle 2">
            <a:extLst>
              <a:ext uri="{FF2B5EF4-FFF2-40B4-BE49-F238E27FC236}">
                <a16:creationId xmlns:a16="http://schemas.microsoft.com/office/drawing/2014/main" id="{579F231D-74C3-7EFF-6436-7E5455400DE7}"/>
              </a:ext>
            </a:extLst>
          </p:cNvPr>
          <p:cNvSpPr>
            <a:spLocks noGrp="1"/>
          </p:cNvSpPr>
          <p:nvPr>
            <p:ph type="subTitle" idx="1"/>
          </p:nvPr>
        </p:nvSpPr>
        <p:spPr>
          <a:xfrm>
            <a:off x="2417780" y="3875808"/>
            <a:ext cx="8637072" cy="1361209"/>
          </a:xfrm>
        </p:spPr>
        <p:txBody>
          <a:bodyPr>
            <a:normAutofit/>
          </a:bodyPr>
          <a:lstStyle/>
          <a:p>
            <a:pPr>
              <a:lnSpc>
                <a:spcPct val="100000"/>
              </a:lnSpc>
            </a:pPr>
            <a:r>
              <a:rPr lang="en-US" dirty="0">
                <a:latin typeface="Maiandra GD" panose="020E0502030308020204" pitchFamily="34" charset="0"/>
              </a:rPr>
              <a:t>Tumusiime Aggrey</a:t>
            </a:r>
          </a:p>
          <a:p>
            <a:pPr>
              <a:lnSpc>
                <a:spcPct val="100000"/>
              </a:lnSpc>
            </a:pPr>
            <a:r>
              <a:rPr lang="en-US" b="1" dirty="0" err="1">
                <a:latin typeface="Maiandra GD" panose="020E0502030308020204" pitchFamily="34" charset="0"/>
              </a:rPr>
              <a:t>Llb</a:t>
            </a:r>
            <a:r>
              <a:rPr lang="en-US" b="1" dirty="0">
                <a:latin typeface="Maiandra GD" panose="020E0502030308020204" pitchFamily="34" charset="0"/>
              </a:rPr>
              <a:t>/ </a:t>
            </a:r>
            <a:r>
              <a:rPr lang="en-US" b="1" dirty="0" err="1">
                <a:latin typeface="Maiandra GD" panose="020E0502030308020204" pitchFamily="34" charset="0"/>
              </a:rPr>
              <a:t>mba-telm</a:t>
            </a:r>
            <a:r>
              <a:rPr lang="en-US" b="1" dirty="0">
                <a:latin typeface="Maiandra GD" panose="020E0502030308020204" pitchFamily="34" charset="0"/>
              </a:rPr>
              <a:t> / </a:t>
            </a:r>
            <a:r>
              <a:rPr lang="en-US" b="1" dirty="0" err="1">
                <a:latin typeface="Maiandra GD" panose="020E0502030308020204" pitchFamily="34" charset="0"/>
              </a:rPr>
              <a:t>pg</a:t>
            </a:r>
            <a:r>
              <a:rPr lang="en-US" b="1" dirty="0">
                <a:latin typeface="Maiandra GD" panose="020E0502030308020204" pitchFamily="34" charset="0"/>
              </a:rPr>
              <a:t>-dip </a:t>
            </a:r>
            <a:r>
              <a:rPr lang="en-US" b="1" dirty="0" err="1">
                <a:latin typeface="Maiandra GD" panose="020E0502030308020204" pitchFamily="34" charset="0"/>
              </a:rPr>
              <a:t>ldc</a:t>
            </a:r>
            <a:endParaRPr lang="en-US" b="1" dirty="0">
              <a:latin typeface="Maiandra GD" panose="020E0502030308020204" pitchFamily="34" charset="0"/>
            </a:endParaRPr>
          </a:p>
        </p:txBody>
      </p:sp>
    </p:spTree>
    <p:extLst>
      <p:ext uri="{BB962C8B-B14F-4D97-AF65-F5344CB8AC3E}">
        <p14:creationId xmlns:p14="http://schemas.microsoft.com/office/powerpoint/2010/main" val="9355256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2AB5AD-0D9F-0F24-4C3E-A8F92500C044}"/>
              </a:ext>
            </a:extLst>
          </p:cNvPr>
          <p:cNvSpPr>
            <a:spLocks noGrp="1"/>
          </p:cNvSpPr>
          <p:nvPr>
            <p:ph type="title"/>
          </p:nvPr>
        </p:nvSpPr>
        <p:spPr/>
        <p:txBody>
          <a:bodyPr/>
          <a:lstStyle/>
          <a:p>
            <a:r>
              <a:rPr lang="en-US" dirty="0"/>
              <a:t>PUBLIC PROCUREMENT AND DISPOSAL OF PUBLIC ASSSECTS ACT</a:t>
            </a:r>
          </a:p>
        </p:txBody>
      </p:sp>
      <p:sp>
        <p:nvSpPr>
          <p:cNvPr id="3" name="Content Placeholder 2">
            <a:extLst>
              <a:ext uri="{FF2B5EF4-FFF2-40B4-BE49-F238E27FC236}">
                <a16:creationId xmlns:a16="http://schemas.microsoft.com/office/drawing/2014/main" id="{45B7B1BD-1C3E-5B8F-83C5-F34F026C07D1}"/>
              </a:ext>
            </a:extLst>
          </p:cNvPr>
          <p:cNvSpPr>
            <a:spLocks noGrp="1"/>
          </p:cNvSpPr>
          <p:nvPr>
            <p:ph idx="1"/>
          </p:nvPr>
        </p:nvSpPr>
        <p:spPr/>
        <p:txBody>
          <a:bodyPr/>
          <a:lstStyle/>
          <a:p>
            <a:r>
              <a:rPr lang="en-US" dirty="0">
                <a:latin typeface="Maiandra GD" panose="020E0502030308020204" pitchFamily="34" charset="0"/>
              </a:rPr>
              <a:t>The PPDA Act and Regulation provide for the establishment of the PPDA Authority, its management functions and powers.</a:t>
            </a:r>
          </a:p>
          <a:p>
            <a:r>
              <a:rPr lang="en-US" dirty="0">
                <a:latin typeface="Maiandra GD" panose="020E0502030308020204" pitchFamily="34" charset="0"/>
              </a:rPr>
              <a:t>The laws provided for the purchase of Works, Goods, Non- Consultancy Services and Consultancy Services by the Government of Uganda.</a:t>
            </a:r>
          </a:p>
          <a:p>
            <a:r>
              <a:rPr lang="en-US" dirty="0">
                <a:latin typeface="Maiandra GD" panose="020E0502030308020204" pitchFamily="34" charset="0"/>
              </a:rPr>
              <a:t>The laws relates to; procurement planning, evaluation, contracting and contract management, force account mechanisms and administrative review procedures amongst others.</a:t>
            </a:r>
          </a:p>
        </p:txBody>
      </p:sp>
    </p:spTree>
    <p:extLst>
      <p:ext uri="{BB962C8B-B14F-4D97-AF65-F5344CB8AC3E}">
        <p14:creationId xmlns:p14="http://schemas.microsoft.com/office/powerpoint/2010/main" val="33746456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3FA16F-BC6E-B2F2-9298-26AF3C92C69F}"/>
              </a:ext>
            </a:extLst>
          </p:cNvPr>
          <p:cNvSpPr>
            <a:spLocks noGrp="1"/>
          </p:cNvSpPr>
          <p:nvPr>
            <p:ph type="title"/>
          </p:nvPr>
        </p:nvSpPr>
        <p:spPr/>
        <p:txBody>
          <a:bodyPr/>
          <a:lstStyle/>
          <a:p>
            <a:r>
              <a:rPr lang="en-US" dirty="0"/>
              <a:t>public PRIVATE partnerships act</a:t>
            </a:r>
          </a:p>
        </p:txBody>
      </p:sp>
      <p:sp>
        <p:nvSpPr>
          <p:cNvPr id="3" name="Content Placeholder 2">
            <a:extLst>
              <a:ext uri="{FF2B5EF4-FFF2-40B4-BE49-F238E27FC236}">
                <a16:creationId xmlns:a16="http://schemas.microsoft.com/office/drawing/2014/main" id="{EDD0B96C-48A8-2CD3-AE6F-F22828E86B57}"/>
              </a:ext>
            </a:extLst>
          </p:cNvPr>
          <p:cNvSpPr>
            <a:spLocks noGrp="1"/>
          </p:cNvSpPr>
          <p:nvPr>
            <p:ph idx="1"/>
          </p:nvPr>
        </p:nvSpPr>
        <p:spPr>
          <a:xfrm>
            <a:off x="1451579" y="2015732"/>
            <a:ext cx="9603275" cy="3572268"/>
          </a:xfrm>
        </p:spPr>
        <p:txBody>
          <a:bodyPr/>
          <a:lstStyle/>
          <a:p>
            <a:pPr marL="0" indent="0" algn="just">
              <a:buNone/>
            </a:pPr>
            <a:r>
              <a:rPr lang="en-US" b="1" i="0" dirty="0">
                <a:solidFill>
                  <a:srgbClr val="404040"/>
                </a:solidFill>
                <a:effectLst/>
                <a:latin typeface="Maiandra GD" panose="020E0502030308020204" pitchFamily="34" charset="0"/>
              </a:rPr>
              <a:t>Public-Private Partnership (PPP) Act of 2015</a:t>
            </a:r>
            <a:r>
              <a:rPr lang="en-US" b="0" i="0" dirty="0">
                <a:solidFill>
                  <a:srgbClr val="404040"/>
                </a:solidFill>
                <a:effectLst/>
                <a:latin typeface="Maiandra GD" panose="020E0502030308020204" pitchFamily="34" charset="0"/>
              </a:rPr>
              <a:t> was enacted to create a legal framework for PPPs, aiming to enhance infrastructure development and service delivery through private sector investment. The key objectives of the PPP law include:</a:t>
            </a:r>
          </a:p>
          <a:p>
            <a:pPr marL="457200" indent="-457200" algn="just">
              <a:buFont typeface="+mj-lt"/>
              <a:buAutoNum type="alphaLcParenR"/>
            </a:pPr>
            <a:r>
              <a:rPr lang="en-US" b="0" i="0" dirty="0">
                <a:solidFill>
                  <a:srgbClr val="404040"/>
                </a:solidFill>
                <a:effectLst/>
                <a:latin typeface="Maiandra GD" panose="020E0502030308020204" pitchFamily="34" charset="0"/>
              </a:rPr>
              <a:t>Encourage private sector financing and expertise in developing public infrastructure (e.g., roads, energy, health, education, and ICT).</a:t>
            </a:r>
          </a:p>
          <a:p>
            <a:pPr marL="457200" indent="-457200" algn="just">
              <a:buFont typeface="+mj-lt"/>
              <a:buAutoNum type="alphaLcParenR"/>
            </a:pPr>
            <a:r>
              <a:rPr lang="en-US" b="0" i="0" dirty="0">
                <a:solidFill>
                  <a:srgbClr val="404040"/>
                </a:solidFill>
                <a:effectLst/>
                <a:latin typeface="Maiandra GD" panose="020E0502030308020204" pitchFamily="34" charset="0"/>
              </a:rPr>
              <a:t>Reduce the burden on government budgets by leveraging private capital.</a:t>
            </a:r>
          </a:p>
          <a:p>
            <a:pPr marL="457200" indent="-457200" algn="just">
              <a:buFont typeface="+mj-lt"/>
              <a:buAutoNum type="alphaLcParenR"/>
            </a:pPr>
            <a:r>
              <a:rPr lang="en-US" dirty="0">
                <a:solidFill>
                  <a:srgbClr val="404040"/>
                </a:solidFill>
                <a:latin typeface="Maiandra GD" panose="020E0502030308020204" pitchFamily="34" charset="0"/>
              </a:rPr>
              <a:t>Improve efficiency in service delivery and management of Government facilities </a:t>
            </a:r>
            <a:endParaRPr lang="en-US" b="0" i="0" dirty="0">
              <a:solidFill>
                <a:srgbClr val="404040"/>
              </a:solidFill>
              <a:effectLst/>
              <a:latin typeface="Maiandra GD" panose="020E0502030308020204" pitchFamily="34" charset="0"/>
            </a:endParaRPr>
          </a:p>
          <a:p>
            <a:pPr marL="457200" indent="-457200" algn="just">
              <a:buFont typeface="+mj-lt"/>
              <a:buAutoNum type="alphaLcParenR"/>
            </a:pPr>
            <a:endParaRPr lang="en-US" dirty="0">
              <a:latin typeface="Maiandra GD" panose="020E0502030308020204" pitchFamily="34" charset="0"/>
            </a:endParaRPr>
          </a:p>
        </p:txBody>
      </p:sp>
    </p:spTree>
    <p:extLst>
      <p:ext uri="{BB962C8B-B14F-4D97-AF65-F5344CB8AC3E}">
        <p14:creationId xmlns:p14="http://schemas.microsoft.com/office/powerpoint/2010/main" val="15894968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9BF57-8FD4-6905-51EC-479A0C4205C0}"/>
              </a:ext>
            </a:extLst>
          </p:cNvPr>
          <p:cNvSpPr>
            <a:spLocks noGrp="1"/>
          </p:cNvSpPr>
          <p:nvPr>
            <p:ph type="title"/>
          </p:nvPr>
        </p:nvSpPr>
        <p:spPr/>
        <p:txBody>
          <a:bodyPr/>
          <a:lstStyle/>
          <a:p>
            <a:r>
              <a:rPr lang="en-US" dirty="0"/>
              <a:t>NATIONAL AUDIT ACT</a:t>
            </a:r>
          </a:p>
        </p:txBody>
      </p:sp>
      <p:sp>
        <p:nvSpPr>
          <p:cNvPr id="3" name="Content Placeholder 2">
            <a:extLst>
              <a:ext uri="{FF2B5EF4-FFF2-40B4-BE49-F238E27FC236}">
                <a16:creationId xmlns:a16="http://schemas.microsoft.com/office/drawing/2014/main" id="{EC85B900-7534-4336-65CF-39A46895D430}"/>
              </a:ext>
            </a:extLst>
          </p:cNvPr>
          <p:cNvSpPr>
            <a:spLocks noGrp="1"/>
          </p:cNvSpPr>
          <p:nvPr>
            <p:ph idx="1"/>
          </p:nvPr>
        </p:nvSpPr>
        <p:spPr>
          <a:xfrm>
            <a:off x="1451579" y="2042160"/>
            <a:ext cx="9603275" cy="3474720"/>
          </a:xfrm>
        </p:spPr>
        <p:txBody>
          <a:bodyPr/>
          <a:lstStyle/>
          <a:p>
            <a:pPr algn="just"/>
            <a:r>
              <a:rPr lang="en-US" dirty="0">
                <a:latin typeface="Maiandra GD" panose="020E0502030308020204" pitchFamily="34" charset="0"/>
              </a:rPr>
              <a:t>The office of the Auditor General is provided for under Article 163 of the Constitution.</a:t>
            </a:r>
          </a:p>
          <a:p>
            <a:pPr algn="just"/>
            <a:r>
              <a:rPr lang="en-US" dirty="0">
                <a:latin typeface="Maiandra GD" panose="020E0502030308020204" pitchFamily="34" charset="0"/>
              </a:rPr>
              <a:t>The Act provides for the auditing of accounts of central Government, local government councils, administrative units; public organizations, private organizations and bodies; </a:t>
            </a:r>
          </a:p>
          <a:p>
            <a:pPr algn="just"/>
            <a:r>
              <a:rPr lang="en-US" dirty="0">
                <a:latin typeface="Maiandra GD" panose="020E0502030308020204" pitchFamily="34" charset="0"/>
              </a:rPr>
              <a:t>Further, the law empowers the Auditor General right of access to documents and information relevant to the performance of his or her functions in all MDAs.</a:t>
            </a:r>
          </a:p>
        </p:txBody>
      </p:sp>
    </p:spTree>
    <p:extLst>
      <p:ext uri="{BB962C8B-B14F-4D97-AF65-F5344CB8AC3E}">
        <p14:creationId xmlns:p14="http://schemas.microsoft.com/office/powerpoint/2010/main" val="14503751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0418F7-8D5C-A9D3-8CDD-688B1207EB99}"/>
              </a:ext>
            </a:extLst>
          </p:cNvPr>
          <p:cNvSpPr>
            <a:spLocks noGrp="1"/>
          </p:cNvSpPr>
          <p:nvPr>
            <p:ph type="title"/>
          </p:nvPr>
        </p:nvSpPr>
        <p:spPr/>
        <p:txBody>
          <a:bodyPr/>
          <a:lstStyle/>
          <a:p>
            <a:r>
              <a:rPr lang="en-US" dirty="0"/>
              <a:t>ANTI - CORRUPTION ACT</a:t>
            </a:r>
          </a:p>
        </p:txBody>
      </p:sp>
      <p:sp>
        <p:nvSpPr>
          <p:cNvPr id="3" name="Content Placeholder 2">
            <a:extLst>
              <a:ext uri="{FF2B5EF4-FFF2-40B4-BE49-F238E27FC236}">
                <a16:creationId xmlns:a16="http://schemas.microsoft.com/office/drawing/2014/main" id="{4B4E2E9D-E36D-00CF-08D9-E7123D094E8C}"/>
              </a:ext>
            </a:extLst>
          </p:cNvPr>
          <p:cNvSpPr>
            <a:spLocks noGrp="1"/>
          </p:cNvSpPr>
          <p:nvPr>
            <p:ph idx="1"/>
          </p:nvPr>
        </p:nvSpPr>
        <p:spPr/>
        <p:txBody>
          <a:bodyPr/>
          <a:lstStyle/>
          <a:p>
            <a:r>
              <a:rPr lang="en-US" i="0" dirty="0">
                <a:solidFill>
                  <a:srgbClr val="212529"/>
                </a:solidFill>
                <a:effectLst/>
                <a:latin typeface="Maiandra GD" panose="020E0502030308020204" pitchFamily="34" charset="0"/>
              </a:rPr>
              <a:t>The Act provides for the effectual prevention of corruption in both the public and the private sector.</a:t>
            </a:r>
          </a:p>
          <a:p>
            <a:r>
              <a:rPr lang="en-US" dirty="0">
                <a:solidFill>
                  <a:srgbClr val="212529"/>
                </a:solidFill>
                <a:latin typeface="Maiandra GD" panose="020E0502030308020204" pitchFamily="34" charset="0"/>
              </a:rPr>
              <a:t>The various offences created under the Anti- Corruption Act include; corruption, embezzlement, abuse of office, influence peddling, nepotism, bribery , diversion of public resources and causing financial loss amongst others.</a:t>
            </a:r>
          </a:p>
          <a:p>
            <a:r>
              <a:rPr lang="en-US" dirty="0">
                <a:solidFill>
                  <a:srgbClr val="212529"/>
                </a:solidFill>
                <a:latin typeface="Maiandra GD" panose="020E0502030308020204" pitchFamily="34" charset="0"/>
              </a:rPr>
              <a:t>Accountability, transparency and value for money in management of public finance and assets.</a:t>
            </a:r>
          </a:p>
          <a:p>
            <a:endParaRPr lang="en-US" dirty="0">
              <a:latin typeface="Maiandra GD" panose="020E0502030308020204" pitchFamily="34" charset="0"/>
            </a:endParaRPr>
          </a:p>
        </p:txBody>
      </p:sp>
    </p:spTree>
    <p:extLst>
      <p:ext uri="{BB962C8B-B14F-4D97-AF65-F5344CB8AC3E}">
        <p14:creationId xmlns:p14="http://schemas.microsoft.com/office/powerpoint/2010/main" val="17231760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BA60E33-DE0D-3887-544B-7BD6EDD348F5}"/>
              </a:ext>
            </a:extLst>
          </p:cNvPr>
          <p:cNvSpPr>
            <a:spLocks noGrp="1"/>
          </p:cNvSpPr>
          <p:nvPr>
            <p:ph type="title"/>
          </p:nvPr>
        </p:nvSpPr>
        <p:spPr>
          <a:xfrm>
            <a:off x="1451579" y="2001520"/>
            <a:ext cx="9603275" cy="1656080"/>
          </a:xfrm>
        </p:spPr>
        <p:txBody>
          <a:bodyPr/>
          <a:lstStyle/>
          <a:p>
            <a:pPr algn="ctr"/>
            <a:r>
              <a:rPr lang="en-US" dirty="0"/>
              <a:t>ORGANS  AND INSTITUTIONS OF Public finance MANAGEMENT </a:t>
            </a:r>
          </a:p>
        </p:txBody>
      </p:sp>
    </p:spTree>
    <p:extLst>
      <p:ext uri="{BB962C8B-B14F-4D97-AF65-F5344CB8AC3E}">
        <p14:creationId xmlns:p14="http://schemas.microsoft.com/office/powerpoint/2010/main" val="3232825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5FD07-6E0C-1F81-660B-E143CFEEBB50}"/>
              </a:ext>
            </a:extLst>
          </p:cNvPr>
          <p:cNvSpPr>
            <a:spLocks noGrp="1"/>
          </p:cNvSpPr>
          <p:nvPr>
            <p:ph type="title"/>
          </p:nvPr>
        </p:nvSpPr>
        <p:spPr/>
        <p:txBody>
          <a:bodyPr/>
          <a:lstStyle/>
          <a:p>
            <a:r>
              <a:rPr lang="en-US" dirty="0"/>
              <a:t>CABINENT OF THE REPUBLIC OF UGANDA</a:t>
            </a:r>
          </a:p>
        </p:txBody>
      </p:sp>
      <p:sp>
        <p:nvSpPr>
          <p:cNvPr id="3" name="Content Placeholder 2">
            <a:extLst>
              <a:ext uri="{FF2B5EF4-FFF2-40B4-BE49-F238E27FC236}">
                <a16:creationId xmlns:a16="http://schemas.microsoft.com/office/drawing/2014/main" id="{C76B3275-4080-8462-FB12-08582A627D46}"/>
              </a:ext>
            </a:extLst>
          </p:cNvPr>
          <p:cNvSpPr>
            <a:spLocks noGrp="1"/>
          </p:cNvSpPr>
          <p:nvPr>
            <p:ph idx="1"/>
          </p:nvPr>
        </p:nvSpPr>
        <p:spPr>
          <a:xfrm>
            <a:off x="1451579" y="2015732"/>
            <a:ext cx="9603275" cy="4037749"/>
          </a:xfrm>
        </p:spPr>
        <p:txBody>
          <a:bodyPr>
            <a:normAutofit lnSpcReduction="10000"/>
          </a:bodyPr>
          <a:lstStyle/>
          <a:p>
            <a:pPr marL="0" indent="0" algn="just">
              <a:buNone/>
            </a:pPr>
            <a:r>
              <a:rPr lang="en-US" dirty="0">
                <a:latin typeface="Maiandra GD" panose="020E0502030308020204" pitchFamily="34" charset="0"/>
              </a:rPr>
              <a:t>The Constitution of the Republic of Uganda Article 111 established the Cabinet. Cabinet is comprised of the </a:t>
            </a:r>
            <a:r>
              <a:rPr lang="en-US" dirty="0"/>
              <a:t>President, the Vice President and such number of Ministers to administer the State.</a:t>
            </a:r>
            <a:endParaRPr lang="en-US" dirty="0">
              <a:latin typeface="Maiandra GD" panose="020E0502030308020204" pitchFamily="34" charset="0"/>
            </a:endParaRPr>
          </a:p>
          <a:p>
            <a:pPr marL="0" indent="0" algn="just">
              <a:buNone/>
            </a:pPr>
            <a:r>
              <a:rPr lang="en-US" dirty="0">
                <a:latin typeface="Maiandra GD" panose="020E0502030308020204" pitchFamily="34" charset="0"/>
              </a:rPr>
              <a:t>Subject to Article 111 (2) of the Constitution 1995; the functions of the Cabinet shall be to determine, formulate and implement the policy of the Government and to perform such other functions as may be conferred by this Constitution or any other law.</a:t>
            </a:r>
          </a:p>
          <a:p>
            <a:pPr marL="0" indent="0" algn="just">
              <a:buNone/>
            </a:pPr>
            <a:r>
              <a:rPr lang="en-US" dirty="0">
                <a:latin typeface="Maiandra GD" panose="020E0502030308020204" pitchFamily="34" charset="0"/>
              </a:rPr>
              <a:t>Administrative structure of Government are divided into the executive and the District Local Governments</a:t>
            </a:r>
          </a:p>
          <a:p>
            <a:pPr marL="0" indent="0" algn="just">
              <a:buNone/>
            </a:pPr>
            <a:r>
              <a:rPr lang="en-US" dirty="0">
                <a:latin typeface="Maiandra GD" panose="020E0502030308020204" pitchFamily="34" charset="0"/>
              </a:rPr>
              <a:t>Read- Section 6 of the PFM Act 2015.</a:t>
            </a:r>
          </a:p>
        </p:txBody>
      </p:sp>
    </p:spTree>
    <p:extLst>
      <p:ext uri="{BB962C8B-B14F-4D97-AF65-F5344CB8AC3E}">
        <p14:creationId xmlns:p14="http://schemas.microsoft.com/office/powerpoint/2010/main" val="1220864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C7C4B6-9743-488D-C1FE-C581641599AC}"/>
              </a:ext>
            </a:extLst>
          </p:cNvPr>
          <p:cNvSpPr>
            <a:spLocks noGrp="1"/>
          </p:cNvSpPr>
          <p:nvPr>
            <p:ph type="title"/>
          </p:nvPr>
        </p:nvSpPr>
        <p:spPr/>
        <p:txBody>
          <a:bodyPr/>
          <a:lstStyle/>
          <a:p>
            <a:r>
              <a:rPr lang="en-US" dirty="0"/>
              <a:t>THE PARLIAMENT </a:t>
            </a:r>
          </a:p>
        </p:txBody>
      </p:sp>
      <p:sp>
        <p:nvSpPr>
          <p:cNvPr id="3" name="Content Placeholder 2">
            <a:extLst>
              <a:ext uri="{FF2B5EF4-FFF2-40B4-BE49-F238E27FC236}">
                <a16:creationId xmlns:a16="http://schemas.microsoft.com/office/drawing/2014/main" id="{F5FD422A-0717-4EBE-9CAD-207B5889F65D}"/>
              </a:ext>
            </a:extLst>
          </p:cNvPr>
          <p:cNvSpPr>
            <a:spLocks noGrp="1"/>
          </p:cNvSpPr>
          <p:nvPr>
            <p:ph idx="1"/>
          </p:nvPr>
        </p:nvSpPr>
        <p:spPr/>
        <p:txBody>
          <a:bodyPr>
            <a:normAutofit fontScale="92500" lnSpcReduction="10000"/>
          </a:bodyPr>
          <a:lstStyle/>
          <a:p>
            <a:r>
              <a:rPr lang="en-US" dirty="0">
                <a:latin typeface="Maiandra GD" panose="020E0502030308020204" pitchFamily="34" charset="0"/>
              </a:rPr>
              <a:t>The Legislature as an organ of State is established under Chapter 6 of the Constitution Article 77 (1),  1995.</a:t>
            </a:r>
          </a:p>
          <a:p>
            <a:r>
              <a:rPr lang="en-US" dirty="0">
                <a:latin typeface="Maiandra GD" panose="020E0502030308020204" pitchFamily="34" charset="0"/>
              </a:rPr>
              <a:t>Article 155, the president shall cause to be laid down before parliament the revenues and expenditures of Government . Article 156 on the Appropriation Bill. Section 14 of the Public Finance Management Act.</a:t>
            </a:r>
          </a:p>
          <a:p>
            <a:r>
              <a:rPr lang="en-US" dirty="0">
                <a:latin typeface="Maiandra GD" panose="020E0502030308020204" pitchFamily="34" charset="0"/>
              </a:rPr>
              <a:t>Article 93 on Restriction of promulgation of law on financial restrictions.</a:t>
            </a:r>
          </a:p>
          <a:p>
            <a:r>
              <a:rPr lang="en-US" dirty="0">
                <a:latin typeface="Maiandra GD" panose="020E0502030308020204" pitchFamily="34" charset="0"/>
              </a:rPr>
              <a:t>The presentation of the Inspectorate of Government bi-annual report as per chapter 13 of the Constitution the IGG Act.</a:t>
            </a:r>
          </a:p>
          <a:p>
            <a:r>
              <a:rPr lang="en-US" dirty="0">
                <a:latin typeface="Maiandra GD" panose="020E0502030308020204" pitchFamily="34" charset="0"/>
              </a:rPr>
              <a:t>The Presentation of the Auditor Generals Report to Parliament.</a:t>
            </a:r>
          </a:p>
        </p:txBody>
      </p:sp>
    </p:spTree>
    <p:extLst>
      <p:ext uri="{BB962C8B-B14F-4D97-AF65-F5344CB8AC3E}">
        <p14:creationId xmlns:p14="http://schemas.microsoft.com/office/powerpoint/2010/main" val="20818630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5CFA43-5D38-D49D-F8B8-B00BFE4A900F}"/>
              </a:ext>
            </a:extLst>
          </p:cNvPr>
          <p:cNvSpPr>
            <a:spLocks noGrp="1"/>
          </p:cNvSpPr>
          <p:nvPr>
            <p:ph type="title"/>
          </p:nvPr>
        </p:nvSpPr>
        <p:spPr/>
        <p:txBody>
          <a:bodyPr/>
          <a:lstStyle/>
          <a:p>
            <a:r>
              <a:rPr lang="en-US" dirty="0"/>
              <a:t>COURTS  OF JUDICATURE</a:t>
            </a:r>
          </a:p>
        </p:txBody>
      </p:sp>
      <p:sp>
        <p:nvSpPr>
          <p:cNvPr id="3" name="Content Placeholder 2">
            <a:extLst>
              <a:ext uri="{FF2B5EF4-FFF2-40B4-BE49-F238E27FC236}">
                <a16:creationId xmlns:a16="http://schemas.microsoft.com/office/drawing/2014/main" id="{53F313FC-2502-9D7A-17B8-A0733CC97F37}"/>
              </a:ext>
            </a:extLst>
          </p:cNvPr>
          <p:cNvSpPr>
            <a:spLocks noGrp="1"/>
          </p:cNvSpPr>
          <p:nvPr>
            <p:ph idx="1"/>
          </p:nvPr>
        </p:nvSpPr>
        <p:spPr/>
        <p:txBody>
          <a:bodyPr/>
          <a:lstStyle/>
          <a:p>
            <a:pPr algn="just"/>
            <a:r>
              <a:rPr lang="en-US" dirty="0">
                <a:latin typeface="Maiandra GD" panose="020E0502030308020204" pitchFamily="34" charset="0"/>
              </a:rPr>
              <a:t>The Courts of Judicature are established under Chapter 8 the Constitution of Uganda.</a:t>
            </a:r>
          </a:p>
          <a:p>
            <a:pPr algn="just"/>
            <a:r>
              <a:rPr lang="en-US" dirty="0">
                <a:latin typeface="Maiandra GD" panose="020E0502030308020204" pitchFamily="34" charset="0"/>
              </a:rPr>
              <a:t>Article 126 of the Constitution provide for the independence of the Judiciary and the exercise of judicial power and Authority through the will of the people.</a:t>
            </a:r>
          </a:p>
          <a:p>
            <a:pPr algn="just"/>
            <a:r>
              <a:rPr lang="en-US" dirty="0">
                <a:latin typeface="Maiandra GD" panose="020E0502030308020204" pitchFamily="34" charset="0"/>
              </a:rPr>
              <a:t>Article 50 of the Constitution of the Republic of Uganda.</a:t>
            </a:r>
          </a:p>
          <a:p>
            <a:pPr algn="just"/>
            <a:r>
              <a:rPr lang="en-US" dirty="0">
                <a:latin typeface="Maiandra GD" panose="020E0502030308020204" pitchFamily="34" charset="0"/>
              </a:rPr>
              <a:t>Article 250 of the Constitution of the Republic of Uganda.</a:t>
            </a:r>
          </a:p>
        </p:txBody>
      </p:sp>
    </p:spTree>
    <p:extLst>
      <p:ext uri="{BB962C8B-B14F-4D97-AF65-F5344CB8AC3E}">
        <p14:creationId xmlns:p14="http://schemas.microsoft.com/office/powerpoint/2010/main" val="34455840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09C401-CEA6-EA61-4D53-126FB1230305}"/>
              </a:ext>
            </a:extLst>
          </p:cNvPr>
          <p:cNvSpPr>
            <a:spLocks noGrp="1"/>
          </p:cNvSpPr>
          <p:nvPr>
            <p:ph type="title"/>
          </p:nvPr>
        </p:nvSpPr>
        <p:spPr/>
        <p:txBody>
          <a:bodyPr/>
          <a:lstStyle/>
          <a:p>
            <a:r>
              <a:rPr lang="en-US" dirty="0"/>
              <a:t>LOCAL GOVERNMENT </a:t>
            </a:r>
          </a:p>
        </p:txBody>
      </p:sp>
      <p:sp>
        <p:nvSpPr>
          <p:cNvPr id="3" name="Content Placeholder 2">
            <a:extLst>
              <a:ext uri="{FF2B5EF4-FFF2-40B4-BE49-F238E27FC236}">
                <a16:creationId xmlns:a16="http://schemas.microsoft.com/office/drawing/2014/main" id="{33DD7B1A-774D-44F4-E39A-3B2D9A13195D}"/>
              </a:ext>
            </a:extLst>
          </p:cNvPr>
          <p:cNvSpPr>
            <a:spLocks noGrp="1"/>
          </p:cNvSpPr>
          <p:nvPr>
            <p:ph idx="1"/>
          </p:nvPr>
        </p:nvSpPr>
        <p:spPr/>
        <p:txBody>
          <a:bodyPr/>
          <a:lstStyle/>
          <a:p>
            <a:pPr algn="just"/>
            <a:r>
              <a:rPr lang="en-US" sz="1800" dirty="0">
                <a:effectLst/>
                <a:latin typeface="Maiandra GD" panose="020E0502030308020204" pitchFamily="34" charset="0"/>
                <a:ea typeface="Calibri" panose="020F0502020204030204" pitchFamily="34" charset="0"/>
                <a:cs typeface="Times New Roman" panose="02020603050405020304" pitchFamily="18" charset="0"/>
              </a:rPr>
              <a:t>The Local Government Act, outlines the financial management framework for local governments, including budget preparation, control, and accounting. </a:t>
            </a:r>
          </a:p>
          <a:p>
            <a:pPr algn="just"/>
            <a:r>
              <a:rPr lang="en-US" sz="1800" dirty="0">
                <a:effectLst/>
                <a:latin typeface="Maiandra GD" panose="020E0502030308020204" pitchFamily="34" charset="0"/>
                <a:ea typeface="Calibri" panose="020F0502020204030204" pitchFamily="34" charset="0"/>
                <a:cs typeface="Times New Roman" panose="02020603050405020304" pitchFamily="18" charset="0"/>
              </a:rPr>
              <a:t>It grants local governments the authority to collect revenue, make expenditures, and manage funds in accordance with the law. </a:t>
            </a:r>
          </a:p>
          <a:p>
            <a:pPr algn="just"/>
            <a:r>
              <a:rPr lang="en-US" sz="1800" dirty="0">
                <a:effectLst/>
                <a:latin typeface="Maiandra GD" panose="020E0502030308020204" pitchFamily="34" charset="0"/>
                <a:ea typeface="Calibri" panose="020F0502020204030204" pitchFamily="34" charset="0"/>
                <a:cs typeface="Times New Roman" panose="02020603050405020304" pitchFamily="18" charset="0"/>
              </a:rPr>
              <a:t>The Act also requires local governments to prepare and present annual budgets and financial statements, ensuring fiscal responsibility at the local level (Local Government Act, Cap 243, Laws of Uganda).</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en-US" dirty="0"/>
          </a:p>
        </p:txBody>
      </p:sp>
    </p:spTree>
    <p:extLst>
      <p:ext uri="{BB962C8B-B14F-4D97-AF65-F5344CB8AC3E}">
        <p14:creationId xmlns:p14="http://schemas.microsoft.com/office/powerpoint/2010/main" val="14803316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BD4277-E900-E963-1E38-1CBF0812159E}"/>
              </a:ext>
            </a:extLst>
          </p:cNvPr>
          <p:cNvSpPr>
            <a:spLocks noGrp="1"/>
          </p:cNvSpPr>
          <p:nvPr>
            <p:ph type="title"/>
          </p:nvPr>
        </p:nvSpPr>
        <p:spPr/>
        <p:txBody>
          <a:bodyPr/>
          <a:lstStyle/>
          <a:p>
            <a:r>
              <a:rPr lang="en-US" dirty="0"/>
              <a:t>NATIONAL PLANNING AUTHORITY  </a:t>
            </a:r>
          </a:p>
        </p:txBody>
      </p:sp>
      <p:sp>
        <p:nvSpPr>
          <p:cNvPr id="3" name="Content Placeholder 2">
            <a:extLst>
              <a:ext uri="{FF2B5EF4-FFF2-40B4-BE49-F238E27FC236}">
                <a16:creationId xmlns:a16="http://schemas.microsoft.com/office/drawing/2014/main" id="{B44F58D6-0CE6-8DB6-4DF4-30833FBC2489}"/>
              </a:ext>
            </a:extLst>
          </p:cNvPr>
          <p:cNvSpPr>
            <a:spLocks noGrp="1"/>
          </p:cNvSpPr>
          <p:nvPr>
            <p:ph idx="1"/>
          </p:nvPr>
        </p:nvSpPr>
        <p:spPr/>
        <p:txBody>
          <a:bodyPr/>
          <a:lstStyle/>
          <a:p>
            <a:r>
              <a:rPr lang="en-US" dirty="0">
                <a:latin typeface="Maiandra GD" panose="020E0502030308020204" pitchFamily="34" charset="0"/>
              </a:rPr>
              <a:t>Under Part III of the National Planning Authority Act the core mandate of NPA is to produce comprehensive integrated development plans and strategizes for the country.</a:t>
            </a:r>
          </a:p>
          <a:p>
            <a:r>
              <a:rPr lang="en-US" dirty="0">
                <a:latin typeface="Maiandra GD" panose="020E0502030308020204" pitchFamily="34" charset="0"/>
              </a:rPr>
              <a:t>The development plans are cognizant of both national and international priorities.</a:t>
            </a:r>
          </a:p>
          <a:p>
            <a:r>
              <a:rPr lang="en-US" dirty="0">
                <a:latin typeface="Maiandra GD" panose="020E0502030308020204" pitchFamily="34" charset="0"/>
              </a:rPr>
              <a:t>Standard of living, Infrastructure development, increase GDP per capita, foreign direct investment,</a:t>
            </a:r>
          </a:p>
          <a:p>
            <a:r>
              <a:rPr lang="en-US" dirty="0">
                <a:latin typeface="Maiandra GD" panose="020E0502030308020204" pitchFamily="34" charset="0"/>
              </a:rPr>
              <a:t>Compliance to the Sustainable Development Goals (SDGs); </a:t>
            </a:r>
            <a:r>
              <a:rPr lang="en-US" dirty="0" err="1">
                <a:latin typeface="Maiandra GD" panose="020E0502030308020204" pitchFamily="34" charset="0"/>
              </a:rPr>
              <a:t>i.e</a:t>
            </a:r>
            <a:r>
              <a:rPr lang="en-US" dirty="0">
                <a:latin typeface="Maiandra GD" panose="020E0502030308020204" pitchFamily="34" charset="0"/>
              </a:rPr>
              <a:t> poverty eluviation, equality, clear energy, climate action etc.</a:t>
            </a:r>
          </a:p>
        </p:txBody>
      </p:sp>
    </p:spTree>
    <p:extLst>
      <p:ext uri="{BB962C8B-B14F-4D97-AF65-F5344CB8AC3E}">
        <p14:creationId xmlns:p14="http://schemas.microsoft.com/office/powerpoint/2010/main" val="39769870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04A37-8FC3-D139-AF17-C03ACF571195}"/>
              </a:ext>
            </a:extLst>
          </p:cNvPr>
          <p:cNvSpPr>
            <a:spLocks noGrp="1"/>
          </p:cNvSpPr>
          <p:nvPr>
            <p:ph type="title"/>
          </p:nvPr>
        </p:nvSpPr>
        <p:spPr/>
        <p:txBody>
          <a:bodyPr/>
          <a:lstStyle/>
          <a:p>
            <a:r>
              <a:rPr lang="en-US" dirty="0">
                <a:latin typeface="Maiandra GD" panose="020E0502030308020204" pitchFamily="34" charset="0"/>
              </a:rPr>
              <a:t>LAW APPLICABLE</a:t>
            </a:r>
          </a:p>
        </p:txBody>
      </p:sp>
      <p:sp>
        <p:nvSpPr>
          <p:cNvPr id="3" name="Content Placeholder 2">
            <a:extLst>
              <a:ext uri="{FF2B5EF4-FFF2-40B4-BE49-F238E27FC236}">
                <a16:creationId xmlns:a16="http://schemas.microsoft.com/office/drawing/2014/main" id="{D3104614-9F40-BBA6-5A41-868CA071FB9F}"/>
              </a:ext>
            </a:extLst>
          </p:cNvPr>
          <p:cNvSpPr>
            <a:spLocks noGrp="1"/>
          </p:cNvSpPr>
          <p:nvPr>
            <p:ph idx="1"/>
          </p:nvPr>
        </p:nvSpPr>
        <p:spPr/>
        <p:txBody>
          <a:bodyPr>
            <a:normAutofit/>
          </a:bodyPr>
          <a:lstStyle/>
          <a:p>
            <a:r>
              <a:rPr lang="en-US" dirty="0">
                <a:latin typeface="Maiandra GD" panose="020E0502030308020204" pitchFamily="34" charset="0"/>
              </a:rPr>
              <a:t>The Constitution of the Republic of Uganda as Amended</a:t>
            </a:r>
          </a:p>
          <a:p>
            <a:r>
              <a:rPr lang="en-US" dirty="0">
                <a:latin typeface="Maiandra GD" panose="020E0502030308020204" pitchFamily="34" charset="0"/>
              </a:rPr>
              <a:t>The public finance Management Act cap 171</a:t>
            </a:r>
          </a:p>
          <a:p>
            <a:r>
              <a:rPr lang="en-US" dirty="0">
                <a:latin typeface="Maiandra GD" panose="020E0502030308020204" pitchFamily="34" charset="0"/>
              </a:rPr>
              <a:t>Bank of Uganda Act Cap 54</a:t>
            </a:r>
          </a:p>
          <a:p>
            <a:r>
              <a:rPr lang="en-US" dirty="0">
                <a:latin typeface="Maiandra GD" panose="020E0502030308020204" pitchFamily="34" charset="0"/>
              </a:rPr>
              <a:t>Uganda Revenue Authority Act cap 218</a:t>
            </a:r>
          </a:p>
          <a:p>
            <a:r>
              <a:rPr lang="en-US" dirty="0">
                <a:latin typeface="Maiandra GD" panose="020E0502030308020204" pitchFamily="34" charset="0"/>
              </a:rPr>
              <a:t>Inspectorate of Government Act  Cap 32</a:t>
            </a:r>
          </a:p>
          <a:p>
            <a:r>
              <a:rPr lang="en-US" dirty="0">
                <a:latin typeface="Maiandra GD" panose="020E0502030308020204" pitchFamily="34" charset="0"/>
              </a:rPr>
              <a:t>Companies Act Cap 106</a:t>
            </a:r>
          </a:p>
          <a:p>
            <a:r>
              <a:rPr lang="en-US" dirty="0">
                <a:latin typeface="Maiandra GD" panose="020E0502030308020204" pitchFamily="34" charset="0"/>
              </a:rPr>
              <a:t>Uganda Development Corporation Act 208</a:t>
            </a:r>
          </a:p>
          <a:p>
            <a:endParaRPr lang="en-US" dirty="0">
              <a:latin typeface="Maiandra GD" panose="020E0502030308020204" pitchFamily="34" charset="0"/>
            </a:endParaRPr>
          </a:p>
          <a:p>
            <a:endParaRPr lang="en-US" dirty="0">
              <a:latin typeface="Maiandra GD" panose="020E0502030308020204" pitchFamily="34" charset="0"/>
            </a:endParaRPr>
          </a:p>
        </p:txBody>
      </p:sp>
    </p:spTree>
    <p:extLst>
      <p:ext uri="{BB962C8B-B14F-4D97-AF65-F5344CB8AC3E}">
        <p14:creationId xmlns:p14="http://schemas.microsoft.com/office/powerpoint/2010/main" val="20430225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CCE6B8-C3AA-1027-D72C-7D78E2D7C2B2}"/>
              </a:ext>
            </a:extLst>
          </p:cNvPr>
          <p:cNvSpPr>
            <a:spLocks noGrp="1"/>
          </p:cNvSpPr>
          <p:nvPr>
            <p:ph type="title"/>
          </p:nvPr>
        </p:nvSpPr>
        <p:spPr/>
        <p:txBody>
          <a:bodyPr/>
          <a:lstStyle/>
          <a:p>
            <a:r>
              <a:rPr lang="en-US" dirty="0"/>
              <a:t>BANK OF UGANDA / CENTRAL BANK</a:t>
            </a:r>
          </a:p>
        </p:txBody>
      </p:sp>
      <p:sp>
        <p:nvSpPr>
          <p:cNvPr id="3" name="Content Placeholder 2">
            <a:extLst>
              <a:ext uri="{FF2B5EF4-FFF2-40B4-BE49-F238E27FC236}">
                <a16:creationId xmlns:a16="http://schemas.microsoft.com/office/drawing/2014/main" id="{D696F5B4-9EB2-6723-AD39-7A2F4E134D0C}"/>
              </a:ext>
            </a:extLst>
          </p:cNvPr>
          <p:cNvSpPr>
            <a:spLocks noGrp="1"/>
          </p:cNvSpPr>
          <p:nvPr>
            <p:ph idx="1"/>
          </p:nvPr>
        </p:nvSpPr>
        <p:spPr>
          <a:xfrm>
            <a:off x="223520" y="1853754"/>
            <a:ext cx="11145519" cy="4394646"/>
          </a:xfrm>
        </p:spPr>
        <p:txBody>
          <a:bodyPr>
            <a:normAutofit/>
          </a:bodyPr>
          <a:lstStyle/>
          <a:p>
            <a:pPr marL="0" indent="0" algn="just">
              <a:buNone/>
            </a:pPr>
            <a:r>
              <a:rPr lang="en-US" dirty="0">
                <a:latin typeface="Maiandra GD" panose="020E0502030308020204" pitchFamily="34" charset="0"/>
              </a:rPr>
              <a:t>Article 162. Functions of the bank; The Bank of Uganda shall— </a:t>
            </a:r>
            <a:r>
              <a:rPr lang="en-US" b="1" i="1" dirty="0"/>
              <a:t>Supra – Functions under the Bank of Uganda Act</a:t>
            </a:r>
          </a:p>
          <a:p>
            <a:pPr marL="0" indent="0" algn="just">
              <a:buNone/>
            </a:pPr>
            <a:r>
              <a:rPr lang="en-US" dirty="0">
                <a:latin typeface="Maiandra GD" panose="020E0502030308020204" pitchFamily="34" charset="0"/>
              </a:rPr>
              <a:t> The Bank of Uganda Also regulated all Financial Institution in Uganda. The principle laws include;</a:t>
            </a:r>
          </a:p>
          <a:p>
            <a:pPr marL="1371600" lvl="2" indent="-457200">
              <a:buFont typeface="+mj-lt"/>
              <a:buAutoNum type="alphaLcParenR"/>
            </a:pPr>
            <a:r>
              <a:rPr lang="en-US" dirty="0">
                <a:latin typeface="Maiandra GD" panose="020E0502030308020204" pitchFamily="34" charset="0"/>
              </a:rPr>
              <a:t>The Financial Institutions Act.</a:t>
            </a:r>
          </a:p>
          <a:p>
            <a:pPr marL="1371600" lvl="2" indent="-457200">
              <a:buFont typeface="+mj-lt"/>
              <a:buAutoNum type="alphaLcParenR"/>
            </a:pPr>
            <a:r>
              <a:rPr lang="en-US" dirty="0">
                <a:latin typeface="Maiandra GD" panose="020E0502030308020204" pitchFamily="34" charset="0"/>
              </a:rPr>
              <a:t>The Financial Institutions (Minimum capital Requirement) Regulation.</a:t>
            </a:r>
          </a:p>
          <a:p>
            <a:pPr marL="1371600" lvl="2" indent="-457200">
              <a:buFont typeface="+mj-lt"/>
              <a:buAutoNum type="alphaLcParenR"/>
            </a:pPr>
            <a:r>
              <a:rPr lang="en-US" dirty="0">
                <a:latin typeface="Maiandra GD" panose="020E0502030308020204" pitchFamily="34" charset="0"/>
              </a:rPr>
              <a:t>The Financial Institutions (Anti- money Laundering) Regulation.</a:t>
            </a:r>
          </a:p>
          <a:p>
            <a:pPr marL="1371600" lvl="2" indent="-457200">
              <a:buFont typeface="+mj-lt"/>
              <a:buAutoNum type="alphaLcParenR"/>
            </a:pPr>
            <a:r>
              <a:rPr lang="en-US" dirty="0">
                <a:latin typeface="Maiandra GD" panose="020E0502030308020204" pitchFamily="34" charset="0"/>
              </a:rPr>
              <a:t>The Financial Institutions (Ownership and Control) Regulation.</a:t>
            </a:r>
          </a:p>
          <a:p>
            <a:pPr marL="1371600" lvl="2" indent="-457200">
              <a:buFont typeface="+mj-lt"/>
              <a:buAutoNum type="alphaLcParenR"/>
            </a:pPr>
            <a:r>
              <a:rPr lang="en-US" dirty="0">
                <a:latin typeface="Maiandra GD" panose="020E0502030308020204" pitchFamily="34" charset="0"/>
              </a:rPr>
              <a:t>The Financial Institutions (Agent Banking) Regulation.</a:t>
            </a:r>
          </a:p>
          <a:p>
            <a:pPr marL="1371600" lvl="2" indent="-457200">
              <a:buFont typeface="+mj-lt"/>
              <a:buAutoNum type="alphaLcParenR"/>
            </a:pPr>
            <a:r>
              <a:rPr lang="en-US" dirty="0">
                <a:latin typeface="Maiandra GD" panose="020E0502030308020204" pitchFamily="34" charset="0"/>
              </a:rPr>
              <a:t>The Financial Institutions (Islamic Banking) Regulation.</a:t>
            </a:r>
          </a:p>
          <a:p>
            <a:pPr marL="1371600" lvl="2" indent="-457200">
              <a:buFont typeface="+mj-lt"/>
              <a:buAutoNum type="alphaLcParenR"/>
            </a:pPr>
            <a:r>
              <a:rPr lang="en-US" dirty="0">
                <a:latin typeface="Maiandra GD" panose="020E0502030308020204" pitchFamily="34" charset="0"/>
              </a:rPr>
              <a:t>Micro finance Deposit taking institutions Act.</a:t>
            </a:r>
          </a:p>
          <a:p>
            <a:pPr marL="457200" indent="-457200" algn="just">
              <a:buFont typeface="+mj-lt"/>
              <a:buAutoNum type="alphaLcParenR"/>
            </a:pPr>
            <a:endParaRPr lang="en-US" dirty="0">
              <a:latin typeface="Maiandra GD" panose="020E0502030308020204" pitchFamily="34" charset="0"/>
            </a:endParaRPr>
          </a:p>
          <a:p>
            <a:pPr marL="457200" indent="-457200" algn="just">
              <a:buFont typeface="+mj-lt"/>
              <a:buAutoNum type="alphaLcParenR"/>
            </a:pPr>
            <a:endParaRPr lang="en-US" dirty="0">
              <a:latin typeface="Maiandra GD" panose="020E0502030308020204" pitchFamily="34" charset="0"/>
            </a:endParaRPr>
          </a:p>
        </p:txBody>
      </p:sp>
    </p:spTree>
    <p:extLst>
      <p:ext uri="{BB962C8B-B14F-4D97-AF65-F5344CB8AC3E}">
        <p14:creationId xmlns:p14="http://schemas.microsoft.com/office/powerpoint/2010/main" val="27214940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151620-F5EA-9905-8169-35AA137FDB72}"/>
              </a:ext>
            </a:extLst>
          </p:cNvPr>
          <p:cNvSpPr>
            <a:spLocks noGrp="1"/>
          </p:cNvSpPr>
          <p:nvPr>
            <p:ph type="title"/>
          </p:nvPr>
        </p:nvSpPr>
        <p:spPr/>
        <p:txBody>
          <a:bodyPr/>
          <a:lstStyle/>
          <a:p>
            <a:r>
              <a:rPr lang="en-US" dirty="0"/>
              <a:t>MINISTRY OF FINANCE PLANNING AND ECONOMIC DEVELOPMENT</a:t>
            </a:r>
          </a:p>
        </p:txBody>
      </p:sp>
      <p:sp>
        <p:nvSpPr>
          <p:cNvPr id="3" name="Content Placeholder 2">
            <a:extLst>
              <a:ext uri="{FF2B5EF4-FFF2-40B4-BE49-F238E27FC236}">
                <a16:creationId xmlns:a16="http://schemas.microsoft.com/office/drawing/2014/main" id="{01032084-D57E-C83F-17C6-86272B79C50D}"/>
              </a:ext>
            </a:extLst>
          </p:cNvPr>
          <p:cNvSpPr>
            <a:spLocks noGrp="1"/>
          </p:cNvSpPr>
          <p:nvPr>
            <p:ph idx="1"/>
          </p:nvPr>
        </p:nvSpPr>
        <p:spPr>
          <a:xfrm>
            <a:off x="1451579" y="2032000"/>
            <a:ext cx="9603275" cy="3434345"/>
          </a:xfrm>
        </p:spPr>
        <p:txBody>
          <a:bodyPr/>
          <a:lstStyle/>
          <a:p>
            <a:pPr algn="just"/>
            <a:r>
              <a:rPr lang="en-US" sz="1800" dirty="0">
                <a:effectLst/>
                <a:latin typeface="Maiandra GD" panose="020E0502030308020204" pitchFamily="34" charset="0"/>
                <a:ea typeface="Calibri" panose="020F0502020204030204" pitchFamily="34" charset="0"/>
                <a:cs typeface="Times New Roman" panose="02020603050405020304" pitchFamily="18" charset="0"/>
              </a:rPr>
              <a:t>The Ministry of Finance, Planning and Economic Development (</a:t>
            </a:r>
            <a:r>
              <a:rPr lang="en-US" sz="1800" dirty="0" err="1">
                <a:effectLst/>
                <a:latin typeface="Maiandra GD" panose="020E0502030308020204" pitchFamily="34" charset="0"/>
                <a:ea typeface="Calibri" panose="020F0502020204030204" pitchFamily="34" charset="0"/>
                <a:cs typeface="Times New Roman" panose="02020603050405020304" pitchFamily="18" charset="0"/>
              </a:rPr>
              <a:t>MoFPED</a:t>
            </a:r>
            <a:r>
              <a:rPr lang="en-US" sz="1800" dirty="0">
                <a:effectLst/>
                <a:latin typeface="Maiandra GD" panose="020E0502030308020204" pitchFamily="34" charset="0"/>
                <a:ea typeface="Calibri" panose="020F0502020204030204" pitchFamily="34" charset="0"/>
                <a:cs typeface="Times New Roman" panose="02020603050405020304" pitchFamily="18" charset="0"/>
              </a:rPr>
              <a:t>) is pivotal in Uganda's public finance management. </a:t>
            </a:r>
          </a:p>
          <a:p>
            <a:pPr algn="just"/>
            <a:r>
              <a:rPr lang="en-US" sz="1800" dirty="0">
                <a:effectLst/>
                <a:latin typeface="Maiandra GD" panose="020E0502030308020204" pitchFamily="34" charset="0"/>
                <a:ea typeface="Calibri" panose="020F0502020204030204" pitchFamily="34" charset="0"/>
                <a:cs typeface="Times New Roman" panose="02020603050405020304" pitchFamily="18" charset="0"/>
              </a:rPr>
              <a:t>It is responsible for formulating fiscal policies, preparing the national budget, and managing public resources. </a:t>
            </a:r>
          </a:p>
          <a:p>
            <a:pPr algn="just"/>
            <a:r>
              <a:rPr lang="en-US" sz="1800" dirty="0">
                <a:latin typeface="Maiandra GD" panose="020E0502030308020204" pitchFamily="34" charset="0"/>
                <a:ea typeface="Calibri" panose="020F0502020204030204" pitchFamily="34" charset="0"/>
                <a:cs typeface="Times New Roman" panose="02020603050405020304" pitchFamily="18" charset="0"/>
              </a:rPr>
              <a:t>Approval of Appropriation estimates for the Government by the Parliament / Legislature.</a:t>
            </a:r>
            <a:endParaRPr lang="en-US" sz="1800" dirty="0">
              <a:effectLst/>
              <a:latin typeface="Maiandra GD" panose="020E0502030308020204" pitchFamily="34" charset="0"/>
              <a:ea typeface="Calibri" panose="020F0502020204030204" pitchFamily="34" charset="0"/>
              <a:cs typeface="Times New Roman" panose="02020603050405020304" pitchFamily="18" charset="0"/>
            </a:endParaRPr>
          </a:p>
          <a:p>
            <a:pPr algn="just"/>
            <a:r>
              <a:rPr lang="en-US" sz="1800" dirty="0">
                <a:effectLst/>
                <a:latin typeface="Maiandra GD" panose="020E0502030308020204" pitchFamily="34" charset="0"/>
                <a:ea typeface="Calibri" panose="020F0502020204030204" pitchFamily="34" charset="0"/>
                <a:cs typeface="Times New Roman" panose="02020603050405020304" pitchFamily="18" charset="0"/>
              </a:rPr>
              <a:t>The Ministry ensures that financial allocations are made in line with the government's development priorities and are disbursed effectively to various government departments and agencies (</a:t>
            </a:r>
            <a:r>
              <a:rPr lang="en-US" sz="1800" dirty="0" err="1">
                <a:effectLst/>
                <a:latin typeface="Maiandra GD" panose="020E0502030308020204" pitchFamily="34" charset="0"/>
                <a:ea typeface="Calibri" panose="020F0502020204030204" pitchFamily="34" charset="0"/>
                <a:cs typeface="Times New Roman" panose="02020603050405020304" pitchFamily="18" charset="0"/>
              </a:rPr>
              <a:t>MoFPED</a:t>
            </a:r>
            <a:r>
              <a:rPr lang="en-US" sz="1800" dirty="0">
                <a:effectLst/>
                <a:latin typeface="Maiandra GD" panose="020E0502030308020204" pitchFamily="34" charset="0"/>
                <a:ea typeface="Calibri" panose="020F0502020204030204" pitchFamily="34" charset="0"/>
                <a:cs typeface="Times New Roman" panose="02020603050405020304" pitchFamily="18" charset="0"/>
              </a:rPr>
              <a:t>, 2021).</a:t>
            </a:r>
          </a:p>
          <a:p>
            <a:pPr algn="just"/>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en-US" dirty="0"/>
          </a:p>
        </p:txBody>
      </p:sp>
    </p:spTree>
    <p:extLst>
      <p:ext uri="{BB962C8B-B14F-4D97-AF65-F5344CB8AC3E}">
        <p14:creationId xmlns:p14="http://schemas.microsoft.com/office/powerpoint/2010/main" val="10984405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379B62-FA36-E9BF-58EE-2FCC56AA708F}"/>
              </a:ext>
            </a:extLst>
          </p:cNvPr>
          <p:cNvSpPr>
            <a:spLocks noGrp="1"/>
          </p:cNvSpPr>
          <p:nvPr>
            <p:ph type="title"/>
          </p:nvPr>
        </p:nvSpPr>
        <p:spPr/>
        <p:txBody>
          <a:bodyPr/>
          <a:lstStyle/>
          <a:p>
            <a:r>
              <a:rPr lang="en-US" dirty="0"/>
              <a:t>BUDGETING </a:t>
            </a:r>
          </a:p>
        </p:txBody>
      </p:sp>
      <p:sp>
        <p:nvSpPr>
          <p:cNvPr id="3" name="Content Placeholder 2">
            <a:extLst>
              <a:ext uri="{FF2B5EF4-FFF2-40B4-BE49-F238E27FC236}">
                <a16:creationId xmlns:a16="http://schemas.microsoft.com/office/drawing/2014/main" id="{2A9D2EB1-9746-224F-A3D5-5824BAA69DE8}"/>
              </a:ext>
            </a:extLst>
          </p:cNvPr>
          <p:cNvSpPr>
            <a:spLocks noGrp="1"/>
          </p:cNvSpPr>
          <p:nvPr>
            <p:ph idx="1"/>
          </p:nvPr>
        </p:nvSpPr>
        <p:spPr>
          <a:xfrm>
            <a:off x="1451579" y="2015732"/>
            <a:ext cx="9603275" cy="3826268"/>
          </a:xfrm>
        </p:spPr>
        <p:txBody>
          <a:bodyPr/>
          <a:lstStyle/>
          <a:p>
            <a:pPr algn="just"/>
            <a:r>
              <a:rPr lang="en-US" b="1" dirty="0">
                <a:latin typeface="Maiandra GD" panose="020E0502030308020204" pitchFamily="34" charset="0"/>
              </a:rPr>
              <a:t>Section 9(1) </a:t>
            </a:r>
            <a:r>
              <a:rPr lang="en-US" dirty="0">
                <a:latin typeface="Maiandra GD" panose="020E0502030308020204" pitchFamily="34" charset="0"/>
              </a:rPr>
              <a:t>PFM Act – Development of the Budget Framework Paper by Accounting officer ( 15</a:t>
            </a:r>
            <a:r>
              <a:rPr lang="en-US" baseline="30000" dirty="0">
                <a:latin typeface="Maiandra GD" panose="020E0502030308020204" pitchFamily="34" charset="0"/>
              </a:rPr>
              <a:t>th</a:t>
            </a:r>
            <a:r>
              <a:rPr lang="en-US" dirty="0">
                <a:latin typeface="Maiandra GD" panose="020E0502030308020204" pitchFamily="34" charset="0"/>
              </a:rPr>
              <a:t> November)</a:t>
            </a:r>
          </a:p>
          <a:p>
            <a:pPr algn="just"/>
            <a:r>
              <a:rPr lang="en-US" b="1" dirty="0">
                <a:latin typeface="Maiandra GD" panose="020E0502030308020204" pitchFamily="34" charset="0"/>
              </a:rPr>
              <a:t>Section 9 (8) </a:t>
            </a:r>
            <a:r>
              <a:rPr lang="en-US" dirty="0">
                <a:latin typeface="Maiandra GD" panose="020E0502030308020204" pitchFamily="34" charset="0"/>
              </a:rPr>
              <a:t>PFM Act – Parliament approves the BFP for each Ministry Department and Agency of Government </a:t>
            </a:r>
          </a:p>
          <a:p>
            <a:pPr algn="just"/>
            <a:r>
              <a:rPr lang="en-US" b="1" dirty="0">
                <a:latin typeface="Maiandra GD" panose="020E0502030308020204" pitchFamily="34" charset="0"/>
              </a:rPr>
              <a:t>Section 13 (1)</a:t>
            </a:r>
            <a:r>
              <a:rPr lang="en-US" dirty="0">
                <a:latin typeface="Maiandra GD" panose="020E0502030308020204" pitchFamily="34" charset="0"/>
              </a:rPr>
              <a:t> PFM Act, -The Minister shall, on behalf of the President, present the proposed annual budget of a financial year to Parliament, by the 1st of April of the preceding financial year.</a:t>
            </a:r>
          </a:p>
          <a:p>
            <a:pPr algn="just"/>
            <a:r>
              <a:rPr lang="en-US" b="1" dirty="0">
                <a:latin typeface="Maiandra GD" panose="020E0502030308020204" pitchFamily="34" charset="0"/>
              </a:rPr>
              <a:t>Section 14 – </a:t>
            </a:r>
            <a:r>
              <a:rPr lang="en-US" dirty="0">
                <a:latin typeface="Maiandra GD" panose="020E0502030308020204" pitchFamily="34" charset="0"/>
              </a:rPr>
              <a:t>approval by Parliament and promulgation of the Appropriation Bill.</a:t>
            </a:r>
          </a:p>
        </p:txBody>
      </p:sp>
    </p:spTree>
    <p:extLst>
      <p:ext uri="{BB962C8B-B14F-4D97-AF65-F5344CB8AC3E}">
        <p14:creationId xmlns:p14="http://schemas.microsoft.com/office/powerpoint/2010/main" val="27571421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877C67-C821-1637-C42E-714984AA3751}"/>
              </a:ext>
            </a:extLst>
          </p:cNvPr>
          <p:cNvSpPr>
            <a:spLocks noGrp="1"/>
          </p:cNvSpPr>
          <p:nvPr>
            <p:ph type="title"/>
          </p:nvPr>
        </p:nvSpPr>
        <p:spPr/>
        <p:txBody>
          <a:bodyPr/>
          <a:lstStyle/>
          <a:p>
            <a:r>
              <a:rPr lang="en-US" dirty="0"/>
              <a:t>THE OFFICE OF THE AUDITOR GENERAL</a:t>
            </a:r>
          </a:p>
        </p:txBody>
      </p:sp>
      <p:sp>
        <p:nvSpPr>
          <p:cNvPr id="3" name="Content Placeholder 2">
            <a:extLst>
              <a:ext uri="{FF2B5EF4-FFF2-40B4-BE49-F238E27FC236}">
                <a16:creationId xmlns:a16="http://schemas.microsoft.com/office/drawing/2014/main" id="{C108F43F-10AF-5A1A-C0A6-00E6A5351C87}"/>
              </a:ext>
            </a:extLst>
          </p:cNvPr>
          <p:cNvSpPr>
            <a:spLocks noGrp="1"/>
          </p:cNvSpPr>
          <p:nvPr>
            <p:ph idx="1"/>
          </p:nvPr>
        </p:nvSpPr>
        <p:spPr>
          <a:xfrm>
            <a:off x="1451579" y="2015732"/>
            <a:ext cx="9603275" cy="4171708"/>
          </a:xfrm>
        </p:spPr>
        <p:txBody>
          <a:bodyPr>
            <a:normAutofit/>
          </a:bodyPr>
          <a:lstStyle/>
          <a:p>
            <a:pPr algn="just"/>
            <a:r>
              <a:rPr lang="en-US" dirty="0">
                <a:latin typeface="Maiandra GD" panose="020E0502030308020204" pitchFamily="34" charset="0"/>
              </a:rPr>
              <a:t>The officer of the Auditor General is provided for under Article 163 of the Constitution 1995 as amended. </a:t>
            </a:r>
            <a:r>
              <a:rPr lang="en-US" b="1" i="1" dirty="0">
                <a:latin typeface="Maiandra GD" panose="020E0502030308020204" pitchFamily="34" charset="0"/>
              </a:rPr>
              <a:t>Read Section 13 0f the National Audit Act.</a:t>
            </a:r>
          </a:p>
          <a:p>
            <a:pPr algn="just"/>
            <a:r>
              <a:rPr lang="en-US" dirty="0">
                <a:latin typeface="Maiandra GD" panose="020E0502030308020204" pitchFamily="34" charset="0"/>
              </a:rPr>
              <a:t>The functions under Article 163 (3) provide that; The Auditor General shall— </a:t>
            </a:r>
          </a:p>
          <a:p>
            <a:pPr marL="457200" indent="-457200" algn="just">
              <a:buAutoNum type="alphaLcParenBoth"/>
            </a:pPr>
            <a:r>
              <a:rPr lang="en-US" dirty="0">
                <a:latin typeface="Maiandra GD" panose="020E0502030308020204" pitchFamily="34" charset="0"/>
              </a:rPr>
              <a:t>audit and report on the public accounts of Uganda and of all public offices, including the courts, the central and local government administrations, universities and public institutions of like nature, and any public corporation or other bodies or </a:t>
            </a:r>
            <a:r>
              <a:rPr lang="en-US" dirty="0" err="1">
                <a:latin typeface="Maiandra GD" panose="020E0502030308020204" pitchFamily="34" charset="0"/>
              </a:rPr>
              <a:t>organisations</a:t>
            </a:r>
            <a:r>
              <a:rPr lang="en-US" dirty="0">
                <a:latin typeface="Maiandra GD" panose="020E0502030308020204" pitchFamily="34" charset="0"/>
              </a:rPr>
              <a:t> established by an Act of Parliament; and </a:t>
            </a:r>
          </a:p>
          <a:p>
            <a:pPr marL="457200" indent="-457200" algn="just">
              <a:buAutoNum type="alphaLcParenBoth"/>
            </a:pPr>
            <a:r>
              <a:rPr lang="en-US" dirty="0">
                <a:latin typeface="Maiandra GD" panose="020E0502030308020204" pitchFamily="34" charset="0"/>
              </a:rPr>
              <a:t>(b) conduct financial and value for money audits in respect of any project involving public funds.</a:t>
            </a:r>
          </a:p>
        </p:txBody>
      </p:sp>
    </p:spTree>
    <p:extLst>
      <p:ext uri="{BB962C8B-B14F-4D97-AF65-F5344CB8AC3E}">
        <p14:creationId xmlns:p14="http://schemas.microsoft.com/office/powerpoint/2010/main" val="39203165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E25B1-387D-E12D-60D3-EC41A406CF8D}"/>
              </a:ext>
            </a:extLst>
          </p:cNvPr>
          <p:cNvSpPr>
            <a:spLocks noGrp="1"/>
          </p:cNvSpPr>
          <p:nvPr>
            <p:ph type="title"/>
          </p:nvPr>
        </p:nvSpPr>
        <p:spPr/>
        <p:txBody>
          <a:bodyPr/>
          <a:lstStyle/>
          <a:p>
            <a:r>
              <a:rPr lang="en-US" dirty="0"/>
              <a:t>THE OFFICE OF THE ACCOUNTANT GENERAL</a:t>
            </a:r>
          </a:p>
        </p:txBody>
      </p:sp>
      <p:sp>
        <p:nvSpPr>
          <p:cNvPr id="3" name="Content Placeholder 2">
            <a:extLst>
              <a:ext uri="{FF2B5EF4-FFF2-40B4-BE49-F238E27FC236}">
                <a16:creationId xmlns:a16="http://schemas.microsoft.com/office/drawing/2014/main" id="{94A4514C-6FF5-3CCE-B86E-F9704322CFEA}"/>
              </a:ext>
            </a:extLst>
          </p:cNvPr>
          <p:cNvSpPr>
            <a:spLocks noGrp="1"/>
          </p:cNvSpPr>
          <p:nvPr>
            <p:ph idx="1"/>
          </p:nvPr>
        </p:nvSpPr>
        <p:spPr/>
        <p:txBody>
          <a:bodyPr/>
          <a:lstStyle/>
          <a:p>
            <a:r>
              <a:rPr lang="en-US" dirty="0">
                <a:latin typeface="Maiandra GD" panose="020E0502030308020204" pitchFamily="34" charset="0"/>
              </a:rPr>
              <a:t>The Office of the Accountant General is provided for under the Public Finance Management Act.</a:t>
            </a:r>
          </a:p>
          <a:p>
            <a:r>
              <a:rPr lang="en-US" dirty="0">
                <a:latin typeface="Maiandra GD" panose="020E0502030308020204" pitchFamily="34" charset="0"/>
              </a:rPr>
              <a:t>All monies from the Consolidated Fund shall be withdrawn subject to the warrant of the office of the Accountant General. Section 32 of the PFM Act 2015.</a:t>
            </a:r>
          </a:p>
          <a:p>
            <a:r>
              <a:rPr lang="en-US" dirty="0">
                <a:latin typeface="Maiandra GD" panose="020E0502030308020204" pitchFamily="34" charset="0"/>
              </a:rPr>
              <a:t>The Core Functions of the Office of the Accountant General are provided for under Section 46 of the PFM Act 2015.</a:t>
            </a:r>
          </a:p>
          <a:p>
            <a:endParaRPr lang="en-US" dirty="0">
              <a:latin typeface="Maiandra GD" panose="020E0502030308020204" pitchFamily="34" charset="0"/>
            </a:endParaRPr>
          </a:p>
          <a:p>
            <a:endParaRPr lang="en-US" dirty="0">
              <a:latin typeface="Maiandra GD" panose="020E0502030308020204" pitchFamily="34" charset="0"/>
            </a:endParaRPr>
          </a:p>
        </p:txBody>
      </p:sp>
    </p:spTree>
    <p:extLst>
      <p:ext uri="{BB962C8B-B14F-4D97-AF65-F5344CB8AC3E}">
        <p14:creationId xmlns:p14="http://schemas.microsoft.com/office/powerpoint/2010/main" val="18972964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3487A2-FDDD-C8EA-3050-311E364058FE}"/>
              </a:ext>
            </a:extLst>
          </p:cNvPr>
          <p:cNvSpPr>
            <a:spLocks noGrp="1"/>
          </p:cNvSpPr>
          <p:nvPr>
            <p:ph type="title"/>
          </p:nvPr>
        </p:nvSpPr>
        <p:spPr/>
        <p:txBody>
          <a:bodyPr/>
          <a:lstStyle/>
          <a:p>
            <a:r>
              <a:rPr lang="en-US" dirty="0"/>
              <a:t>ACCOUNTING OFFICER (S)</a:t>
            </a:r>
          </a:p>
        </p:txBody>
      </p:sp>
      <p:sp>
        <p:nvSpPr>
          <p:cNvPr id="3" name="Content Placeholder 2">
            <a:extLst>
              <a:ext uri="{FF2B5EF4-FFF2-40B4-BE49-F238E27FC236}">
                <a16:creationId xmlns:a16="http://schemas.microsoft.com/office/drawing/2014/main" id="{7428371E-75DA-9B57-153E-2CD6863F44B9}"/>
              </a:ext>
            </a:extLst>
          </p:cNvPr>
          <p:cNvSpPr>
            <a:spLocks noGrp="1"/>
          </p:cNvSpPr>
          <p:nvPr>
            <p:ph idx="1"/>
          </p:nvPr>
        </p:nvSpPr>
        <p:spPr>
          <a:xfrm>
            <a:off x="904241" y="2015732"/>
            <a:ext cx="10150614" cy="3907548"/>
          </a:xfrm>
        </p:spPr>
        <p:txBody>
          <a:bodyPr>
            <a:normAutofit/>
          </a:bodyPr>
          <a:lstStyle/>
          <a:p>
            <a:pPr algn="just"/>
            <a:r>
              <a:rPr lang="en-US" sz="1800" i="1" dirty="0">
                <a:effectLst/>
                <a:latin typeface="Maiandra GD" panose="020E0502030308020204" pitchFamily="34" charset="0"/>
                <a:ea typeface="Calibri" panose="020F0502020204030204" pitchFamily="34" charset="0"/>
                <a:cs typeface="Times New Roman" panose="02020603050405020304" pitchFamily="18" charset="0"/>
              </a:rPr>
              <a:t>Article 164(1) </a:t>
            </a:r>
            <a:r>
              <a:rPr lang="en-US" sz="1800" dirty="0">
                <a:effectLst/>
                <a:latin typeface="Maiandra GD" panose="020E0502030308020204" pitchFamily="34" charset="0"/>
                <a:ea typeface="Calibri" panose="020F0502020204030204" pitchFamily="34" charset="0"/>
                <a:cs typeface="Times New Roman" panose="02020603050405020304" pitchFamily="18" charset="0"/>
              </a:rPr>
              <a:t>mandates that the Permanent Secretary or the Accounting Officer in charge of a Ministry or Department is directly accountable to Parliament for the funds and resources of that Ministry or Department. </a:t>
            </a:r>
            <a:r>
              <a:rPr lang="en-US" b="1" i="1" dirty="0">
                <a:latin typeface="Maiandra GD" panose="020E0502030308020204" pitchFamily="34" charset="0"/>
              </a:rPr>
              <a:t>Management of the planning, budgeting , procurement and Asset Management of a MDA of Government</a:t>
            </a:r>
          </a:p>
        </p:txBody>
      </p:sp>
    </p:spTree>
    <p:extLst>
      <p:ext uri="{BB962C8B-B14F-4D97-AF65-F5344CB8AC3E}">
        <p14:creationId xmlns:p14="http://schemas.microsoft.com/office/powerpoint/2010/main" val="2967620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ABF006-B976-C5AF-0E94-99D5A188310D}"/>
              </a:ext>
            </a:extLst>
          </p:cNvPr>
          <p:cNvSpPr>
            <a:spLocks noGrp="1"/>
          </p:cNvSpPr>
          <p:nvPr>
            <p:ph type="title"/>
          </p:nvPr>
        </p:nvSpPr>
        <p:spPr/>
        <p:txBody>
          <a:bodyPr/>
          <a:lstStyle/>
          <a:p>
            <a:r>
              <a:rPr lang="en-US" dirty="0"/>
              <a:t>ACCOUNTING OFFICER (S) – CONT’</a:t>
            </a:r>
          </a:p>
        </p:txBody>
      </p:sp>
      <p:sp>
        <p:nvSpPr>
          <p:cNvPr id="3" name="Content Placeholder 2">
            <a:extLst>
              <a:ext uri="{FF2B5EF4-FFF2-40B4-BE49-F238E27FC236}">
                <a16:creationId xmlns:a16="http://schemas.microsoft.com/office/drawing/2014/main" id="{CA30A803-9F3C-3678-E758-D046A8419F6D}"/>
              </a:ext>
            </a:extLst>
          </p:cNvPr>
          <p:cNvSpPr>
            <a:spLocks noGrp="1"/>
          </p:cNvSpPr>
          <p:nvPr>
            <p:ph idx="1"/>
          </p:nvPr>
        </p:nvSpPr>
        <p:spPr/>
        <p:txBody>
          <a:bodyPr>
            <a:normAutofit fontScale="92500" lnSpcReduction="10000"/>
          </a:bodyPr>
          <a:lstStyle/>
          <a:p>
            <a:pPr algn="just"/>
            <a:r>
              <a:rPr lang="en-US" b="1" i="1" dirty="0">
                <a:latin typeface="Maiandra GD" panose="020E0502030308020204" pitchFamily="34" charset="0"/>
              </a:rPr>
              <a:t>Section 50 (1) PFMA 2015;  </a:t>
            </a:r>
          </a:p>
          <a:p>
            <a:pPr marL="0" indent="0" algn="just">
              <a:buNone/>
            </a:pPr>
            <a:r>
              <a:rPr lang="en-US" dirty="0">
                <a:latin typeface="Maiandra GD" panose="020E0502030308020204" pitchFamily="34" charset="0"/>
              </a:rPr>
              <a:t>An Accounting Officer shall, prepare and submit half year financial statements to the Accountant General by 15th February of each financial year and shall submit such other reports within such time as the Accountant General may require.</a:t>
            </a:r>
          </a:p>
          <a:p>
            <a:pPr algn="just"/>
            <a:r>
              <a:rPr lang="en-US" b="1" i="1" dirty="0">
                <a:latin typeface="Maiandra GD" panose="020E0502030308020204" pitchFamily="34" charset="0"/>
              </a:rPr>
              <a:t>Section 51 (1) PFMA 2015; </a:t>
            </a:r>
          </a:p>
          <a:p>
            <a:pPr marL="0" indent="0" algn="just">
              <a:buNone/>
            </a:pPr>
            <a:r>
              <a:rPr lang="en-US" dirty="0">
                <a:latin typeface="Maiandra GD" panose="020E0502030308020204" pitchFamily="34" charset="0"/>
              </a:rPr>
              <a:t>An Accounting Officer of a vote and an Accounting Officer of a local government, shall within two months after the end of each financial year, prepare and submit to the Auditor-General, and the Accountant-General, the accounts and information set out in paragraph 2 of Schedule 5 to this Act.</a:t>
            </a:r>
          </a:p>
          <a:p>
            <a:endParaRPr lang="en-US" dirty="0"/>
          </a:p>
        </p:txBody>
      </p:sp>
    </p:spTree>
    <p:extLst>
      <p:ext uri="{BB962C8B-B14F-4D97-AF65-F5344CB8AC3E}">
        <p14:creationId xmlns:p14="http://schemas.microsoft.com/office/powerpoint/2010/main" val="8069866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6C44D3-E9C8-C299-9734-BD946BCF59B0}"/>
              </a:ext>
            </a:extLst>
          </p:cNvPr>
          <p:cNvSpPr>
            <a:spLocks noGrp="1"/>
          </p:cNvSpPr>
          <p:nvPr>
            <p:ph type="title"/>
          </p:nvPr>
        </p:nvSpPr>
        <p:spPr/>
        <p:txBody>
          <a:bodyPr/>
          <a:lstStyle/>
          <a:p>
            <a:r>
              <a:rPr lang="en-US" dirty="0"/>
              <a:t>UGANDA REVENUE AUTHORITY &amp; tax appeals tribunal</a:t>
            </a:r>
          </a:p>
        </p:txBody>
      </p:sp>
      <p:sp>
        <p:nvSpPr>
          <p:cNvPr id="3" name="Content Placeholder 2">
            <a:extLst>
              <a:ext uri="{FF2B5EF4-FFF2-40B4-BE49-F238E27FC236}">
                <a16:creationId xmlns:a16="http://schemas.microsoft.com/office/drawing/2014/main" id="{5801A445-71DF-EDCC-30A4-5747E2C8D42C}"/>
              </a:ext>
            </a:extLst>
          </p:cNvPr>
          <p:cNvSpPr>
            <a:spLocks noGrp="1"/>
          </p:cNvSpPr>
          <p:nvPr>
            <p:ph idx="1"/>
          </p:nvPr>
        </p:nvSpPr>
        <p:spPr/>
        <p:txBody>
          <a:bodyPr>
            <a:normAutofit lnSpcReduction="10000"/>
          </a:bodyPr>
          <a:lstStyle/>
          <a:p>
            <a:r>
              <a:rPr lang="en-US" dirty="0">
                <a:latin typeface="Maiandra GD" panose="020E0502030308020204" pitchFamily="34" charset="0"/>
              </a:rPr>
              <a:t>The mandate to collect Tax is rooted in Chapter 9 of the Constitution of the Republic of Uganda</a:t>
            </a:r>
          </a:p>
          <a:p>
            <a:r>
              <a:rPr lang="en-US" dirty="0">
                <a:latin typeface="Maiandra GD" panose="020E0502030308020204" pitchFamily="34" charset="0"/>
              </a:rPr>
              <a:t>Collect the various types of taxes in Uganda</a:t>
            </a:r>
          </a:p>
          <a:p>
            <a:r>
              <a:rPr lang="en-US" dirty="0">
                <a:latin typeface="Maiandra GD" panose="020E0502030308020204" pitchFamily="34" charset="0"/>
              </a:rPr>
              <a:t>Advise the Government on matters regarding Taxation in Uganda</a:t>
            </a:r>
          </a:p>
          <a:p>
            <a:r>
              <a:rPr lang="en-US" dirty="0">
                <a:latin typeface="Maiandra GD" panose="020E0502030308020204" pitchFamily="34" charset="0"/>
              </a:rPr>
              <a:t>Sensitization on matters of Tax.</a:t>
            </a:r>
          </a:p>
          <a:p>
            <a:r>
              <a:rPr lang="en-US" dirty="0">
                <a:latin typeface="Maiandra GD" panose="020E0502030308020204" pitchFamily="34" charset="0"/>
              </a:rPr>
              <a:t>Enforcement of Tax laws, regulations and policies in Uganda</a:t>
            </a:r>
          </a:p>
          <a:p>
            <a:r>
              <a:rPr lang="en-US" dirty="0">
                <a:latin typeface="Maiandra GD" panose="020E0502030308020204" pitchFamily="34" charset="0"/>
              </a:rPr>
              <a:t>The Tax Appeals Tribunal is mandated to adjudicate matters and grievances related to Tax. </a:t>
            </a:r>
          </a:p>
        </p:txBody>
      </p:sp>
    </p:spTree>
    <p:extLst>
      <p:ext uri="{BB962C8B-B14F-4D97-AF65-F5344CB8AC3E}">
        <p14:creationId xmlns:p14="http://schemas.microsoft.com/office/powerpoint/2010/main" val="28168173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C7690-1B48-A154-46BD-13D17CAE9AB6}"/>
              </a:ext>
            </a:extLst>
          </p:cNvPr>
          <p:cNvSpPr>
            <a:spLocks noGrp="1"/>
          </p:cNvSpPr>
          <p:nvPr>
            <p:ph type="title"/>
          </p:nvPr>
        </p:nvSpPr>
        <p:spPr/>
        <p:txBody>
          <a:bodyPr/>
          <a:lstStyle/>
          <a:p>
            <a:r>
              <a:rPr lang="en-US" dirty="0"/>
              <a:t>Public procurement and disposal of public assets authority &amp; Tribunal</a:t>
            </a:r>
          </a:p>
        </p:txBody>
      </p:sp>
      <p:sp>
        <p:nvSpPr>
          <p:cNvPr id="3" name="Content Placeholder 2">
            <a:extLst>
              <a:ext uri="{FF2B5EF4-FFF2-40B4-BE49-F238E27FC236}">
                <a16:creationId xmlns:a16="http://schemas.microsoft.com/office/drawing/2014/main" id="{A64A3ECF-5180-29B4-6611-C66C60F7DA22}"/>
              </a:ext>
            </a:extLst>
          </p:cNvPr>
          <p:cNvSpPr>
            <a:spLocks noGrp="1"/>
          </p:cNvSpPr>
          <p:nvPr>
            <p:ph idx="1"/>
          </p:nvPr>
        </p:nvSpPr>
        <p:spPr/>
        <p:txBody>
          <a:bodyPr>
            <a:normAutofit/>
          </a:bodyPr>
          <a:lstStyle/>
          <a:p>
            <a:pPr algn="just"/>
            <a:r>
              <a:rPr lang="en-US" dirty="0">
                <a:solidFill>
                  <a:srgbClr val="0D0D0D"/>
                </a:solidFill>
                <a:effectLst/>
                <a:latin typeface="Maiandra GD" panose="020E0502030308020204" pitchFamily="34" charset="0"/>
                <a:ea typeface="Calibri" panose="020F0502020204030204" pitchFamily="34" charset="0"/>
                <a:cs typeface="Times New Roman" panose="02020603050405020304" pitchFamily="18" charset="0"/>
              </a:rPr>
              <a:t>This institutional framework is essential for the effective management of Uganda's public finance, through efficient and effective procurement and disposal procedures. </a:t>
            </a:r>
          </a:p>
          <a:p>
            <a:pPr algn="just"/>
            <a:r>
              <a:rPr lang="en-US" dirty="0">
                <a:solidFill>
                  <a:srgbClr val="0D0D0D"/>
                </a:solidFill>
                <a:latin typeface="Maiandra GD" panose="020E0502030308020204" pitchFamily="34" charset="0"/>
                <a:ea typeface="Calibri" panose="020F0502020204030204" pitchFamily="34" charset="0"/>
                <a:cs typeface="Times New Roman" panose="02020603050405020304" pitchFamily="18" charset="0"/>
              </a:rPr>
              <a:t>The role of the Authority is to promulgate laws on Public Procurement and Disposal, to enforce the observance of the policy, laws and Regulations and the advise Government on Matters of Procurement and Disposal.</a:t>
            </a:r>
          </a:p>
          <a:p>
            <a:pPr algn="just"/>
            <a:r>
              <a:rPr lang="en-US" b="0" i="0" dirty="0">
                <a:effectLst/>
                <a:latin typeface="Maiandra GD" panose="020E0502030308020204" pitchFamily="34" charset="0"/>
              </a:rPr>
              <a:t>All Government departments and agencies are obliged to follow the public procurement law.</a:t>
            </a:r>
            <a:endParaRPr lang="en-US" dirty="0">
              <a:latin typeface="Maiandra GD" panose="020E0502030308020204" pitchFamily="34" charset="0"/>
            </a:endParaRPr>
          </a:p>
        </p:txBody>
      </p:sp>
    </p:spTree>
    <p:extLst>
      <p:ext uri="{BB962C8B-B14F-4D97-AF65-F5344CB8AC3E}">
        <p14:creationId xmlns:p14="http://schemas.microsoft.com/office/powerpoint/2010/main" val="26124175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84DCEB-1B40-E5CD-C714-1342279FE69C}"/>
              </a:ext>
            </a:extLst>
          </p:cNvPr>
          <p:cNvSpPr>
            <a:spLocks noGrp="1"/>
          </p:cNvSpPr>
          <p:nvPr>
            <p:ph type="title"/>
          </p:nvPr>
        </p:nvSpPr>
        <p:spPr/>
        <p:txBody>
          <a:bodyPr/>
          <a:lstStyle/>
          <a:p>
            <a:r>
              <a:rPr lang="en-US" dirty="0"/>
              <a:t>INSPECTORATE OF GOVERNMENT</a:t>
            </a:r>
          </a:p>
        </p:txBody>
      </p:sp>
      <p:sp>
        <p:nvSpPr>
          <p:cNvPr id="3" name="Content Placeholder 2">
            <a:extLst>
              <a:ext uri="{FF2B5EF4-FFF2-40B4-BE49-F238E27FC236}">
                <a16:creationId xmlns:a16="http://schemas.microsoft.com/office/drawing/2014/main" id="{706EB14E-0743-5C13-7177-74FE110B3B5A}"/>
              </a:ext>
            </a:extLst>
          </p:cNvPr>
          <p:cNvSpPr>
            <a:spLocks noGrp="1"/>
          </p:cNvSpPr>
          <p:nvPr>
            <p:ph idx="1"/>
          </p:nvPr>
        </p:nvSpPr>
        <p:spPr/>
        <p:txBody>
          <a:bodyPr>
            <a:normAutofit/>
          </a:bodyPr>
          <a:lstStyle/>
          <a:p>
            <a:pPr algn="just"/>
            <a:r>
              <a:rPr lang="en-US" dirty="0">
                <a:effectLst/>
                <a:latin typeface="Maiandra GD" panose="020E0502030308020204" pitchFamily="34" charset="0"/>
                <a:ea typeface="Calibri" panose="020F0502020204030204" pitchFamily="34" charset="0"/>
                <a:cs typeface="Times New Roman" panose="02020603050405020304" pitchFamily="18" charset="0"/>
              </a:rPr>
              <a:t>The IGG's office is tasked with combating corruption and abuse of office in the public sector. It investigates complaints related to mismanagement and misuse of public resources, promoting integrity and accountability in public administration. </a:t>
            </a:r>
          </a:p>
          <a:p>
            <a:pPr algn="just"/>
            <a:endParaRPr lang="en-US" dirty="0">
              <a:effectLst/>
              <a:latin typeface="Maiandra GD" panose="020E0502030308020204" pitchFamily="34" charset="0"/>
              <a:ea typeface="Calibri" panose="020F0502020204030204" pitchFamily="34" charset="0"/>
              <a:cs typeface="Times New Roman" panose="02020603050405020304" pitchFamily="18" charset="0"/>
            </a:endParaRPr>
          </a:p>
          <a:p>
            <a:pPr algn="just"/>
            <a:r>
              <a:rPr lang="en-US" dirty="0">
                <a:effectLst/>
                <a:latin typeface="Maiandra GD" panose="020E0502030308020204" pitchFamily="34" charset="0"/>
                <a:ea typeface="Calibri" panose="020F0502020204030204" pitchFamily="34" charset="0"/>
                <a:cs typeface="Times New Roman" panose="02020603050405020304" pitchFamily="18" charset="0"/>
              </a:rPr>
              <a:t>The IGG's office has the authority to prosecute offenders, further safeguarding public resources (IGG, 2021).</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en-US" dirty="0"/>
          </a:p>
        </p:txBody>
      </p:sp>
    </p:spTree>
    <p:extLst>
      <p:ext uri="{BB962C8B-B14F-4D97-AF65-F5344CB8AC3E}">
        <p14:creationId xmlns:p14="http://schemas.microsoft.com/office/powerpoint/2010/main" val="18409134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2AEA73-4E06-8DFC-3D01-870B2ABB03D7}"/>
              </a:ext>
            </a:extLst>
          </p:cNvPr>
          <p:cNvSpPr>
            <a:spLocks noGrp="1"/>
          </p:cNvSpPr>
          <p:nvPr>
            <p:ph type="title"/>
          </p:nvPr>
        </p:nvSpPr>
        <p:spPr/>
        <p:txBody>
          <a:bodyPr/>
          <a:lstStyle/>
          <a:p>
            <a:r>
              <a:rPr lang="en-US" dirty="0"/>
              <a:t>Laws – </a:t>
            </a:r>
            <a:r>
              <a:rPr lang="en-US" dirty="0" err="1"/>
              <a:t>cont</a:t>
            </a:r>
            <a:r>
              <a:rPr lang="en-US" dirty="0"/>
              <a:t>’</a:t>
            </a:r>
          </a:p>
        </p:txBody>
      </p:sp>
      <p:sp>
        <p:nvSpPr>
          <p:cNvPr id="3" name="Content Placeholder 2">
            <a:extLst>
              <a:ext uri="{FF2B5EF4-FFF2-40B4-BE49-F238E27FC236}">
                <a16:creationId xmlns:a16="http://schemas.microsoft.com/office/drawing/2014/main" id="{C093797F-3B85-23DA-B6C1-268877CF03F7}"/>
              </a:ext>
            </a:extLst>
          </p:cNvPr>
          <p:cNvSpPr>
            <a:spLocks noGrp="1"/>
          </p:cNvSpPr>
          <p:nvPr>
            <p:ph idx="1"/>
          </p:nvPr>
        </p:nvSpPr>
        <p:spPr/>
        <p:txBody>
          <a:bodyPr>
            <a:normAutofit/>
          </a:bodyPr>
          <a:lstStyle/>
          <a:p>
            <a:r>
              <a:rPr lang="en-US" dirty="0">
                <a:latin typeface="Maiandra GD" panose="020E0502030308020204" pitchFamily="34" charset="0"/>
              </a:rPr>
              <a:t>Public Private Partnerships Cap 110</a:t>
            </a:r>
          </a:p>
          <a:p>
            <a:r>
              <a:rPr lang="en-US" dirty="0">
                <a:latin typeface="Maiandra GD" panose="020E0502030308020204" pitchFamily="34" charset="0"/>
              </a:rPr>
              <a:t>National Audit Act Cap 170</a:t>
            </a:r>
          </a:p>
          <a:p>
            <a:r>
              <a:rPr lang="en-US" dirty="0">
                <a:latin typeface="Maiandra GD" panose="020E0502030308020204" pitchFamily="34" charset="0"/>
              </a:rPr>
              <a:t>Public procurement and Disposal of Public Assets Act Cap 205</a:t>
            </a:r>
          </a:p>
          <a:p>
            <a:r>
              <a:rPr lang="en-US" dirty="0">
                <a:latin typeface="Maiandra GD" panose="020E0502030308020204" pitchFamily="34" charset="0"/>
              </a:rPr>
              <a:t>Anti Corruption Act Cap 116</a:t>
            </a:r>
          </a:p>
          <a:p>
            <a:r>
              <a:rPr lang="en-US" dirty="0">
                <a:latin typeface="Maiandra GD" panose="020E0502030308020204" pitchFamily="34" charset="0"/>
              </a:rPr>
              <a:t>Penal Code Act Cap 128</a:t>
            </a:r>
          </a:p>
          <a:p>
            <a:r>
              <a:rPr lang="en-US" dirty="0">
                <a:latin typeface="Maiandra GD" panose="020E0502030308020204" pitchFamily="34" charset="0"/>
              </a:rPr>
              <a:t>Local Government Act Cap 138</a:t>
            </a:r>
          </a:p>
          <a:p>
            <a:endParaRPr lang="en-US" dirty="0">
              <a:latin typeface="Maiandra GD" panose="020E0502030308020204" pitchFamily="34" charset="0"/>
            </a:endParaRPr>
          </a:p>
        </p:txBody>
      </p:sp>
    </p:spTree>
    <p:extLst>
      <p:ext uri="{BB962C8B-B14F-4D97-AF65-F5344CB8AC3E}">
        <p14:creationId xmlns:p14="http://schemas.microsoft.com/office/powerpoint/2010/main" val="36838471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7C42D7-B601-064F-22A4-26BCC2032FD0}"/>
              </a:ext>
            </a:extLst>
          </p:cNvPr>
          <p:cNvSpPr>
            <a:spLocks noGrp="1"/>
          </p:cNvSpPr>
          <p:nvPr>
            <p:ph type="title"/>
          </p:nvPr>
        </p:nvSpPr>
        <p:spPr/>
        <p:txBody>
          <a:bodyPr/>
          <a:lstStyle/>
          <a:p>
            <a:r>
              <a:rPr lang="en-US" dirty="0"/>
              <a:t>LOCAL GOVERNMENT</a:t>
            </a:r>
          </a:p>
        </p:txBody>
      </p:sp>
      <p:sp>
        <p:nvSpPr>
          <p:cNvPr id="3" name="Content Placeholder 2">
            <a:extLst>
              <a:ext uri="{FF2B5EF4-FFF2-40B4-BE49-F238E27FC236}">
                <a16:creationId xmlns:a16="http://schemas.microsoft.com/office/drawing/2014/main" id="{87816C60-AC34-8849-E43F-8B9515148D14}"/>
              </a:ext>
            </a:extLst>
          </p:cNvPr>
          <p:cNvSpPr>
            <a:spLocks noGrp="1"/>
          </p:cNvSpPr>
          <p:nvPr>
            <p:ph idx="1"/>
          </p:nvPr>
        </p:nvSpPr>
        <p:spPr>
          <a:xfrm>
            <a:off x="1451579" y="2015732"/>
            <a:ext cx="9603275" cy="3948188"/>
          </a:xfrm>
        </p:spPr>
        <p:txBody>
          <a:bodyPr>
            <a:normAutofit fontScale="92500" lnSpcReduction="10000"/>
          </a:bodyPr>
          <a:lstStyle/>
          <a:p>
            <a:pPr algn="just"/>
            <a:r>
              <a:rPr lang="en-US" sz="1800" dirty="0">
                <a:effectLst/>
                <a:latin typeface="Maiandra GD" panose="020E0502030308020204" pitchFamily="34" charset="0"/>
                <a:ea typeface="Calibri" panose="020F0502020204030204" pitchFamily="34" charset="0"/>
                <a:cs typeface="Times New Roman" panose="02020603050405020304" pitchFamily="18" charset="0"/>
              </a:rPr>
              <a:t>The Decentralization principle is executed through administrative units called Districts.</a:t>
            </a:r>
          </a:p>
          <a:p>
            <a:pPr algn="just"/>
            <a:r>
              <a:rPr lang="en-US" sz="1800" dirty="0">
                <a:effectLst/>
                <a:latin typeface="Maiandra GD" panose="020E0502030308020204" pitchFamily="34" charset="0"/>
                <a:ea typeface="Calibri" panose="020F0502020204030204" pitchFamily="34" charset="0"/>
                <a:cs typeface="Times New Roman" panose="02020603050405020304" pitchFamily="18" charset="0"/>
              </a:rPr>
              <a:t>The legal framework for the administration and financial management of local governments in Uganda is embedded in the Constitutio</a:t>
            </a:r>
            <a:r>
              <a:rPr lang="en-US" sz="1800" dirty="0">
                <a:latin typeface="Maiandra GD" panose="020E0502030308020204" pitchFamily="34" charset="0"/>
                <a:ea typeface="Calibri" panose="020F0502020204030204" pitchFamily="34" charset="0"/>
                <a:cs typeface="Times New Roman" panose="02020603050405020304" pitchFamily="18" charset="0"/>
              </a:rPr>
              <a:t>n of the Republic of Uganda and the Local Governments Act.</a:t>
            </a:r>
          </a:p>
          <a:p>
            <a:pPr algn="just"/>
            <a:r>
              <a:rPr lang="en-US" sz="1800" dirty="0">
                <a:latin typeface="Maiandra GD" panose="020E0502030308020204" pitchFamily="34" charset="0"/>
                <a:ea typeface="Calibri" panose="020F0502020204030204" pitchFamily="34" charset="0"/>
                <a:cs typeface="Times New Roman" panose="02020603050405020304" pitchFamily="18" charset="0"/>
              </a:rPr>
              <a:t>The Administrative functions are executed through the office of the “Chief Administrative Officer(CAO)”.</a:t>
            </a:r>
          </a:p>
          <a:p>
            <a:pPr algn="just"/>
            <a:r>
              <a:rPr lang="en-US" sz="1800" dirty="0">
                <a:effectLst/>
                <a:latin typeface="Maiandra GD" panose="020E0502030308020204" pitchFamily="34" charset="0"/>
                <a:ea typeface="Calibri" panose="020F0502020204030204" pitchFamily="34" charset="0"/>
                <a:cs typeface="Times New Roman" panose="02020603050405020304" pitchFamily="18" charset="0"/>
              </a:rPr>
              <a:t>The laws also provided for the establishment of a </a:t>
            </a:r>
            <a:r>
              <a:rPr lang="en-US" sz="1800" b="1" dirty="0">
                <a:effectLst/>
                <a:latin typeface="Maiandra GD" panose="020E0502030308020204" pitchFamily="34" charset="0"/>
                <a:ea typeface="Calibri" panose="020F0502020204030204" pitchFamily="34" charset="0"/>
                <a:cs typeface="Times New Roman" panose="02020603050405020304" pitchFamily="18" charset="0"/>
              </a:rPr>
              <a:t>“Local Government Finance Commission” </a:t>
            </a:r>
            <a:r>
              <a:rPr lang="en-US" sz="1800" dirty="0">
                <a:effectLst/>
                <a:latin typeface="Maiandra GD" panose="020E0502030308020204" pitchFamily="34" charset="0"/>
                <a:ea typeface="Calibri" panose="020F0502020204030204" pitchFamily="34" charset="0"/>
                <a:cs typeface="Times New Roman" panose="02020603050405020304" pitchFamily="18" charset="0"/>
              </a:rPr>
              <a:t>in matters relating to local government finance (Section 74). </a:t>
            </a:r>
          </a:p>
          <a:p>
            <a:pPr algn="just"/>
            <a:r>
              <a:rPr lang="en-US" sz="1800" dirty="0">
                <a:effectLst/>
                <a:latin typeface="Maiandra GD" panose="020E0502030308020204" pitchFamily="34" charset="0"/>
                <a:ea typeface="Calibri" panose="020F0502020204030204" pitchFamily="34" charset="0"/>
                <a:cs typeface="Times New Roman" panose="02020603050405020304" pitchFamily="18" charset="0"/>
              </a:rPr>
              <a:t>Moreover, the Act grants local government entities the authority to collect taxes (Section 80) and details the provision of grants, including conditional and equalization grants, to local governments (Section 83)</a:t>
            </a:r>
            <a:endParaRPr lang="en-US" dirty="0"/>
          </a:p>
        </p:txBody>
      </p:sp>
    </p:spTree>
    <p:extLst>
      <p:ext uri="{BB962C8B-B14F-4D97-AF65-F5344CB8AC3E}">
        <p14:creationId xmlns:p14="http://schemas.microsoft.com/office/powerpoint/2010/main" val="277430656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AE4CF87-6EAA-2E80-D1D3-7D5CD39F49A3}"/>
              </a:ext>
            </a:extLst>
          </p:cNvPr>
          <p:cNvSpPr>
            <a:spLocks noGrp="1"/>
          </p:cNvSpPr>
          <p:nvPr>
            <p:ph idx="1"/>
          </p:nvPr>
        </p:nvSpPr>
        <p:spPr/>
        <p:txBody>
          <a:bodyPr>
            <a:normAutofit/>
          </a:bodyPr>
          <a:lstStyle/>
          <a:p>
            <a:pPr marL="0" indent="0" algn="ctr">
              <a:buNone/>
            </a:pPr>
            <a:endParaRPr lang="en-US" sz="4000" b="1" dirty="0">
              <a:latin typeface="Maiandra GD" panose="020E0502030308020204" pitchFamily="34" charset="0"/>
            </a:endParaRPr>
          </a:p>
          <a:p>
            <a:pPr marL="0" indent="0" algn="ctr">
              <a:buNone/>
            </a:pPr>
            <a:r>
              <a:rPr lang="en-US" sz="4000" b="1" dirty="0">
                <a:latin typeface="Maiandra GD" panose="020E0502030308020204" pitchFamily="34" charset="0"/>
              </a:rPr>
              <a:t>*BREAK A LEG*</a:t>
            </a:r>
          </a:p>
        </p:txBody>
      </p:sp>
    </p:spTree>
    <p:extLst>
      <p:ext uri="{BB962C8B-B14F-4D97-AF65-F5344CB8AC3E}">
        <p14:creationId xmlns:p14="http://schemas.microsoft.com/office/powerpoint/2010/main" val="42145846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D31EE0-930A-BFC2-ED8C-E9DCDD3EDA21}"/>
              </a:ext>
            </a:extLst>
          </p:cNvPr>
          <p:cNvSpPr>
            <a:spLocks noGrp="1"/>
          </p:cNvSpPr>
          <p:nvPr>
            <p:ph type="title"/>
          </p:nvPr>
        </p:nvSpPr>
        <p:spPr/>
        <p:txBody>
          <a:bodyPr/>
          <a:lstStyle/>
          <a:p>
            <a:r>
              <a:rPr lang="en-US" dirty="0"/>
              <a:t>THE CONSTITUTION OF THE REPUBLIC OF UGANDA AS AMENDED</a:t>
            </a:r>
          </a:p>
        </p:txBody>
      </p:sp>
      <p:sp>
        <p:nvSpPr>
          <p:cNvPr id="3" name="Content Placeholder 2">
            <a:extLst>
              <a:ext uri="{FF2B5EF4-FFF2-40B4-BE49-F238E27FC236}">
                <a16:creationId xmlns:a16="http://schemas.microsoft.com/office/drawing/2014/main" id="{3E0B3E5E-413F-FBD9-3379-79353ACBD968}"/>
              </a:ext>
            </a:extLst>
          </p:cNvPr>
          <p:cNvSpPr>
            <a:spLocks noGrp="1"/>
          </p:cNvSpPr>
          <p:nvPr>
            <p:ph idx="1"/>
          </p:nvPr>
        </p:nvSpPr>
        <p:spPr>
          <a:xfrm>
            <a:off x="1451579" y="2015732"/>
            <a:ext cx="9603275" cy="3592588"/>
          </a:xfrm>
        </p:spPr>
        <p:txBody>
          <a:bodyPr>
            <a:normAutofit fontScale="85000" lnSpcReduction="20000"/>
          </a:bodyPr>
          <a:lstStyle/>
          <a:p>
            <a:pPr algn="just"/>
            <a:r>
              <a:rPr lang="en-US" dirty="0">
                <a:latin typeface="Maiandra GD" panose="020E0502030308020204" pitchFamily="34" charset="0"/>
              </a:rPr>
              <a:t>The Constitution of the Republic of Uganda is the supreme law of the Land.</a:t>
            </a:r>
          </a:p>
          <a:p>
            <a:pPr algn="just"/>
            <a:r>
              <a:rPr lang="en-US" dirty="0">
                <a:latin typeface="Maiandra GD" panose="020E0502030308020204" pitchFamily="34" charset="0"/>
              </a:rPr>
              <a:t>Article 2 of the Constitution renders all legal provisions inconsistent with the Constitution 1995 “null and void”</a:t>
            </a:r>
          </a:p>
          <a:p>
            <a:pPr algn="just"/>
            <a:r>
              <a:rPr lang="en-US" dirty="0">
                <a:latin typeface="Maiandra GD" panose="020E0502030308020204" pitchFamily="34" charset="0"/>
              </a:rPr>
              <a:t>Chapter 9 of the Constitution provides for the framework for the collection planning and management of public finances </a:t>
            </a:r>
            <a:r>
              <a:rPr lang="en-US" dirty="0" err="1">
                <a:latin typeface="Maiandra GD" panose="020E0502030308020204" pitchFamily="34" charset="0"/>
              </a:rPr>
              <a:t>ie</a:t>
            </a:r>
            <a:r>
              <a:rPr lang="en-US" dirty="0">
                <a:latin typeface="Maiandra GD" panose="020E0502030308020204" pitchFamily="34" charset="0"/>
              </a:rPr>
              <a:t> Taxation, the Consolidate Fund, the appropriations bills amongst others.</a:t>
            </a:r>
          </a:p>
          <a:p>
            <a:pPr algn="just"/>
            <a:r>
              <a:rPr lang="en-US" dirty="0">
                <a:latin typeface="Maiandra GD" panose="020E0502030308020204" pitchFamily="34" charset="0"/>
              </a:rPr>
              <a:t>The Constitution Under Chapter 6, 7 &amp; 8 establishes the Legislature, Executive and the Judiciary as key organs for the Management of state affairs. The chapters provide for the structure powers and functions of each organ.</a:t>
            </a:r>
          </a:p>
          <a:p>
            <a:pPr algn="just"/>
            <a:r>
              <a:rPr lang="en-US" dirty="0">
                <a:latin typeface="Maiandra GD" panose="020E0502030308020204" pitchFamily="34" charset="0"/>
              </a:rPr>
              <a:t>Chapter 11, Article 176, establishment of the Local Government under the decentralized system of Governance</a:t>
            </a:r>
          </a:p>
        </p:txBody>
      </p:sp>
    </p:spTree>
    <p:extLst>
      <p:ext uri="{BB962C8B-B14F-4D97-AF65-F5344CB8AC3E}">
        <p14:creationId xmlns:p14="http://schemas.microsoft.com/office/powerpoint/2010/main" val="2467620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DC1B3-4D18-397E-ABA2-4B683057290B}"/>
              </a:ext>
            </a:extLst>
          </p:cNvPr>
          <p:cNvSpPr>
            <a:spLocks noGrp="1"/>
          </p:cNvSpPr>
          <p:nvPr>
            <p:ph type="title"/>
          </p:nvPr>
        </p:nvSpPr>
        <p:spPr/>
        <p:txBody>
          <a:bodyPr/>
          <a:lstStyle/>
          <a:p>
            <a:r>
              <a:rPr lang="en-US" dirty="0"/>
              <a:t>PUBLIC FINANCE MANAGEMENT ACT</a:t>
            </a:r>
          </a:p>
        </p:txBody>
      </p:sp>
      <p:sp>
        <p:nvSpPr>
          <p:cNvPr id="3" name="Content Placeholder 2">
            <a:extLst>
              <a:ext uri="{FF2B5EF4-FFF2-40B4-BE49-F238E27FC236}">
                <a16:creationId xmlns:a16="http://schemas.microsoft.com/office/drawing/2014/main" id="{55BDE3BB-90CA-2275-883A-32A5DD0953BE}"/>
              </a:ext>
            </a:extLst>
          </p:cNvPr>
          <p:cNvSpPr>
            <a:spLocks noGrp="1"/>
          </p:cNvSpPr>
          <p:nvPr>
            <p:ph idx="1"/>
          </p:nvPr>
        </p:nvSpPr>
        <p:spPr/>
        <p:txBody>
          <a:bodyPr/>
          <a:lstStyle/>
          <a:p>
            <a:r>
              <a:rPr lang="en-US" dirty="0">
                <a:latin typeface="Maiandra GD" panose="020E0502030308020204" pitchFamily="34" charset="0"/>
              </a:rPr>
              <a:t>Budget preparation, execution and Management.</a:t>
            </a:r>
          </a:p>
          <a:p>
            <a:r>
              <a:rPr lang="en-US" dirty="0">
                <a:latin typeface="Maiandra GD" panose="020E0502030308020204" pitchFamily="34" charset="0"/>
              </a:rPr>
              <a:t>The Public Finance Management Act provides for the management of the States fiscal policy, public debt, Grants and Guarantees</a:t>
            </a:r>
          </a:p>
          <a:p>
            <a:r>
              <a:rPr lang="en-US" dirty="0">
                <a:latin typeface="Maiandra GD" panose="020E0502030308020204" pitchFamily="34" charset="0"/>
              </a:rPr>
              <a:t>Further, it Provides for the Office of the Accountant General and the functions thereto.</a:t>
            </a:r>
          </a:p>
          <a:p>
            <a:r>
              <a:rPr lang="en-US" dirty="0">
                <a:latin typeface="Maiandra GD" panose="020E0502030308020204" pitchFamily="34" charset="0"/>
              </a:rPr>
              <a:t>Provides for the management of various strategic funds like the Consolidated Fund, Petroleum fund and the Contingencies Fund</a:t>
            </a:r>
          </a:p>
        </p:txBody>
      </p:sp>
    </p:spTree>
    <p:extLst>
      <p:ext uri="{BB962C8B-B14F-4D97-AF65-F5344CB8AC3E}">
        <p14:creationId xmlns:p14="http://schemas.microsoft.com/office/powerpoint/2010/main" val="5160046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598E3F-910A-108B-84B3-F78E5A876E9B}"/>
              </a:ext>
            </a:extLst>
          </p:cNvPr>
          <p:cNvSpPr>
            <a:spLocks noGrp="1"/>
          </p:cNvSpPr>
          <p:nvPr>
            <p:ph type="title"/>
          </p:nvPr>
        </p:nvSpPr>
        <p:spPr/>
        <p:txBody>
          <a:bodyPr/>
          <a:lstStyle/>
          <a:p>
            <a:r>
              <a:rPr lang="en-US" dirty="0"/>
              <a:t>UGANDA REVENUE AUTHORITY ACT – TAX LAWS</a:t>
            </a:r>
          </a:p>
        </p:txBody>
      </p:sp>
      <p:sp>
        <p:nvSpPr>
          <p:cNvPr id="3" name="Content Placeholder 2">
            <a:extLst>
              <a:ext uri="{FF2B5EF4-FFF2-40B4-BE49-F238E27FC236}">
                <a16:creationId xmlns:a16="http://schemas.microsoft.com/office/drawing/2014/main" id="{57637826-1B1E-536F-E2AF-98A0B9B0C029}"/>
              </a:ext>
            </a:extLst>
          </p:cNvPr>
          <p:cNvSpPr>
            <a:spLocks noGrp="1"/>
          </p:cNvSpPr>
          <p:nvPr>
            <p:ph idx="1"/>
          </p:nvPr>
        </p:nvSpPr>
        <p:spPr/>
        <p:txBody>
          <a:bodyPr/>
          <a:lstStyle/>
          <a:p>
            <a:pPr algn="just"/>
            <a:r>
              <a:rPr lang="en-US" dirty="0">
                <a:latin typeface="Maiandra GD" panose="020E0502030308020204" pitchFamily="34" charset="0"/>
              </a:rPr>
              <a:t>Pursuant to Article 152 of the Constitution of the Republic of Uganda provides for the mandate of Government to collect taxes from legal persons in Uganda.</a:t>
            </a:r>
          </a:p>
          <a:p>
            <a:pPr algn="just"/>
            <a:r>
              <a:rPr lang="en-US" dirty="0">
                <a:latin typeface="Maiandra GD" panose="020E0502030308020204" pitchFamily="34" charset="0"/>
              </a:rPr>
              <a:t>The provision also provide for the establishment of a Tax Tribunal further regulated under the Tax Appeals Tribunal Act Cap 341</a:t>
            </a:r>
          </a:p>
          <a:p>
            <a:pPr algn="just"/>
            <a:r>
              <a:rPr lang="en-US" dirty="0">
                <a:latin typeface="Maiandra GD" panose="020E0502030308020204" pitchFamily="34" charset="0"/>
              </a:rPr>
              <a:t>The establishment of URA is governed under the URA Act  Cap 218. The Act provides for the mandate, structure, functions and powers of the tax body.</a:t>
            </a:r>
          </a:p>
          <a:p>
            <a:pPr algn="just"/>
            <a:r>
              <a:rPr lang="en-US" dirty="0">
                <a:latin typeface="Maiandra GD" panose="020E0502030308020204" pitchFamily="34" charset="0"/>
              </a:rPr>
              <a:t>East African Customs Duty Management Act, Stamps Act, Income Tax Act, Value Added Tax Act, East African Exercise Duty Act amongst others</a:t>
            </a:r>
          </a:p>
        </p:txBody>
      </p:sp>
    </p:spTree>
    <p:extLst>
      <p:ext uri="{BB962C8B-B14F-4D97-AF65-F5344CB8AC3E}">
        <p14:creationId xmlns:p14="http://schemas.microsoft.com/office/powerpoint/2010/main" val="16892747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BC2C24-3EB1-2695-966D-9E540783C516}"/>
              </a:ext>
            </a:extLst>
          </p:cNvPr>
          <p:cNvSpPr>
            <a:spLocks noGrp="1"/>
          </p:cNvSpPr>
          <p:nvPr>
            <p:ph type="title"/>
          </p:nvPr>
        </p:nvSpPr>
        <p:spPr/>
        <p:txBody>
          <a:bodyPr/>
          <a:lstStyle/>
          <a:p>
            <a:r>
              <a:rPr lang="en-US" dirty="0"/>
              <a:t>NATIONAL PLANNING AUTHORITY ACT</a:t>
            </a:r>
          </a:p>
        </p:txBody>
      </p:sp>
      <p:sp>
        <p:nvSpPr>
          <p:cNvPr id="3" name="Content Placeholder 2">
            <a:extLst>
              <a:ext uri="{FF2B5EF4-FFF2-40B4-BE49-F238E27FC236}">
                <a16:creationId xmlns:a16="http://schemas.microsoft.com/office/drawing/2014/main" id="{BAB05772-56DF-F3DA-138C-0EF5F16F9F9B}"/>
              </a:ext>
            </a:extLst>
          </p:cNvPr>
          <p:cNvSpPr>
            <a:spLocks noGrp="1"/>
          </p:cNvSpPr>
          <p:nvPr>
            <p:ph idx="1"/>
          </p:nvPr>
        </p:nvSpPr>
        <p:spPr>
          <a:xfrm>
            <a:off x="1451579" y="2235200"/>
            <a:ext cx="9603275" cy="3586480"/>
          </a:xfrm>
        </p:spPr>
        <p:txBody>
          <a:bodyPr/>
          <a:lstStyle/>
          <a:p>
            <a:pPr algn="just"/>
            <a:r>
              <a:rPr lang="en-US" i="0" dirty="0">
                <a:solidFill>
                  <a:srgbClr val="404040"/>
                </a:solidFill>
                <a:effectLst/>
                <a:latin typeface="Maiandra GD" panose="020E0502030308020204" pitchFamily="34" charset="0"/>
              </a:rPr>
              <a:t>The National Planning Authority (NPA) of Uganda is a statutory agency established under the Uganda Vision 2040 and the National Planning Authority Act, 2002 (as amended). </a:t>
            </a:r>
          </a:p>
          <a:p>
            <a:pPr marL="0" indent="0" algn="just">
              <a:buNone/>
            </a:pPr>
            <a:endParaRPr lang="en-US" i="0" dirty="0">
              <a:solidFill>
                <a:srgbClr val="404040"/>
              </a:solidFill>
              <a:effectLst/>
              <a:latin typeface="Maiandra GD" panose="020E0502030308020204" pitchFamily="34" charset="0"/>
            </a:endParaRPr>
          </a:p>
          <a:p>
            <a:pPr algn="just"/>
            <a:r>
              <a:rPr lang="en-US" i="0" dirty="0">
                <a:solidFill>
                  <a:srgbClr val="404040"/>
                </a:solidFill>
                <a:effectLst/>
                <a:latin typeface="Maiandra GD" panose="020E0502030308020204" pitchFamily="34" charset="0"/>
              </a:rPr>
              <a:t>Its primary mandate is to produce comprehensive and integrated development plans for the country and to monitor their implementation.</a:t>
            </a:r>
          </a:p>
          <a:p>
            <a:pPr algn="just"/>
            <a:r>
              <a:rPr lang="en-US" dirty="0">
                <a:latin typeface="Maiandra GD" panose="020E0502030308020204" pitchFamily="34" charset="0"/>
              </a:rPr>
              <a:t>The Ministry of Finance Planning and Economic Development (</a:t>
            </a:r>
            <a:r>
              <a:rPr lang="en-US" dirty="0" err="1">
                <a:latin typeface="Maiandra GD" panose="020E0502030308020204" pitchFamily="34" charset="0"/>
              </a:rPr>
              <a:t>MoFPED</a:t>
            </a:r>
            <a:r>
              <a:rPr lang="en-US" dirty="0">
                <a:latin typeface="Maiandra GD" panose="020E0502030308020204" pitchFamily="34" charset="0"/>
              </a:rPr>
              <a:t>) is also mandated to lead the budgeting processes in Uganda</a:t>
            </a:r>
          </a:p>
        </p:txBody>
      </p:sp>
    </p:spTree>
    <p:extLst>
      <p:ext uri="{BB962C8B-B14F-4D97-AF65-F5344CB8AC3E}">
        <p14:creationId xmlns:p14="http://schemas.microsoft.com/office/powerpoint/2010/main" val="23014267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EDC2A4-19E3-6FBB-B484-25934D6B69FC}"/>
              </a:ext>
            </a:extLst>
          </p:cNvPr>
          <p:cNvSpPr>
            <a:spLocks noGrp="1"/>
          </p:cNvSpPr>
          <p:nvPr>
            <p:ph type="title"/>
          </p:nvPr>
        </p:nvSpPr>
        <p:spPr/>
        <p:txBody>
          <a:bodyPr/>
          <a:lstStyle/>
          <a:p>
            <a:r>
              <a:rPr lang="en-US" dirty="0"/>
              <a:t>BANK OF UGANDA ACT &amp; MANAGEMENT OF FINANCIAL INSTITUTIONS</a:t>
            </a:r>
          </a:p>
        </p:txBody>
      </p:sp>
      <p:sp>
        <p:nvSpPr>
          <p:cNvPr id="3" name="Content Placeholder 2">
            <a:extLst>
              <a:ext uri="{FF2B5EF4-FFF2-40B4-BE49-F238E27FC236}">
                <a16:creationId xmlns:a16="http://schemas.microsoft.com/office/drawing/2014/main" id="{726D11C5-73D5-3339-5CCB-371F31378898}"/>
              </a:ext>
            </a:extLst>
          </p:cNvPr>
          <p:cNvSpPr>
            <a:spLocks noGrp="1"/>
          </p:cNvSpPr>
          <p:nvPr>
            <p:ph idx="1"/>
          </p:nvPr>
        </p:nvSpPr>
        <p:spPr/>
        <p:txBody>
          <a:bodyPr>
            <a:normAutofit fontScale="92500" lnSpcReduction="10000"/>
          </a:bodyPr>
          <a:lstStyle/>
          <a:p>
            <a:r>
              <a:rPr lang="en-US" dirty="0">
                <a:latin typeface="Maiandra GD" panose="020E0502030308020204" pitchFamily="34" charset="0"/>
              </a:rPr>
              <a:t>Article 161 of the Constitution of the Republic of Uganda provides for the formation and functions of the Central Bank.</a:t>
            </a:r>
          </a:p>
          <a:p>
            <a:r>
              <a:rPr lang="en-US" b="0" i="0" dirty="0">
                <a:solidFill>
                  <a:srgbClr val="212529"/>
                </a:solidFill>
                <a:effectLst/>
                <a:latin typeface="Maiandra GD" panose="020E0502030308020204" pitchFamily="34" charset="0"/>
              </a:rPr>
              <a:t>Without prejudice Section 5(1) of the </a:t>
            </a:r>
            <a:r>
              <a:rPr lang="en-US" b="0" i="0" dirty="0" err="1">
                <a:solidFill>
                  <a:srgbClr val="212529"/>
                </a:solidFill>
                <a:effectLst/>
                <a:latin typeface="Maiandra GD" panose="020E0502030308020204" pitchFamily="34" charset="0"/>
              </a:rPr>
              <a:t>BoU</a:t>
            </a:r>
            <a:r>
              <a:rPr lang="en-US" b="0" i="0" dirty="0">
                <a:solidFill>
                  <a:srgbClr val="212529"/>
                </a:solidFill>
                <a:effectLst/>
                <a:latin typeface="Maiandra GD" panose="020E0502030308020204" pitchFamily="34" charset="0"/>
              </a:rPr>
              <a:t> Act provides that; the bank shall—</a:t>
            </a:r>
          </a:p>
          <a:p>
            <a:r>
              <a:rPr lang="en-US" dirty="0">
                <a:effectLst/>
                <a:latin typeface="Maiandra GD" panose="020E0502030308020204" pitchFamily="34" charset="0"/>
              </a:rPr>
              <a:t>(a)maintain monetary stability;</a:t>
            </a:r>
          </a:p>
          <a:p>
            <a:r>
              <a:rPr lang="en-US" dirty="0">
                <a:effectLst/>
                <a:latin typeface="Maiandra GD" panose="020E0502030308020204" pitchFamily="34" charset="0"/>
              </a:rPr>
              <a:t>(b)maintain an external assets reserve;</a:t>
            </a:r>
          </a:p>
          <a:p>
            <a:r>
              <a:rPr lang="en-US" dirty="0">
                <a:effectLst/>
                <a:latin typeface="Maiandra GD" panose="020E0502030308020204" pitchFamily="34" charset="0"/>
              </a:rPr>
              <a:t>(c)issue currency notes and coins;</a:t>
            </a:r>
          </a:p>
          <a:p>
            <a:r>
              <a:rPr lang="en-US" dirty="0">
                <a:effectLst/>
                <a:latin typeface="Maiandra GD" panose="020E0502030308020204" pitchFamily="34" charset="0"/>
              </a:rPr>
              <a:t>(d)be the banker to the Government;</a:t>
            </a:r>
          </a:p>
          <a:p>
            <a:r>
              <a:rPr lang="en-US" dirty="0">
                <a:effectLst/>
                <a:latin typeface="Maiandra GD" panose="020E0502030308020204" pitchFamily="34" charset="0"/>
              </a:rPr>
              <a:t>(e)act as financial adviser to the Government and manager of public debt;</a:t>
            </a:r>
          </a:p>
          <a:p>
            <a:endParaRPr lang="en-US" dirty="0">
              <a:latin typeface="Maiandra GD" panose="020E0502030308020204" pitchFamily="34" charset="0"/>
            </a:endParaRPr>
          </a:p>
        </p:txBody>
      </p:sp>
    </p:spTree>
    <p:extLst>
      <p:ext uri="{BB962C8B-B14F-4D97-AF65-F5344CB8AC3E}">
        <p14:creationId xmlns:p14="http://schemas.microsoft.com/office/powerpoint/2010/main" val="26421837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B191FC-0859-959C-C270-B74D03AC4105}"/>
              </a:ext>
            </a:extLst>
          </p:cNvPr>
          <p:cNvSpPr>
            <a:spLocks noGrp="1"/>
          </p:cNvSpPr>
          <p:nvPr>
            <p:ph type="title"/>
          </p:nvPr>
        </p:nvSpPr>
        <p:spPr/>
        <p:txBody>
          <a:bodyPr/>
          <a:lstStyle/>
          <a:p>
            <a:r>
              <a:rPr lang="en-US" dirty="0"/>
              <a:t>BANK OF UGANDA ACT –</a:t>
            </a:r>
            <a:r>
              <a:rPr lang="en-US" dirty="0" err="1"/>
              <a:t>cont</a:t>
            </a:r>
            <a:r>
              <a:rPr lang="en-US" dirty="0"/>
              <a:t>’</a:t>
            </a:r>
          </a:p>
        </p:txBody>
      </p:sp>
      <p:sp>
        <p:nvSpPr>
          <p:cNvPr id="3" name="Content Placeholder 2">
            <a:extLst>
              <a:ext uri="{FF2B5EF4-FFF2-40B4-BE49-F238E27FC236}">
                <a16:creationId xmlns:a16="http://schemas.microsoft.com/office/drawing/2014/main" id="{DDFF1C2D-7731-1104-B344-4911C4D2976B}"/>
              </a:ext>
            </a:extLst>
          </p:cNvPr>
          <p:cNvSpPr>
            <a:spLocks noGrp="1"/>
          </p:cNvSpPr>
          <p:nvPr>
            <p:ph idx="1"/>
          </p:nvPr>
        </p:nvSpPr>
        <p:spPr/>
        <p:txBody>
          <a:bodyPr>
            <a:normAutofit fontScale="92500" lnSpcReduction="20000"/>
          </a:bodyPr>
          <a:lstStyle/>
          <a:p>
            <a:pPr marL="0" indent="0">
              <a:buNone/>
            </a:pPr>
            <a:r>
              <a:rPr lang="en-US" dirty="0">
                <a:effectLst/>
                <a:latin typeface="Maiandra GD" panose="020E0502030308020204" pitchFamily="34" charset="0"/>
              </a:rPr>
              <a:t>(f)advise the Government on monetary policy as is provided under </a:t>
            </a:r>
            <a:r>
              <a:rPr lang="en-US" u="sng" dirty="0">
                <a:effectLst/>
                <a:latin typeface="Maiandra GD" panose="020E0502030308020204" pitchFamily="34" charset="0"/>
                <a:hlinkClick r:id="rId2">
                  <a:extLst>
                    <a:ext uri="{A12FA001-AC4F-418D-AE19-62706E023703}">
                      <ahyp:hlinkClr xmlns:ahyp="http://schemas.microsoft.com/office/drawing/2018/hyperlinkcolor" val="tx"/>
                    </a:ext>
                  </a:extLst>
                </a:hlinkClick>
              </a:rPr>
              <a:t>section 32</a:t>
            </a:r>
            <a:r>
              <a:rPr lang="en-US" u="sng" dirty="0">
                <a:effectLst/>
                <a:latin typeface="Maiandra GD" panose="020E0502030308020204" pitchFamily="34" charset="0"/>
              </a:rPr>
              <a:t>(3);</a:t>
            </a:r>
          </a:p>
          <a:p>
            <a:pPr marL="0" indent="0">
              <a:buNone/>
            </a:pPr>
            <a:r>
              <a:rPr lang="en-US" dirty="0">
                <a:effectLst/>
                <a:latin typeface="Maiandra GD" panose="020E0502030308020204" pitchFamily="34" charset="0"/>
              </a:rPr>
              <a:t>(g)where appropriate, act as agent in financial matters for the Government;</a:t>
            </a:r>
          </a:p>
          <a:p>
            <a:pPr marL="0" indent="0">
              <a:buNone/>
            </a:pPr>
            <a:r>
              <a:rPr lang="en-US" dirty="0">
                <a:effectLst/>
                <a:latin typeface="Maiandra GD" panose="020E0502030308020204" pitchFamily="34" charset="0"/>
              </a:rPr>
              <a:t>(h)be the banker to financial institutions;</a:t>
            </a:r>
          </a:p>
          <a:p>
            <a:pPr marL="0" indent="0">
              <a:buNone/>
            </a:pPr>
            <a:r>
              <a:rPr lang="en-US" dirty="0">
                <a:effectLst/>
                <a:latin typeface="Maiandra GD" panose="020E0502030308020204" pitchFamily="34" charset="0"/>
              </a:rPr>
              <a:t>(</a:t>
            </a:r>
            <a:r>
              <a:rPr lang="en-US" dirty="0" err="1">
                <a:effectLst/>
                <a:latin typeface="Maiandra GD" panose="020E0502030308020204" pitchFamily="34" charset="0"/>
              </a:rPr>
              <a:t>i</a:t>
            </a:r>
            <a:r>
              <a:rPr lang="en-US" dirty="0">
                <a:effectLst/>
                <a:latin typeface="Maiandra GD" panose="020E0502030308020204" pitchFamily="34" charset="0"/>
              </a:rPr>
              <a:t>)be the clearinghouse for cheques and other financial instruments for financial institutions;</a:t>
            </a:r>
          </a:p>
          <a:p>
            <a:pPr marL="0" indent="0">
              <a:buNone/>
            </a:pPr>
            <a:r>
              <a:rPr lang="en-US" dirty="0">
                <a:effectLst/>
                <a:latin typeface="Maiandra GD" panose="020E0502030308020204" pitchFamily="34" charset="0"/>
              </a:rPr>
              <a:t>(j)supervise, regulate, control and discipline all financial institutions and pension funds institutions;</a:t>
            </a:r>
          </a:p>
          <a:p>
            <a:pPr marL="0" indent="0">
              <a:buNone/>
            </a:pPr>
            <a:r>
              <a:rPr lang="en-US" dirty="0">
                <a:effectLst/>
                <a:latin typeface="Maiandra GD" panose="020E0502030308020204" pitchFamily="34" charset="0"/>
              </a:rPr>
              <a:t>(k)where appropriate, participate in the economic growth and development </a:t>
            </a:r>
            <a:r>
              <a:rPr lang="en-US" dirty="0" err="1">
                <a:effectLst/>
                <a:latin typeface="Maiandra GD" panose="020E0502030308020204" pitchFamily="34" charset="0"/>
              </a:rPr>
              <a:t>programmes</a:t>
            </a:r>
            <a:r>
              <a:rPr lang="en-US" dirty="0">
                <a:effectLst/>
                <a:latin typeface="Maiandra GD" panose="020E0502030308020204" pitchFamily="34" charset="0"/>
              </a:rPr>
              <a:t>.</a:t>
            </a:r>
            <a:endParaRPr lang="en-US" dirty="0"/>
          </a:p>
        </p:txBody>
      </p:sp>
    </p:spTree>
    <p:extLst>
      <p:ext uri="{BB962C8B-B14F-4D97-AF65-F5344CB8AC3E}">
        <p14:creationId xmlns:p14="http://schemas.microsoft.com/office/powerpoint/2010/main" val="2908673791"/>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Gallery</Template>
  <TotalTime>1563</TotalTime>
  <Words>3154</Words>
  <Application>Microsoft Office PowerPoint</Application>
  <PresentationFormat>Widescreen</PresentationFormat>
  <Paragraphs>197</Paragraphs>
  <Slides>31</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vt:i4>
      </vt:variant>
    </vt:vector>
  </HeadingPairs>
  <TitlesOfParts>
    <vt:vector size="37" baseType="lpstr">
      <vt:lpstr>Aptos</vt:lpstr>
      <vt:lpstr>Arial</vt:lpstr>
      <vt:lpstr>Calibri</vt:lpstr>
      <vt:lpstr>Gill Sans MT</vt:lpstr>
      <vt:lpstr>Maiandra GD</vt:lpstr>
      <vt:lpstr>Gallery</vt:lpstr>
      <vt:lpstr>PUBLIC FINANCE LEGAL AND MANAGEMENT FRAMEWORK</vt:lpstr>
      <vt:lpstr>LAW APPLICABLE</vt:lpstr>
      <vt:lpstr>Laws – cont’</vt:lpstr>
      <vt:lpstr>THE CONSTITUTION OF THE REPUBLIC OF UGANDA AS AMENDED</vt:lpstr>
      <vt:lpstr>PUBLIC FINANCE MANAGEMENT ACT</vt:lpstr>
      <vt:lpstr>UGANDA REVENUE AUTHORITY ACT – TAX LAWS</vt:lpstr>
      <vt:lpstr>NATIONAL PLANNING AUTHORITY ACT</vt:lpstr>
      <vt:lpstr>BANK OF UGANDA ACT &amp; MANAGEMENT OF FINANCIAL INSTITUTIONS</vt:lpstr>
      <vt:lpstr>BANK OF UGANDA ACT –cont’</vt:lpstr>
      <vt:lpstr>PUBLIC PROCUREMENT AND DISPOSAL OF PUBLIC ASSSECTS ACT</vt:lpstr>
      <vt:lpstr>public PRIVATE partnerships act</vt:lpstr>
      <vt:lpstr>NATIONAL AUDIT ACT</vt:lpstr>
      <vt:lpstr>ANTI - CORRUPTION ACT</vt:lpstr>
      <vt:lpstr>ORGANS  AND INSTITUTIONS OF Public finance MANAGEMENT </vt:lpstr>
      <vt:lpstr>CABINENT OF THE REPUBLIC OF UGANDA</vt:lpstr>
      <vt:lpstr>THE PARLIAMENT </vt:lpstr>
      <vt:lpstr>COURTS  OF JUDICATURE</vt:lpstr>
      <vt:lpstr>LOCAL GOVERNMENT </vt:lpstr>
      <vt:lpstr>NATIONAL PLANNING AUTHORITY  </vt:lpstr>
      <vt:lpstr>BANK OF UGANDA / CENTRAL BANK</vt:lpstr>
      <vt:lpstr>MINISTRY OF FINANCE PLANNING AND ECONOMIC DEVELOPMENT</vt:lpstr>
      <vt:lpstr>BUDGETING </vt:lpstr>
      <vt:lpstr>THE OFFICE OF THE AUDITOR GENERAL</vt:lpstr>
      <vt:lpstr>THE OFFICE OF THE ACCOUNTANT GENERAL</vt:lpstr>
      <vt:lpstr>ACCOUNTING OFFICER (S)</vt:lpstr>
      <vt:lpstr>ACCOUNTING OFFICER (S) – CONT’</vt:lpstr>
      <vt:lpstr>UGANDA REVENUE AUTHORITY &amp; tax appeals tribunal</vt:lpstr>
      <vt:lpstr>Public procurement and disposal of public assets authority &amp; Tribunal</vt:lpstr>
      <vt:lpstr>INSPECTORATE OF GOVERNMENT</vt:lpstr>
      <vt:lpstr>LOCAL GOVERNMENT</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Anna Ameda</dc:creator>
  <cp:lastModifiedBy>Anna Ameda</cp:lastModifiedBy>
  <cp:revision>1</cp:revision>
  <dcterms:created xsi:type="dcterms:W3CDTF">2025-03-25T15:55:32Z</dcterms:created>
  <dcterms:modified xsi:type="dcterms:W3CDTF">2025-03-26T18:07:36Z</dcterms:modified>
</cp:coreProperties>
</file>