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omments/comment1.xml" ContentType="application/vnd.openxmlformats-officedocument.presentationml.comment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58" r:id="rId3"/>
    <p:sldId id="293" r:id="rId4"/>
    <p:sldId id="260" r:id="rId5"/>
    <p:sldId id="257" r:id="rId6"/>
    <p:sldId id="259" r:id="rId7"/>
    <p:sldId id="283" r:id="rId8"/>
    <p:sldId id="294" r:id="rId9"/>
    <p:sldId id="284" r:id="rId10"/>
    <p:sldId id="272" r:id="rId11"/>
    <p:sldId id="282" r:id="rId12"/>
    <p:sldId id="265" r:id="rId13"/>
    <p:sldId id="266" r:id="rId14"/>
    <p:sldId id="274" r:id="rId15"/>
    <p:sldId id="267" r:id="rId16"/>
    <p:sldId id="268" r:id="rId17"/>
    <p:sldId id="262" r:id="rId18"/>
    <p:sldId id="261" r:id="rId19"/>
    <p:sldId id="263" r:id="rId20"/>
    <p:sldId id="287" r:id="rId21"/>
    <p:sldId id="295" r:id="rId22"/>
    <p:sldId id="289" r:id="rId23"/>
    <p:sldId id="292" r:id="rId24"/>
    <p:sldId id="291" r:id="rId25"/>
    <p:sldId id="264" r:id="rId26"/>
    <p:sldId id="269" r:id="rId27"/>
    <p:sldId id="288" r:id="rId28"/>
    <p:sldId id="270" r:id="rId29"/>
    <p:sldId id="275" r:id="rId30"/>
    <p:sldId id="277" r:id="rId31"/>
    <p:sldId id="278" r:id="rId32"/>
    <p:sldId id="290" r:id="rId33"/>
    <p:sldId id="273" r:id="rId34"/>
    <p:sldId id="280" r:id="rId35"/>
    <p:sldId id="281" r:id="rId36"/>
    <p:sldId id="27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musiime Aggrey" initials="TA" lastIdx="1" clrIdx="0">
    <p:extLst>
      <p:ext uri="{19B8F6BF-5375-455C-9EA6-DF929625EA0E}">
        <p15:presenceInfo xmlns:p15="http://schemas.microsoft.com/office/powerpoint/2012/main" userId="16ff59dac0358b0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F0DF55-78C6-40F8-913C-8721F002B780}" v="9" dt="2025-03-23T05:44:50.6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868" autoAdjust="0"/>
    <p:restoredTop sz="81046" autoAdjust="0"/>
  </p:normalViewPr>
  <p:slideViewPr>
    <p:cSldViewPr snapToGrid="0">
      <p:cViewPr varScale="1">
        <p:scale>
          <a:sx n="67" d="100"/>
          <a:sy n="67" d="100"/>
        </p:scale>
        <p:origin x="32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27DF6AF8-09BC-4615-9DCF-0BFEBFA0EC45}"/>
    <pc:docChg chg="modSld">
      <pc:chgData name="Tumusiime Aggrey" userId="16ff59dac0358b08" providerId="LiveId" clId="{27DF6AF8-09BC-4615-9DCF-0BFEBFA0EC45}" dt="2024-06-13T05:54:51.779" v="3" actId="478"/>
      <pc:docMkLst>
        <pc:docMk/>
      </pc:docMkLst>
      <pc:sldChg chg="modNotesTx">
        <pc:chgData name="Tumusiime Aggrey" userId="16ff59dac0358b08" providerId="LiveId" clId="{27DF6AF8-09BC-4615-9DCF-0BFEBFA0EC45}" dt="2024-06-10T11:57:47.130" v="1" actId="20577"/>
        <pc:sldMkLst>
          <pc:docMk/>
          <pc:sldMk cId="695753446" sldId="258"/>
        </pc:sldMkLst>
      </pc:sldChg>
      <pc:sldChg chg="modNotesTx">
        <pc:chgData name="Tumusiime Aggrey" userId="16ff59dac0358b08" providerId="LiveId" clId="{27DF6AF8-09BC-4615-9DCF-0BFEBFA0EC45}" dt="2024-06-10T11:57:53.112" v="2"/>
        <pc:sldMkLst>
          <pc:docMk/>
          <pc:sldMk cId="713273690" sldId="260"/>
        </pc:sldMkLst>
      </pc:sldChg>
      <pc:sldChg chg="modSp">
        <pc:chgData name="Tumusiime Aggrey" userId="16ff59dac0358b08" providerId="LiveId" clId="{27DF6AF8-09BC-4615-9DCF-0BFEBFA0EC45}" dt="2024-06-13T05:54:51.779" v="3" actId="478"/>
        <pc:sldMkLst>
          <pc:docMk/>
          <pc:sldMk cId="3619833442" sldId="290"/>
        </pc:sldMkLst>
      </pc:sldChg>
    </pc:docChg>
  </pc:docChgLst>
  <pc:docChgLst>
    <pc:chgData name="Tumusiime Aggrey" userId="16ff59dac0358b08" providerId="LiveId" clId="{CDB5D3A6-27E9-4B7E-9E0D-C521F98C05C7}"/>
    <pc:docChg chg="undo custSel addSld delSld modSld sldOrd">
      <pc:chgData name="Tumusiime Aggrey" userId="16ff59dac0358b08" providerId="LiveId" clId="{CDB5D3A6-27E9-4B7E-9E0D-C521F98C05C7}" dt="2023-06-13T13:31:48.600" v="10559" actId="20577"/>
      <pc:docMkLst>
        <pc:docMk/>
      </pc:docMkLst>
      <pc:sldChg chg="modSp mod modNotesTx">
        <pc:chgData name="Tumusiime Aggrey" userId="16ff59dac0358b08" providerId="LiveId" clId="{CDB5D3A6-27E9-4B7E-9E0D-C521F98C05C7}" dt="2023-06-12T20:18:51.562" v="1812" actId="20577"/>
        <pc:sldMkLst>
          <pc:docMk/>
          <pc:sldMk cId="2845237323" sldId="256"/>
        </pc:sldMkLst>
      </pc:sldChg>
      <pc:sldChg chg="modSp new mod">
        <pc:chgData name="Tumusiime Aggrey" userId="16ff59dac0358b08" providerId="LiveId" clId="{CDB5D3A6-27E9-4B7E-9E0D-C521F98C05C7}" dt="2023-06-13T05:50:15.594" v="2583" actId="14100"/>
        <pc:sldMkLst>
          <pc:docMk/>
          <pc:sldMk cId="1325456792" sldId="257"/>
        </pc:sldMkLst>
      </pc:sldChg>
      <pc:sldChg chg="modSp add mod">
        <pc:chgData name="Tumusiime Aggrey" userId="16ff59dac0358b08" providerId="LiveId" clId="{CDB5D3A6-27E9-4B7E-9E0D-C521F98C05C7}" dt="2023-06-13T09:51:13.388" v="7741" actId="20577"/>
        <pc:sldMkLst>
          <pc:docMk/>
          <pc:sldMk cId="695753446" sldId="258"/>
        </pc:sldMkLst>
      </pc:sldChg>
      <pc:sldChg chg="modSp new del mod">
        <pc:chgData name="Tumusiime Aggrey" userId="16ff59dac0358b08" providerId="LiveId" clId="{CDB5D3A6-27E9-4B7E-9E0D-C521F98C05C7}" dt="2023-06-13T06:02:10.109" v="3512" actId="2696"/>
        <pc:sldMkLst>
          <pc:docMk/>
          <pc:sldMk cId="743462979" sldId="258"/>
        </pc:sldMkLst>
      </pc:sldChg>
      <pc:sldChg chg="modSp new mod">
        <pc:chgData name="Tumusiime Aggrey" userId="16ff59dac0358b08" providerId="LiveId" clId="{CDB5D3A6-27E9-4B7E-9E0D-C521F98C05C7}" dt="2023-06-13T05:55:33.253" v="2954" actId="20577"/>
        <pc:sldMkLst>
          <pc:docMk/>
          <pc:sldMk cId="905291945" sldId="259"/>
        </pc:sldMkLst>
      </pc:sldChg>
      <pc:sldChg chg="add">
        <pc:chgData name="Tumusiime Aggrey" userId="16ff59dac0358b08" providerId="LiveId" clId="{CDB5D3A6-27E9-4B7E-9E0D-C521F98C05C7}" dt="2023-06-13T06:02:16.302" v="3513"/>
        <pc:sldMkLst>
          <pc:docMk/>
          <pc:sldMk cId="713273690" sldId="260"/>
        </pc:sldMkLst>
      </pc:sldChg>
      <pc:sldChg chg="modSp new del mod">
        <pc:chgData name="Tumusiime Aggrey" userId="16ff59dac0358b08" providerId="LiveId" clId="{CDB5D3A6-27E9-4B7E-9E0D-C521F98C05C7}" dt="2023-06-13T06:02:10.109" v="3512" actId="2696"/>
        <pc:sldMkLst>
          <pc:docMk/>
          <pc:sldMk cId="4152674510" sldId="260"/>
        </pc:sldMkLst>
      </pc:sldChg>
      <pc:sldChg chg="modSp new del mod">
        <pc:chgData name="Tumusiime Aggrey" userId="16ff59dac0358b08" providerId="LiveId" clId="{CDB5D3A6-27E9-4B7E-9E0D-C521F98C05C7}" dt="2023-06-13T07:36:21.452" v="5327" actId="2696"/>
        <pc:sldMkLst>
          <pc:docMk/>
          <pc:sldMk cId="1766800494" sldId="261"/>
        </pc:sldMkLst>
      </pc:sldChg>
      <pc:sldChg chg="modSp add mod">
        <pc:chgData name="Tumusiime Aggrey" userId="16ff59dac0358b08" providerId="LiveId" clId="{CDB5D3A6-27E9-4B7E-9E0D-C521F98C05C7}" dt="2023-06-13T10:26:55.450" v="8435" actId="14100"/>
        <pc:sldMkLst>
          <pc:docMk/>
          <pc:sldMk cId="4034831476" sldId="261"/>
        </pc:sldMkLst>
      </pc:sldChg>
      <pc:sldChg chg="modSp add mod modNotesTx">
        <pc:chgData name="Tumusiime Aggrey" userId="16ff59dac0358b08" providerId="LiveId" clId="{CDB5D3A6-27E9-4B7E-9E0D-C521F98C05C7}" dt="2023-06-13T10:04:52.738" v="8258" actId="20577"/>
        <pc:sldMkLst>
          <pc:docMk/>
          <pc:sldMk cId="406925721" sldId="262"/>
        </pc:sldMkLst>
      </pc:sldChg>
      <pc:sldChg chg="modSp new del mod">
        <pc:chgData name="Tumusiime Aggrey" userId="16ff59dac0358b08" providerId="LiveId" clId="{CDB5D3A6-27E9-4B7E-9E0D-C521F98C05C7}" dt="2023-06-13T07:36:21.452" v="5327" actId="2696"/>
        <pc:sldMkLst>
          <pc:docMk/>
          <pc:sldMk cId="4112355104" sldId="262"/>
        </pc:sldMkLst>
      </pc:sldChg>
      <pc:sldChg chg="modSp add mod modNotesTx">
        <pc:chgData name="Tumusiime Aggrey" userId="16ff59dac0358b08" providerId="LiveId" clId="{CDB5D3A6-27E9-4B7E-9E0D-C521F98C05C7}" dt="2023-06-13T10:29:35.542" v="8650" actId="20577"/>
        <pc:sldMkLst>
          <pc:docMk/>
          <pc:sldMk cId="695491043" sldId="263"/>
        </pc:sldMkLst>
      </pc:sldChg>
      <pc:sldChg chg="modSp new del mod">
        <pc:chgData name="Tumusiime Aggrey" userId="16ff59dac0358b08" providerId="LiveId" clId="{CDB5D3A6-27E9-4B7E-9E0D-C521F98C05C7}" dt="2023-06-13T07:36:21.452" v="5327" actId="2696"/>
        <pc:sldMkLst>
          <pc:docMk/>
          <pc:sldMk cId="3596397216" sldId="263"/>
        </pc:sldMkLst>
      </pc:sldChg>
      <pc:sldChg chg="modSp new del mod">
        <pc:chgData name="Tumusiime Aggrey" userId="16ff59dac0358b08" providerId="LiveId" clId="{CDB5D3A6-27E9-4B7E-9E0D-C521F98C05C7}" dt="2023-06-13T07:36:21.452" v="5327" actId="2696"/>
        <pc:sldMkLst>
          <pc:docMk/>
          <pc:sldMk cId="1576289034" sldId="264"/>
        </pc:sldMkLst>
      </pc:sldChg>
      <pc:sldChg chg="modSp add mod addCm modNotesTx">
        <pc:chgData name="Tumusiime Aggrey" userId="16ff59dac0358b08" providerId="LiveId" clId="{CDB5D3A6-27E9-4B7E-9E0D-C521F98C05C7}" dt="2023-06-13T13:16:12.498" v="10495" actId="14100"/>
        <pc:sldMkLst>
          <pc:docMk/>
          <pc:sldMk cId="4254324987" sldId="264"/>
        </pc:sldMkLst>
      </pc:sldChg>
      <pc:sldChg chg="modSp new mod ord">
        <pc:chgData name="Tumusiime Aggrey" userId="16ff59dac0358b08" providerId="LiveId" clId="{CDB5D3A6-27E9-4B7E-9E0D-C521F98C05C7}" dt="2023-06-13T06:58:19.720" v="4793" actId="20577"/>
        <pc:sldMkLst>
          <pc:docMk/>
          <pc:sldMk cId="1802328796" sldId="265"/>
        </pc:sldMkLst>
      </pc:sldChg>
      <pc:sldChg chg="modSp new mod ord">
        <pc:chgData name="Tumusiime Aggrey" userId="16ff59dac0358b08" providerId="LiveId" clId="{CDB5D3A6-27E9-4B7E-9E0D-C521F98C05C7}" dt="2023-06-13T06:53:59.258" v="4541" actId="20577"/>
        <pc:sldMkLst>
          <pc:docMk/>
          <pc:sldMk cId="3562971504" sldId="266"/>
        </pc:sldMkLst>
      </pc:sldChg>
      <pc:sldChg chg="modSp add mod modNotesTx">
        <pc:chgData name="Tumusiime Aggrey" userId="16ff59dac0358b08" providerId="LiveId" clId="{CDB5D3A6-27E9-4B7E-9E0D-C521F98C05C7}" dt="2023-06-13T10:02:06.907" v="8071" actId="20577"/>
        <pc:sldMkLst>
          <pc:docMk/>
          <pc:sldMk cId="341253255" sldId="267"/>
        </pc:sldMkLst>
      </pc:sldChg>
      <pc:sldChg chg="modSp new del mod modNotesTx">
        <pc:chgData name="Tumusiime Aggrey" userId="16ff59dac0358b08" providerId="LiveId" clId="{CDB5D3A6-27E9-4B7E-9E0D-C521F98C05C7}" dt="2023-06-13T06:46:50.111" v="4360" actId="2696"/>
        <pc:sldMkLst>
          <pc:docMk/>
          <pc:sldMk cId="1885244047" sldId="267"/>
        </pc:sldMkLst>
      </pc:sldChg>
      <pc:sldChg chg="modSp add mod modNotesTx">
        <pc:chgData name="Tumusiime Aggrey" userId="16ff59dac0358b08" providerId="LiveId" clId="{CDB5D3A6-27E9-4B7E-9E0D-C521F98C05C7}" dt="2023-06-13T06:33:50.855" v="4349" actId="20577"/>
        <pc:sldMkLst>
          <pc:docMk/>
          <pc:sldMk cId="130283335" sldId="268"/>
        </pc:sldMkLst>
      </pc:sldChg>
      <pc:sldChg chg="modSp new del mod ord modNotesTx">
        <pc:chgData name="Tumusiime Aggrey" userId="16ff59dac0358b08" providerId="LiveId" clId="{CDB5D3A6-27E9-4B7E-9E0D-C521F98C05C7}" dt="2023-06-13T06:30:58.504" v="4289" actId="2696"/>
        <pc:sldMkLst>
          <pc:docMk/>
          <pc:sldMk cId="1955833168" sldId="268"/>
        </pc:sldMkLst>
      </pc:sldChg>
      <pc:sldChg chg="modSp new mod">
        <pc:chgData name="Tumusiime Aggrey" userId="16ff59dac0358b08" providerId="LiveId" clId="{CDB5D3A6-27E9-4B7E-9E0D-C521F98C05C7}" dt="2023-06-13T09:17:48.949" v="7578" actId="2711"/>
        <pc:sldMkLst>
          <pc:docMk/>
          <pc:sldMk cId="2375474560" sldId="269"/>
        </pc:sldMkLst>
      </pc:sldChg>
      <pc:sldChg chg="modSp new mod">
        <pc:chgData name="Tumusiime Aggrey" userId="16ff59dac0358b08" providerId="LiveId" clId="{CDB5D3A6-27E9-4B7E-9E0D-C521F98C05C7}" dt="2023-06-13T12:46:33.815" v="10250" actId="255"/>
        <pc:sldMkLst>
          <pc:docMk/>
          <pc:sldMk cId="4126985338" sldId="270"/>
        </pc:sldMkLst>
      </pc:sldChg>
      <pc:sldChg chg="modSp new del mod">
        <pc:chgData name="Tumusiime Aggrey" userId="16ff59dac0358b08" providerId="LiveId" clId="{CDB5D3A6-27E9-4B7E-9E0D-C521F98C05C7}" dt="2023-06-13T08:47:05.496" v="6920" actId="47"/>
        <pc:sldMkLst>
          <pc:docMk/>
          <pc:sldMk cId="2351844699" sldId="271"/>
        </pc:sldMkLst>
      </pc:sldChg>
      <pc:sldChg chg="modSp new del mod">
        <pc:chgData name="Tumusiime Aggrey" userId="16ff59dac0358b08" providerId="LiveId" clId="{CDB5D3A6-27E9-4B7E-9E0D-C521F98C05C7}" dt="2023-06-13T06:34:44.931" v="4350" actId="2696"/>
        <pc:sldMkLst>
          <pc:docMk/>
          <pc:sldMk cId="2667954888" sldId="272"/>
        </pc:sldMkLst>
      </pc:sldChg>
      <pc:sldChg chg="add">
        <pc:chgData name="Tumusiime Aggrey" userId="16ff59dac0358b08" providerId="LiveId" clId="{CDB5D3A6-27E9-4B7E-9E0D-C521F98C05C7}" dt="2023-06-13T06:34:50.395" v="4351"/>
        <pc:sldMkLst>
          <pc:docMk/>
          <pc:sldMk cId="4002842906" sldId="272"/>
        </pc:sldMkLst>
      </pc:sldChg>
      <pc:sldChg chg="modSp new mod">
        <pc:chgData name="Tumusiime Aggrey" userId="16ff59dac0358b08" providerId="LiveId" clId="{CDB5D3A6-27E9-4B7E-9E0D-C521F98C05C7}" dt="2023-06-13T07:23:04.425" v="5264" actId="2711"/>
        <pc:sldMkLst>
          <pc:docMk/>
          <pc:sldMk cId="376934399" sldId="273"/>
        </pc:sldMkLst>
      </pc:sldChg>
      <pc:sldChg chg="modSp add mod">
        <pc:chgData name="Tumusiime Aggrey" userId="16ff59dac0358b08" providerId="LiveId" clId="{CDB5D3A6-27E9-4B7E-9E0D-C521F98C05C7}" dt="2023-06-13T07:02:06.373" v="4902" actId="113"/>
        <pc:sldMkLst>
          <pc:docMk/>
          <pc:sldMk cId="1398220437" sldId="274"/>
        </pc:sldMkLst>
      </pc:sldChg>
      <pc:sldChg chg="modSp new del mod ord modNotesTx">
        <pc:chgData name="Tumusiime Aggrey" userId="16ff59dac0358b08" providerId="LiveId" clId="{CDB5D3A6-27E9-4B7E-9E0D-C521F98C05C7}" dt="2023-06-13T06:46:21.979" v="4358" actId="2696"/>
        <pc:sldMkLst>
          <pc:docMk/>
          <pc:sldMk cId="2028876591" sldId="274"/>
        </pc:sldMkLst>
      </pc:sldChg>
      <pc:sldChg chg="modSp new mod">
        <pc:chgData name="Tumusiime Aggrey" userId="16ff59dac0358b08" providerId="LiveId" clId="{CDB5D3A6-27E9-4B7E-9E0D-C521F98C05C7}" dt="2023-06-12T09:35:03.853" v="1375" actId="2711"/>
        <pc:sldMkLst>
          <pc:docMk/>
          <pc:sldMk cId="3739248073" sldId="275"/>
        </pc:sldMkLst>
      </pc:sldChg>
      <pc:sldChg chg="modSp new mod">
        <pc:chgData name="Tumusiime Aggrey" userId="16ff59dac0358b08" providerId="LiveId" clId="{CDB5D3A6-27E9-4B7E-9E0D-C521F98C05C7}" dt="2023-06-12T09:40:14.830" v="1422" actId="255"/>
        <pc:sldMkLst>
          <pc:docMk/>
          <pc:sldMk cId="2944434946" sldId="276"/>
        </pc:sldMkLst>
      </pc:sldChg>
      <pc:sldChg chg="modSp new mod modNotesTx">
        <pc:chgData name="Tumusiime Aggrey" userId="16ff59dac0358b08" providerId="LiveId" clId="{CDB5D3A6-27E9-4B7E-9E0D-C521F98C05C7}" dt="2023-06-12T09:37:47.779" v="1398" actId="20577"/>
        <pc:sldMkLst>
          <pc:docMk/>
          <pc:sldMk cId="60458030" sldId="277"/>
        </pc:sldMkLst>
      </pc:sldChg>
      <pc:sldChg chg="modSp new mod">
        <pc:chgData name="Tumusiime Aggrey" userId="16ff59dac0358b08" providerId="LiveId" clId="{CDB5D3A6-27E9-4B7E-9E0D-C521F98C05C7}" dt="2023-06-12T09:40:01.879" v="1419" actId="255"/>
        <pc:sldMkLst>
          <pc:docMk/>
          <pc:sldMk cId="3981200358" sldId="278"/>
        </pc:sldMkLst>
      </pc:sldChg>
      <pc:sldChg chg="modSp new mod modNotesTx">
        <pc:chgData name="Tumusiime Aggrey" userId="16ff59dac0358b08" providerId="LiveId" clId="{CDB5D3A6-27E9-4B7E-9E0D-C521F98C05C7}" dt="2023-06-13T07:20:16.461" v="5216" actId="20577"/>
        <pc:sldMkLst>
          <pc:docMk/>
          <pc:sldMk cId="779813373" sldId="279"/>
        </pc:sldMkLst>
      </pc:sldChg>
      <pc:sldChg chg="modSp new mod modNotesTx">
        <pc:chgData name="Tumusiime Aggrey" userId="16ff59dac0358b08" providerId="LiveId" clId="{CDB5D3A6-27E9-4B7E-9E0D-C521F98C05C7}" dt="2023-06-12T11:24:21.012" v="1686" actId="20577"/>
        <pc:sldMkLst>
          <pc:docMk/>
          <pc:sldMk cId="1428424984" sldId="280"/>
        </pc:sldMkLst>
      </pc:sldChg>
      <pc:sldChg chg="modSp new mod">
        <pc:chgData name="Tumusiime Aggrey" userId="16ff59dac0358b08" providerId="LiveId" clId="{CDB5D3A6-27E9-4B7E-9E0D-C521F98C05C7}" dt="2023-06-13T12:27:47.512" v="9891" actId="20577"/>
        <pc:sldMkLst>
          <pc:docMk/>
          <pc:sldMk cId="1973666681" sldId="281"/>
        </pc:sldMkLst>
      </pc:sldChg>
      <pc:sldChg chg="modSp add mod modNotesTx">
        <pc:chgData name="Tumusiime Aggrey" userId="16ff59dac0358b08" providerId="LiveId" clId="{CDB5D3A6-27E9-4B7E-9E0D-C521F98C05C7}" dt="2023-06-13T06:28:02.962" v="4286" actId="20577"/>
        <pc:sldMkLst>
          <pc:docMk/>
          <pc:sldMk cId="358646614" sldId="282"/>
        </pc:sldMkLst>
      </pc:sldChg>
      <pc:sldChg chg="modSp new del mod">
        <pc:chgData name="Tumusiime Aggrey" userId="16ff59dac0358b08" providerId="LiveId" clId="{CDB5D3A6-27E9-4B7E-9E0D-C521F98C05C7}" dt="2023-06-13T06:16:41.557" v="3548" actId="2696"/>
        <pc:sldMkLst>
          <pc:docMk/>
          <pc:sldMk cId="2658033895" sldId="282"/>
        </pc:sldMkLst>
      </pc:sldChg>
      <pc:sldChg chg="modSp new mod modNotesTx">
        <pc:chgData name="Tumusiime Aggrey" userId="16ff59dac0358b08" providerId="LiveId" clId="{CDB5D3A6-27E9-4B7E-9E0D-C521F98C05C7}" dt="2023-06-13T07:51:25.137" v="6027" actId="20577"/>
        <pc:sldMkLst>
          <pc:docMk/>
          <pc:sldMk cId="1306949864" sldId="283"/>
        </pc:sldMkLst>
      </pc:sldChg>
      <pc:sldChg chg="addSp delSp modSp new mod">
        <pc:chgData name="Tumusiime Aggrey" userId="16ff59dac0358b08" providerId="LiveId" clId="{CDB5D3A6-27E9-4B7E-9E0D-C521F98C05C7}" dt="2023-06-13T06:10:29.742" v="3547" actId="14100"/>
        <pc:sldMkLst>
          <pc:docMk/>
          <pc:sldMk cId="975757664" sldId="284"/>
        </pc:sldMkLst>
      </pc:sldChg>
      <pc:sldChg chg="modSp new mod modNotesTx">
        <pc:chgData name="Tumusiime Aggrey" userId="16ff59dac0358b08" providerId="LiveId" clId="{CDB5D3A6-27E9-4B7E-9E0D-C521F98C05C7}" dt="2023-06-13T09:51:38.104" v="7764"/>
        <pc:sldMkLst>
          <pc:docMk/>
          <pc:sldMk cId="2639714529" sldId="285"/>
        </pc:sldMkLst>
      </pc:sldChg>
      <pc:sldChg chg="modSp new del mod">
        <pc:chgData name="Tumusiime Aggrey" userId="16ff59dac0358b08" providerId="LiveId" clId="{CDB5D3A6-27E9-4B7E-9E0D-C521F98C05C7}" dt="2023-06-13T08:46:56.558" v="6918" actId="2696"/>
        <pc:sldMkLst>
          <pc:docMk/>
          <pc:sldMk cId="35477425" sldId="286"/>
        </pc:sldMkLst>
      </pc:sldChg>
      <pc:sldChg chg="add">
        <pc:chgData name="Tumusiime Aggrey" userId="16ff59dac0358b08" providerId="LiveId" clId="{CDB5D3A6-27E9-4B7E-9E0D-C521F98C05C7}" dt="2023-06-13T08:47:02.282" v="6919"/>
        <pc:sldMkLst>
          <pc:docMk/>
          <pc:sldMk cId="677164784" sldId="286"/>
        </pc:sldMkLst>
      </pc:sldChg>
      <pc:sldChg chg="modSp new mod modNotesTx">
        <pc:chgData name="Tumusiime Aggrey" userId="16ff59dac0358b08" providerId="LiveId" clId="{CDB5D3A6-27E9-4B7E-9E0D-C521F98C05C7}" dt="2023-06-13T08:50:07.573" v="6978" actId="14100"/>
        <pc:sldMkLst>
          <pc:docMk/>
          <pc:sldMk cId="1065749508" sldId="287"/>
        </pc:sldMkLst>
      </pc:sldChg>
      <pc:sldChg chg="modSp add mod modNotesTx">
        <pc:chgData name="Tumusiime Aggrey" userId="16ff59dac0358b08" providerId="LiveId" clId="{CDB5D3A6-27E9-4B7E-9E0D-C521F98C05C7}" dt="2023-06-13T09:17:55.411" v="7579" actId="2711"/>
        <pc:sldMkLst>
          <pc:docMk/>
          <pc:sldMk cId="379610309" sldId="288"/>
        </pc:sldMkLst>
      </pc:sldChg>
      <pc:sldChg chg="modSp new mod">
        <pc:chgData name="Tumusiime Aggrey" userId="16ff59dac0358b08" providerId="LiveId" clId="{CDB5D3A6-27E9-4B7E-9E0D-C521F98C05C7}" dt="2023-06-13T13:04:55.431" v="10484" actId="113"/>
        <pc:sldMkLst>
          <pc:docMk/>
          <pc:sldMk cId="736417105" sldId="289"/>
        </pc:sldMkLst>
      </pc:sldChg>
      <pc:sldChg chg="add del">
        <pc:chgData name="Tumusiime Aggrey" userId="16ff59dac0358b08" providerId="LiveId" clId="{CDB5D3A6-27E9-4B7E-9E0D-C521F98C05C7}" dt="2023-06-13T08:49:44.150" v="6976"/>
        <pc:sldMkLst>
          <pc:docMk/>
          <pc:sldMk cId="962313197" sldId="290"/>
        </pc:sldMkLst>
      </pc:sldChg>
      <pc:sldChg chg="addSp delSp modSp new mod">
        <pc:chgData name="Tumusiime Aggrey" userId="16ff59dac0358b08" providerId="LiveId" clId="{CDB5D3A6-27E9-4B7E-9E0D-C521F98C05C7}" dt="2023-06-13T12:39:22.462" v="9970" actId="20577"/>
        <pc:sldMkLst>
          <pc:docMk/>
          <pc:sldMk cId="3619833442" sldId="290"/>
        </pc:sldMkLst>
      </pc:sldChg>
      <pc:sldChg chg="addSp delSp modSp new mod modNotesTx">
        <pc:chgData name="Tumusiime Aggrey" userId="16ff59dac0358b08" providerId="LiveId" clId="{CDB5D3A6-27E9-4B7E-9E0D-C521F98C05C7}" dt="2023-06-13T13:31:48.600" v="10559" actId="20577"/>
        <pc:sldMkLst>
          <pc:docMk/>
          <pc:sldMk cId="126003238" sldId="291"/>
        </pc:sldMkLst>
      </pc:sldChg>
      <pc:sldChg chg="new del">
        <pc:chgData name="Tumusiime Aggrey" userId="16ff59dac0358b08" providerId="LiveId" clId="{CDB5D3A6-27E9-4B7E-9E0D-C521F98C05C7}" dt="2023-06-13T10:59:09.762" v="8652" actId="680"/>
        <pc:sldMkLst>
          <pc:docMk/>
          <pc:sldMk cId="1697337729" sldId="291"/>
        </pc:sldMkLst>
      </pc:sldChg>
      <pc:sldChg chg="modSp new mod">
        <pc:chgData name="Tumusiime Aggrey" userId="16ff59dac0358b08" providerId="LiveId" clId="{CDB5D3A6-27E9-4B7E-9E0D-C521F98C05C7}" dt="2023-06-13T11:40:31.009" v="9397" actId="2711"/>
        <pc:sldMkLst>
          <pc:docMk/>
          <pc:sldMk cId="3390000982" sldId="292"/>
        </pc:sldMkLst>
      </pc:sldChg>
    </pc:docChg>
  </pc:docChgLst>
  <pc:docChgLst>
    <pc:chgData name="Anna Ameda" userId="8510c84edc69ab8b" providerId="LiveId" clId="{7BF0DF55-78C6-40F8-913C-8721F002B780}"/>
    <pc:docChg chg="undo custSel addSld delSld modSld">
      <pc:chgData name="Anna Ameda" userId="8510c84edc69ab8b" providerId="LiveId" clId="{7BF0DF55-78C6-40F8-913C-8721F002B780}" dt="2025-03-23T09:14:45.598" v="1988" actId="20577"/>
      <pc:docMkLst>
        <pc:docMk/>
      </pc:docMkLst>
      <pc:sldChg chg="addSp modSp mod setBg">
        <pc:chgData name="Anna Ameda" userId="8510c84edc69ab8b" providerId="LiveId" clId="{7BF0DF55-78C6-40F8-913C-8721F002B780}" dt="2025-03-20T14:12:13.982" v="126" actId="1076"/>
        <pc:sldMkLst>
          <pc:docMk/>
          <pc:sldMk cId="2845237323" sldId="256"/>
        </pc:sldMkLst>
        <pc:spChg chg="mod">
          <ac:chgData name="Anna Ameda" userId="8510c84edc69ab8b" providerId="LiveId" clId="{7BF0DF55-78C6-40F8-913C-8721F002B780}" dt="2025-03-20T13:53:21.505" v="3" actId="26606"/>
          <ac:spMkLst>
            <pc:docMk/>
            <pc:sldMk cId="2845237323" sldId="256"/>
            <ac:spMk id="2" creationId="{93CDA7FD-12C5-7F0A-9278-11350EEEA29C}"/>
          </ac:spMkLst>
        </pc:spChg>
        <pc:spChg chg="mod">
          <ac:chgData name="Anna Ameda" userId="8510c84edc69ab8b" providerId="LiveId" clId="{7BF0DF55-78C6-40F8-913C-8721F002B780}" dt="2025-03-20T13:53:21.505" v="3" actId="26606"/>
          <ac:spMkLst>
            <pc:docMk/>
            <pc:sldMk cId="2845237323" sldId="256"/>
            <ac:spMk id="3" creationId="{A5BDD5D1-D0DD-0F42-95C0-A5DC3D2065F3}"/>
          </ac:spMkLst>
        </pc:spChg>
        <pc:spChg chg="add">
          <ac:chgData name="Anna Ameda" userId="8510c84edc69ab8b" providerId="LiveId" clId="{7BF0DF55-78C6-40F8-913C-8721F002B780}" dt="2025-03-20T13:53:21.505" v="3" actId="26606"/>
          <ac:spMkLst>
            <pc:docMk/>
            <pc:sldMk cId="2845237323" sldId="256"/>
            <ac:spMk id="10" creationId="{D0712110-0BC1-4B31-B3BB-63B44222E87F}"/>
          </ac:spMkLst>
        </pc:spChg>
        <pc:spChg chg="add">
          <ac:chgData name="Anna Ameda" userId="8510c84edc69ab8b" providerId="LiveId" clId="{7BF0DF55-78C6-40F8-913C-8721F002B780}" dt="2025-03-20T13:53:21.505" v="3" actId="26606"/>
          <ac:spMkLst>
            <pc:docMk/>
            <pc:sldMk cId="2845237323" sldId="256"/>
            <ac:spMk id="12" creationId="{4466B5F3-C053-4580-B04A-1EF949888280}"/>
          </ac:spMkLst>
        </pc:spChg>
        <pc:picChg chg="add mod">
          <ac:chgData name="Anna Ameda" userId="8510c84edc69ab8b" providerId="LiveId" clId="{7BF0DF55-78C6-40F8-913C-8721F002B780}" dt="2025-03-20T14:12:13.982" v="126" actId="1076"/>
          <ac:picMkLst>
            <pc:docMk/>
            <pc:sldMk cId="2845237323" sldId="256"/>
            <ac:picMk id="5" creationId="{BB18A771-7F8E-9D5A-78C9-44AADE6D2C29}"/>
          </ac:picMkLst>
        </pc:picChg>
        <pc:picChg chg="add">
          <ac:chgData name="Anna Ameda" userId="8510c84edc69ab8b" providerId="LiveId" clId="{7BF0DF55-78C6-40F8-913C-8721F002B780}" dt="2025-03-20T13:53:21.505" v="3" actId="26606"/>
          <ac:picMkLst>
            <pc:docMk/>
            <pc:sldMk cId="2845237323" sldId="256"/>
            <ac:picMk id="16" creationId="{25CED634-E2D0-4AB7-96DD-816C9B52C5CF}"/>
          </ac:picMkLst>
        </pc:picChg>
        <pc:cxnChg chg="add">
          <ac:chgData name="Anna Ameda" userId="8510c84edc69ab8b" providerId="LiveId" clId="{7BF0DF55-78C6-40F8-913C-8721F002B780}" dt="2025-03-20T13:53:21.505" v="3" actId="26606"/>
          <ac:cxnSpMkLst>
            <pc:docMk/>
            <pc:sldMk cId="2845237323" sldId="256"/>
            <ac:cxnSpMk id="14" creationId="{FA6123F2-4B61-414F-A7E5-5B7828EACAE2}"/>
          </ac:cxnSpMkLst>
        </pc:cxnChg>
        <pc:cxnChg chg="add">
          <ac:chgData name="Anna Ameda" userId="8510c84edc69ab8b" providerId="LiveId" clId="{7BF0DF55-78C6-40F8-913C-8721F002B780}" dt="2025-03-20T13:53:21.505" v="3" actId="26606"/>
          <ac:cxnSpMkLst>
            <pc:docMk/>
            <pc:sldMk cId="2845237323" sldId="256"/>
            <ac:cxnSpMk id="18" creationId="{FCDDCDFB-696D-4FDF-9B58-24F71B7C37BC}"/>
          </ac:cxnSpMkLst>
        </pc:cxnChg>
      </pc:sldChg>
      <pc:sldChg chg="modSp mod">
        <pc:chgData name="Anna Ameda" userId="8510c84edc69ab8b" providerId="LiveId" clId="{7BF0DF55-78C6-40F8-913C-8721F002B780}" dt="2025-03-20T14:31:58.971" v="166" actId="20577"/>
        <pc:sldMkLst>
          <pc:docMk/>
          <pc:sldMk cId="1325456792" sldId="257"/>
        </pc:sldMkLst>
        <pc:spChg chg="mod">
          <ac:chgData name="Anna Ameda" userId="8510c84edc69ab8b" providerId="LiveId" clId="{7BF0DF55-78C6-40F8-913C-8721F002B780}" dt="2025-03-20T14:31:58.971" v="166" actId="20577"/>
          <ac:spMkLst>
            <pc:docMk/>
            <pc:sldMk cId="1325456792" sldId="257"/>
            <ac:spMk id="3" creationId="{287B9017-21FB-DA25-564C-066318727666}"/>
          </ac:spMkLst>
        </pc:spChg>
      </pc:sldChg>
      <pc:sldChg chg="modSp mod modNotesTx">
        <pc:chgData name="Anna Ameda" userId="8510c84edc69ab8b" providerId="LiveId" clId="{7BF0DF55-78C6-40F8-913C-8721F002B780}" dt="2025-03-20T14:18:15.364" v="164"/>
        <pc:sldMkLst>
          <pc:docMk/>
          <pc:sldMk cId="695753446" sldId="258"/>
        </pc:sldMkLst>
        <pc:spChg chg="mod">
          <ac:chgData name="Anna Ameda" userId="8510c84edc69ab8b" providerId="LiveId" clId="{7BF0DF55-78C6-40F8-913C-8721F002B780}" dt="2025-03-20T14:08:49.757" v="89" actId="20577"/>
          <ac:spMkLst>
            <pc:docMk/>
            <pc:sldMk cId="695753446" sldId="258"/>
            <ac:spMk id="2" creationId="{193DA0B1-6653-4E35-0F5E-AFF8B2715B22}"/>
          </ac:spMkLst>
        </pc:spChg>
        <pc:spChg chg="mod">
          <ac:chgData name="Anna Ameda" userId="8510c84edc69ab8b" providerId="LiveId" clId="{7BF0DF55-78C6-40F8-913C-8721F002B780}" dt="2025-03-20T14:10:24.713" v="112" actId="20577"/>
          <ac:spMkLst>
            <pc:docMk/>
            <pc:sldMk cId="695753446" sldId="258"/>
            <ac:spMk id="3" creationId="{597C793E-CCD5-349B-F586-F67495D95499}"/>
          </ac:spMkLst>
        </pc:spChg>
      </pc:sldChg>
      <pc:sldChg chg="modSp mod">
        <pc:chgData name="Anna Ameda" userId="8510c84edc69ab8b" providerId="LiveId" clId="{7BF0DF55-78C6-40F8-913C-8721F002B780}" dt="2025-03-20T14:11:02.363" v="116" actId="2711"/>
        <pc:sldMkLst>
          <pc:docMk/>
          <pc:sldMk cId="905291945" sldId="259"/>
        </pc:sldMkLst>
        <pc:spChg chg="mod">
          <ac:chgData name="Anna Ameda" userId="8510c84edc69ab8b" providerId="LiveId" clId="{7BF0DF55-78C6-40F8-913C-8721F002B780}" dt="2025-03-20T14:10:58.154" v="115" actId="2711"/>
          <ac:spMkLst>
            <pc:docMk/>
            <pc:sldMk cId="905291945" sldId="259"/>
            <ac:spMk id="2" creationId="{BC9BB246-D791-C4BA-A99A-E9C027449C21}"/>
          </ac:spMkLst>
        </pc:spChg>
        <pc:spChg chg="mod">
          <ac:chgData name="Anna Ameda" userId="8510c84edc69ab8b" providerId="LiveId" clId="{7BF0DF55-78C6-40F8-913C-8721F002B780}" dt="2025-03-20T14:11:02.363" v="116" actId="2711"/>
          <ac:spMkLst>
            <pc:docMk/>
            <pc:sldMk cId="905291945" sldId="259"/>
            <ac:spMk id="3" creationId="{0D98652B-6FAF-E095-EEB3-2AC9CC615DCA}"/>
          </ac:spMkLst>
        </pc:spChg>
      </pc:sldChg>
      <pc:sldChg chg="modSp mod">
        <pc:chgData name="Anna Ameda" userId="8510c84edc69ab8b" providerId="LiveId" clId="{7BF0DF55-78C6-40F8-913C-8721F002B780}" dt="2025-03-20T14:10:43.560" v="114" actId="2711"/>
        <pc:sldMkLst>
          <pc:docMk/>
          <pc:sldMk cId="713273690" sldId="260"/>
        </pc:sldMkLst>
        <pc:spChg chg="mod">
          <ac:chgData name="Anna Ameda" userId="8510c84edc69ab8b" providerId="LiveId" clId="{7BF0DF55-78C6-40F8-913C-8721F002B780}" dt="2025-03-20T14:10:37.241" v="113" actId="2711"/>
          <ac:spMkLst>
            <pc:docMk/>
            <pc:sldMk cId="713273690" sldId="260"/>
            <ac:spMk id="2" creationId="{A5A74DBF-80AA-100C-6EB5-E9F3FF1A63BE}"/>
          </ac:spMkLst>
        </pc:spChg>
        <pc:spChg chg="mod">
          <ac:chgData name="Anna Ameda" userId="8510c84edc69ab8b" providerId="LiveId" clId="{7BF0DF55-78C6-40F8-913C-8721F002B780}" dt="2025-03-20T14:10:43.560" v="114" actId="2711"/>
          <ac:spMkLst>
            <pc:docMk/>
            <pc:sldMk cId="713273690" sldId="260"/>
            <ac:spMk id="3" creationId="{77034275-205F-1A7B-D70B-1E5B38F5D1E4}"/>
          </ac:spMkLst>
        </pc:spChg>
      </pc:sldChg>
      <pc:sldChg chg="modSp mod">
        <pc:chgData name="Anna Ameda" userId="8510c84edc69ab8b" providerId="LiveId" clId="{7BF0DF55-78C6-40F8-913C-8721F002B780}" dt="2025-03-21T12:57:31.178" v="595" actId="20577"/>
        <pc:sldMkLst>
          <pc:docMk/>
          <pc:sldMk cId="4034831476" sldId="261"/>
        </pc:sldMkLst>
        <pc:spChg chg="mod">
          <ac:chgData name="Anna Ameda" userId="8510c84edc69ab8b" providerId="LiveId" clId="{7BF0DF55-78C6-40F8-913C-8721F002B780}" dt="2025-03-21T12:57:31.178" v="595" actId="20577"/>
          <ac:spMkLst>
            <pc:docMk/>
            <pc:sldMk cId="4034831476" sldId="261"/>
            <ac:spMk id="3" creationId="{2B47A543-74F9-6B02-A987-10C80C46B4EE}"/>
          </ac:spMkLst>
        </pc:spChg>
      </pc:sldChg>
      <pc:sldChg chg="modSp mod">
        <pc:chgData name="Anna Ameda" userId="8510c84edc69ab8b" providerId="LiveId" clId="{7BF0DF55-78C6-40F8-913C-8721F002B780}" dt="2025-03-21T12:56:19.676" v="591" actId="20577"/>
        <pc:sldMkLst>
          <pc:docMk/>
          <pc:sldMk cId="406925721" sldId="262"/>
        </pc:sldMkLst>
        <pc:spChg chg="mod">
          <ac:chgData name="Anna Ameda" userId="8510c84edc69ab8b" providerId="LiveId" clId="{7BF0DF55-78C6-40F8-913C-8721F002B780}" dt="2025-03-20T14:14:17.259" v="157" actId="2711"/>
          <ac:spMkLst>
            <pc:docMk/>
            <pc:sldMk cId="406925721" sldId="262"/>
            <ac:spMk id="2" creationId="{0553B7AF-EC35-A8BF-D6BB-8DA1D77BFBF8}"/>
          </ac:spMkLst>
        </pc:spChg>
        <pc:spChg chg="mod">
          <ac:chgData name="Anna Ameda" userId="8510c84edc69ab8b" providerId="LiveId" clId="{7BF0DF55-78C6-40F8-913C-8721F002B780}" dt="2025-03-21T12:56:19.676" v="591" actId="20577"/>
          <ac:spMkLst>
            <pc:docMk/>
            <pc:sldMk cId="406925721" sldId="262"/>
            <ac:spMk id="3" creationId="{33F4F046-603A-A02D-EE45-5ADC46054DE6}"/>
          </ac:spMkLst>
        </pc:spChg>
      </pc:sldChg>
      <pc:sldChg chg="modSp mod">
        <pc:chgData name="Anna Ameda" userId="8510c84edc69ab8b" providerId="LiveId" clId="{7BF0DF55-78C6-40F8-913C-8721F002B780}" dt="2025-03-21T13:05:58.542" v="611" actId="5793"/>
        <pc:sldMkLst>
          <pc:docMk/>
          <pc:sldMk cId="695491043" sldId="263"/>
        </pc:sldMkLst>
        <pc:spChg chg="mod">
          <ac:chgData name="Anna Ameda" userId="8510c84edc69ab8b" providerId="LiveId" clId="{7BF0DF55-78C6-40F8-913C-8721F002B780}" dt="2025-03-21T13:05:58.542" v="611" actId="5793"/>
          <ac:spMkLst>
            <pc:docMk/>
            <pc:sldMk cId="695491043" sldId="263"/>
            <ac:spMk id="3" creationId="{32AC1481-10A2-296F-2A58-A7597D766392}"/>
          </ac:spMkLst>
        </pc:spChg>
      </pc:sldChg>
      <pc:sldChg chg="modSp mod modNotesTx">
        <pc:chgData name="Anna Ameda" userId="8510c84edc69ab8b" providerId="LiveId" clId="{7BF0DF55-78C6-40F8-913C-8721F002B780}" dt="2025-03-23T08:22:21.108" v="1958" actId="20577"/>
        <pc:sldMkLst>
          <pc:docMk/>
          <pc:sldMk cId="4254324987" sldId="264"/>
        </pc:sldMkLst>
        <pc:spChg chg="mod">
          <ac:chgData name="Anna Ameda" userId="8510c84edc69ab8b" providerId="LiveId" clId="{7BF0DF55-78C6-40F8-913C-8721F002B780}" dt="2025-03-23T08:22:21.108" v="1958" actId="20577"/>
          <ac:spMkLst>
            <pc:docMk/>
            <pc:sldMk cId="4254324987" sldId="264"/>
            <ac:spMk id="3" creationId="{2975C168-DFC0-6B56-26D0-4437A4453A83}"/>
          </ac:spMkLst>
        </pc:spChg>
      </pc:sldChg>
      <pc:sldChg chg="modSp mod">
        <pc:chgData name="Anna Ameda" userId="8510c84edc69ab8b" providerId="LiveId" clId="{7BF0DF55-78C6-40F8-913C-8721F002B780}" dt="2025-03-21T11:40:13.011" v="404" actId="20577"/>
        <pc:sldMkLst>
          <pc:docMk/>
          <pc:sldMk cId="1802328796" sldId="265"/>
        </pc:sldMkLst>
        <pc:spChg chg="mod">
          <ac:chgData name="Anna Ameda" userId="8510c84edc69ab8b" providerId="LiveId" clId="{7BF0DF55-78C6-40F8-913C-8721F002B780}" dt="2025-03-20T14:12:53.826" v="131" actId="2711"/>
          <ac:spMkLst>
            <pc:docMk/>
            <pc:sldMk cId="1802328796" sldId="265"/>
            <ac:spMk id="2" creationId="{393BA1A5-57B2-52D5-0A06-C3F2F4B8DD78}"/>
          </ac:spMkLst>
        </pc:spChg>
        <pc:spChg chg="mod">
          <ac:chgData name="Anna Ameda" userId="8510c84edc69ab8b" providerId="LiveId" clId="{7BF0DF55-78C6-40F8-913C-8721F002B780}" dt="2025-03-21T11:40:13.011" v="404" actId="20577"/>
          <ac:spMkLst>
            <pc:docMk/>
            <pc:sldMk cId="1802328796" sldId="265"/>
            <ac:spMk id="3" creationId="{E7768EE0-E01E-4E32-6F0E-41B55E5F9E49}"/>
          </ac:spMkLst>
        </pc:spChg>
      </pc:sldChg>
      <pc:sldChg chg="modSp mod">
        <pc:chgData name="Anna Ameda" userId="8510c84edc69ab8b" providerId="LiveId" clId="{7BF0DF55-78C6-40F8-913C-8721F002B780}" dt="2025-03-21T11:39:36.218" v="402" actId="20577"/>
        <pc:sldMkLst>
          <pc:docMk/>
          <pc:sldMk cId="3562971504" sldId="266"/>
        </pc:sldMkLst>
        <pc:spChg chg="mod">
          <ac:chgData name="Anna Ameda" userId="8510c84edc69ab8b" providerId="LiveId" clId="{7BF0DF55-78C6-40F8-913C-8721F002B780}" dt="2025-03-21T11:39:36.218" v="402" actId="20577"/>
          <ac:spMkLst>
            <pc:docMk/>
            <pc:sldMk cId="3562971504" sldId="266"/>
            <ac:spMk id="3" creationId="{8808F4B0-7E4B-718A-72B6-25BB08306481}"/>
          </ac:spMkLst>
        </pc:spChg>
      </pc:sldChg>
      <pc:sldChg chg="modSp mod">
        <pc:chgData name="Anna Ameda" userId="8510c84edc69ab8b" providerId="LiveId" clId="{7BF0DF55-78C6-40F8-913C-8721F002B780}" dt="2025-03-21T12:55:25.919" v="587" actId="20577"/>
        <pc:sldMkLst>
          <pc:docMk/>
          <pc:sldMk cId="341253255" sldId="267"/>
        </pc:sldMkLst>
        <pc:spChg chg="mod">
          <ac:chgData name="Anna Ameda" userId="8510c84edc69ab8b" providerId="LiveId" clId="{7BF0DF55-78C6-40F8-913C-8721F002B780}" dt="2025-03-21T12:55:25.919" v="587" actId="20577"/>
          <ac:spMkLst>
            <pc:docMk/>
            <pc:sldMk cId="341253255" sldId="267"/>
            <ac:spMk id="3" creationId="{3F1FF55A-9A00-5A63-F88C-63557F722C2D}"/>
          </ac:spMkLst>
        </pc:spChg>
      </pc:sldChg>
      <pc:sldChg chg="modSp mod">
        <pc:chgData name="Anna Ameda" userId="8510c84edc69ab8b" providerId="LiveId" clId="{7BF0DF55-78C6-40F8-913C-8721F002B780}" dt="2025-03-21T12:31:01.404" v="531" actId="20577"/>
        <pc:sldMkLst>
          <pc:docMk/>
          <pc:sldMk cId="130283335" sldId="268"/>
        </pc:sldMkLst>
        <pc:spChg chg="mod">
          <ac:chgData name="Anna Ameda" userId="8510c84edc69ab8b" providerId="LiveId" clId="{7BF0DF55-78C6-40F8-913C-8721F002B780}" dt="2025-03-21T12:31:01.404" v="531" actId="20577"/>
          <ac:spMkLst>
            <pc:docMk/>
            <pc:sldMk cId="130283335" sldId="268"/>
            <ac:spMk id="3" creationId="{80602C23-63A7-3441-5E3A-F0D616BD5CB1}"/>
          </ac:spMkLst>
        </pc:spChg>
      </pc:sldChg>
      <pc:sldChg chg="modSp mod">
        <pc:chgData name="Anna Ameda" userId="8510c84edc69ab8b" providerId="LiveId" clId="{7BF0DF55-78C6-40F8-913C-8721F002B780}" dt="2025-03-23T08:19:50.622" v="1912" actId="20577"/>
        <pc:sldMkLst>
          <pc:docMk/>
          <pc:sldMk cId="4126985338" sldId="270"/>
        </pc:sldMkLst>
        <pc:spChg chg="mod">
          <ac:chgData name="Anna Ameda" userId="8510c84edc69ab8b" providerId="LiveId" clId="{7BF0DF55-78C6-40F8-913C-8721F002B780}" dt="2025-03-23T08:19:50.622" v="1912" actId="20577"/>
          <ac:spMkLst>
            <pc:docMk/>
            <pc:sldMk cId="4126985338" sldId="270"/>
            <ac:spMk id="3" creationId="{5A27DDEE-AFD5-9CA4-F38C-1035DE16E914}"/>
          </ac:spMkLst>
        </pc:spChg>
      </pc:sldChg>
      <pc:sldChg chg="modSp mod">
        <pc:chgData name="Anna Ameda" userId="8510c84edc69ab8b" providerId="LiveId" clId="{7BF0DF55-78C6-40F8-913C-8721F002B780}" dt="2025-03-20T14:45:49.078" v="398" actId="20577"/>
        <pc:sldMkLst>
          <pc:docMk/>
          <pc:sldMk cId="4002842906" sldId="272"/>
        </pc:sldMkLst>
        <pc:spChg chg="mod">
          <ac:chgData name="Anna Ameda" userId="8510c84edc69ab8b" providerId="LiveId" clId="{7BF0DF55-78C6-40F8-913C-8721F002B780}" dt="2025-03-20T14:12:30.010" v="127" actId="2711"/>
          <ac:spMkLst>
            <pc:docMk/>
            <pc:sldMk cId="4002842906" sldId="272"/>
            <ac:spMk id="2" creationId="{E2C79200-CE24-FD42-F56B-C32077D54034}"/>
          </ac:spMkLst>
        </pc:spChg>
        <pc:spChg chg="mod">
          <ac:chgData name="Anna Ameda" userId="8510c84edc69ab8b" providerId="LiveId" clId="{7BF0DF55-78C6-40F8-913C-8721F002B780}" dt="2025-03-20T14:45:49.078" v="398" actId="20577"/>
          <ac:spMkLst>
            <pc:docMk/>
            <pc:sldMk cId="4002842906" sldId="272"/>
            <ac:spMk id="3" creationId="{5BA008F6-15BA-FBBD-E4FA-2039C14E659E}"/>
          </ac:spMkLst>
        </pc:spChg>
      </pc:sldChg>
      <pc:sldChg chg="modSp mod">
        <pc:chgData name="Anna Ameda" userId="8510c84edc69ab8b" providerId="LiveId" clId="{7BF0DF55-78C6-40F8-913C-8721F002B780}" dt="2025-03-21T11:41:34.662" v="506" actId="20577"/>
        <pc:sldMkLst>
          <pc:docMk/>
          <pc:sldMk cId="1398220437" sldId="274"/>
        </pc:sldMkLst>
        <pc:spChg chg="mod">
          <ac:chgData name="Anna Ameda" userId="8510c84edc69ab8b" providerId="LiveId" clId="{7BF0DF55-78C6-40F8-913C-8721F002B780}" dt="2025-03-21T11:41:34.662" v="506" actId="20577"/>
          <ac:spMkLst>
            <pc:docMk/>
            <pc:sldMk cId="1398220437" sldId="274"/>
            <ac:spMk id="3" creationId="{C4C0F059-1AC3-4067-11A8-14236587152A}"/>
          </ac:spMkLst>
        </pc:spChg>
      </pc:sldChg>
      <pc:sldChg chg="modSp mod">
        <pc:chgData name="Anna Ameda" userId="8510c84edc69ab8b" providerId="LiveId" clId="{7BF0DF55-78C6-40F8-913C-8721F002B780}" dt="2025-03-23T05:30:50.420" v="1745" actId="5793"/>
        <pc:sldMkLst>
          <pc:docMk/>
          <pc:sldMk cId="3739248073" sldId="275"/>
        </pc:sldMkLst>
        <pc:spChg chg="mod">
          <ac:chgData name="Anna Ameda" userId="8510c84edc69ab8b" providerId="LiveId" clId="{7BF0DF55-78C6-40F8-913C-8721F002B780}" dt="2025-03-23T05:30:50.420" v="1745" actId="5793"/>
          <ac:spMkLst>
            <pc:docMk/>
            <pc:sldMk cId="3739248073" sldId="275"/>
            <ac:spMk id="3" creationId="{6BA3D3BD-F092-26D2-E072-77D6661E7714}"/>
          </ac:spMkLst>
        </pc:spChg>
      </pc:sldChg>
      <pc:sldChg chg="del">
        <pc:chgData name="Anna Ameda" userId="8510c84edc69ab8b" providerId="LiveId" clId="{7BF0DF55-78C6-40F8-913C-8721F002B780}" dt="2025-03-23T05:33:22.893" v="1746" actId="47"/>
        <pc:sldMkLst>
          <pc:docMk/>
          <pc:sldMk cId="2944434946" sldId="276"/>
        </pc:sldMkLst>
      </pc:sldChg>
      <pc:sldChg chg="modSp mod">
        <pc:chgData name="Anna Ameda" userId="8510c84edc69ab8b" providerId="LiveId" clId="{7BF0DF55-78C6-40F8-913C-8721F002B780}" dt="2025-03-23T05:34:24.088" v="1762" actId="20577"/>
        <pc:sldMkLst>
          <pc:docMk/>
          <pc:sldMk cId="3981200358" sldId="278"/>
        </pc:sldMkLst>
        <pc:spChg chg="mod">
          <ac:chgData name="Anna Ameda" userId="8510c84edc69ab8b" providerId="LiveId" clId="{7BF0DF55-78C6-40F8-913C-8721F002B780}" dt="2025-03-23T05:34:24.088" v="1762" actId="20577"/>
          <ac:spMkLst>
            <pc:docMk/>
            <pc:sldMk cId="3981200358" sldId="278"/>
            <ac:spMk id="3" creationId="{573FECA5-3AAD-5A69-74CE-921E96DEE9C1}"/>
          </ac:spMkLst>
        </pc:spChg>
      </pc:sldChg>
      <pc:sldChg chg="modSp mod">
        <pc:chgData name="Anna Ameda" userId="8510c84edc69ab8b" providerId="LiveId" clId="{7BF0DF55-78C6-40F8-913C-8721F002B780}" dt="2025-03-23T04:40:03.089" v="850" actId="20577"/>
        <pc:sldMkLst>
          <pc:docMk/>
          <pc:sldMk cId="1428424984" sldId="280"/>
        </pc:sldMkLst>
        <pc:spChg chg="mod">
          <ac:chgData name="Anna Ameda" userId="8510c84edc69ab8b" providerId="LiveId" clId="{7BF0DF55-78C6-40F8-913C-8721F002B780}" dt="2025-03-23T04:40:03.089" v="850" actId="20577"/>
          <ac:spMkLst>
            <pc:docMk/>
            <pc:sldMk cId="1428424984" sldId="280"/>
            <ac:spMk id="3" creationId="{169A93AB-7CDB-2EB9-2F82-F919A4EE2C91}"/>
          </ac:spMkLst>
        </pc:spChg>
      </pc:sldChg>
      <pc:sldChg chg="modSp mod">
        <pc:chgData name="Anna Ameda" userId="8510c84edc69ab8b" providerId="LiveId" clId="{7BF0DF55-78C6-40F8-913C-8721F002B780}" dt="2025-03-23T09:14:45.598" v="1988" actId="20577"/>
        <pc:sldMkLst>
          <pc:docMk/>
          <pc:sldMk cId="1973666681" sldId="281"/>
        </pc:sldMkLst>
        <pc:spChg chg="mod">
          <ac:chgData name="Anna Ameda" userId="8510c84edc69ab8b" providerId="LiveId" clId="{7BF0DF55-78C6-40F8-913C-8721F002B780}" dt="2025-03-23T09:14:45.598" v="1988" actId="20577"/>
          <ac:spMkLst>
            <pc:docMk/>
            <pc:sldMk cId="1973666681" sldId="281"/>
            <ac:spMk id="3" creationId="{429D0DCF-0702-CE91-D6C7-DDE7597C6208}"/>
          </ac:spMkLst>
        </pc:spChg>
      </pc:sldChg>
      <pc:sldChg chg="modSp mod">
        <pc:chgData name="Anna Ameda" userId="8510c84edc69ab8b" providerId="LiveId" clId="{7BF0DF55-78C6-40F8-913C-8721F002B780}" dt="2025-03-21T11:39:07.525" v="400" actId="20577"/>
        <pc:sldMkLst>
          <pc:docMk/>
          <pc:sldMk cId="358646614" sldId="282"/>
        </pc:sldMkLst>
        <pc:spChg chg="mod">
          <ac:chgData name="Anna Ameda" userId="8510c84edc69ab8b" providerId="LiveId" clId="{7BF0DF55-78C6-40F8-913C-8721F002B780}" dt="2025-03-20T14:12:41.541" v="129" actId="2711"/>
          <ac:spMkLst>
            <pc:docMk/>
            <pc:sldMk cId="358646614" sldId="282"/>
            <ac:spMk id="2" creationId="{8EEF6DB7-08BC-CB38-B1EF-66E22EF45246}"/>
          </ac:spMkLst>
        </pc:spChg>
        <pc:spChg chg="mod">
          <ac:chgData name="Anna Ameda" userId="8510c84edc69ab8b" providerId="LiveId" clId="{7BF0DF55-78C6-40F8-913C-8721F002B780}" dt="2025-03-21T11:39:07.525" v="400" actId="20577"/>
          <ac:spMkLst>
            <pc:docMk/>
            <pc:sldMk cId="358646614" sldId="282"/>
            <ac:spMk id="3" creationId="{1821F09B-B6A3-14AF-BBF1-4B19953133E2}"/>
          </ac:spMkLst>
        </pc:spChg>
      </pc:sldChg>
      <pc:sldChg chg="modSp mod">
        <pc:chgData name="Anna Ameda" userId="8510c84edc69ab8b" providerId="LiveId" clId="{7BF0DF55-78C6-40F8-913C-8721F002B780}" dt="2025-03-20T14:32:03.557" v="168" actId="20577"/>
        <pc:sldMkLst>
          <pc:docMk/>
          <pc:sldMk cId="1306949864" sldId="283"/>
        </pc:sldMkLst>
        <pc:spChg chg="mod">
          <ac:chgData name="Anna Ameda" userId="8510c84edc69ab8b" providerId="LiveId" clId="{7BF0DF55-78C6-40F8-913C-8721F002B780}" dt="2025-03-20T14:11:10.192" v="117" actId="2711"/>
          <ac:spMkLst>
            <pc:docMk/>
            <pc:sldMk cId="1306949864" sldId="283"/>
            <ac:spMk id="2" creationId="{48F1A63D-6C96-7791-1EF1-493EDA41DECD}"/>
          </ac:spMkLst>
        </pc:spChg>
        <pc:spChg chg="mod">
          <ac:chgData name="Anna Ameda" userId="8510c84edc69ab8b" providerId="LiveId" clId="{7BF0DF55-78C6-40F8-913C-8721F002B780}" dt="2025-03-20T14:32:03.557" v="168" actId="20577"/>
          <ac:spMkLst>
            <pc:docMk/>
            <pc:sldMk cId="1306949864" sldId="283"/>
            <ac:spMk id="3" creationId="{B648DE1D-3DC6-7BFC-8B5F-1CE686405A6D}"/>
          </ac:spMkLst>
        </pc:spChg>
      </pc:sldChg>
      <pc:sldChg chg="modSp mod">
        <pc:chgData name="Anna Ameda" userId="8510c84edc69ab8b" providerId="LiveId" clId="{7BF0DF55-78C6-40F8-913C-8721F002B780}" dt="2025-03-20T14:12:02.549" v="125" actId="20577"/>
        <pc:sldMkLst>
          <pc:docMk/>
          <pc:sldMk cId="975757664" sldId="284"/>
        </pc:sldMkLst>
        <pc:spChg chg="mod">
          <ac:chgData name="Anna Ameda" userId="8510c84edc69ab8b" providerId="LiveId" clId="{7BF0DF55-78C6-40F8-913C-8721F002B780}" dt="2025-03-20T14:12:02.549" v="125" actId="20577"/>
          <ac:spMkLst>
            <pc:docMk/>
            <pc:sldMk cId="975757664" sldId="284"/>
            <ac:spMk id="2" creationId="{A639A585-1DAB-3156-E0E7-DED8C6E4FB55}"/>
          </ac:spMkLst>
        </pc:spChg>
        <pc:picChg chg="mod">
          <ac:chgData name="Anna Ameda" userId="8510c84edc69ab8b" providerId="LiveId" clId="{7BF0DF55-78C6-40F8-913C-8721F002B780}" dt="2025-03-20T14:11:27.231" v="123" actId="14100"/>
          <ac:picMkLst>
            <pc:docMk/>
            <pc:sldMk cId="975757664" sldId="284"/>
            <ac:picMk id="5" creationId="{B816F922-236A-77FA-5E91-4708BFF1B710}"/>
          </ac:picMkLst>
        </pc:picChg>
      </pc:sldChg>
      <pc:sldChg chg="modSp del mod">
        <pc:chgData name="Anna Ameda" userId="8510c84edc69ab8b" providerId="LiveId" clId="{7BF0DF55-78C6-40F8-913C-8721F002B780}" dt="2025-03-23T05:24:58.056" v="1560" actId="2696"/>
        <pc:sldMkLst>
          <pc:docMk/>
          <pc:sldMk cId="2639714529" sldId="285"/>
        </pc:sldMkLst>
      </pc:sldChg>
      <pc:sldChg chg="del">
        <pc:chgData name="Anna Ameda" userId="8510c84edc69ab8b" providerId="LiveId" clId="{7BF0DF55-78C6-40F8-913C-8721F002B780}" dt="2025-03-23T05:26:00.774" v="1570" actId="47"/>
        <pc:sldMkLst>
          <pc:docMk/>
          <pc:sldMk cId="677164784" sldId="286"/>
        </pc:sldMkLst>
      </pc:sldChg>
      <pc:sldChg chg="modSp mod">
        <pc:chgData name="Anna Ameda" userId="8510c84edc69ab8b" providerId="LiveId" clId="{7BF0DF55-78C6-40F8-913C-8721F002B780}" dt="2025-03-21T13:06:07.592" v="615" actId="5793"/>
        <pc:sldMkLst>
          <pc:docMk/>
          <pc:sldMk cId="1065749508" sldId="287"/>
        </pc:sldMkLst>
        <pc:spChg chg="mod">
          <ac:chgData name="Anna Ameda" userId="8510c84edc69ab8b" providerId="LiveId" clId="{7BF0DF55-78C6-40F8-913C-8721F002B780}" dt="2025-03-21T13:00:43.707" v="608" actId="14100"/>
          <ac:spMkLst>
            <pc:docMk/>
            <pc:sldMk cId="1065749508" sldId="287"/>
            <ac:spMk id="2" creationId="{5B1C6333-7AEA-09BA-3EB5-FCCA0E4830EA}"/>
          </ac:spMkLst>
        </pc:spChg>
        <pc:spChg chg="mod">
          <ac:chgData name="Anna Ameda" userId="8510c84edc69ab8b" providerId="LiveId" clId="{7BF0DF55-78C6-40F8-913C-8721F002B780}" dt="2025-03-21T13:06:07.592" v="615" actId="5793"/>
          <ac:spMkLst>
            <pc:docMk/>
            <pc:sldMk cId="1065749508" sldId="287"/>
            <ac:spMk id="3" creationId="{259E212F-A332-1C10-D89D-38EB25584AB3}"/>
          </ac:spMkLst>
        </pc:spChg>
      </pc:sldChg>
      <pc:sldChg chg="modSp mod">
        <pc:chgData name="Anna Ameda" userId="8510c84edc69ab8b" providerId="LiveId" clId="{7BF0DF55-78C6-40F8-913C-8721F002B780}" dt="2025-03-23T08:25:35.090" v="1976" actId="20577"/>
        <pc:sldMkLst>
          <pc:docMk/>
          <pc:sldMk cId="736417105" sldId="289"/>
        </pc:sldMkLst>
        <pc:spChg chg="mod">
          <ac:chgData name="Anna Ameda" userId="8510c84edc69ab8b" providerId="LiveId" clId="{7BF0DF55-78C6-40F8-913C-8721F002B780}" dt="2025-03-23T08:25:35.090" v="1976" actId="20577"/>
          <ac:spMkLst>
            <pc:docMk/>
            <pc:sldMk cId="736417105" sldId="289"/>
            <ac:spMk id="3" creationId="{81A56BC0-B974-EF85-5996-776AFD74D2C7}"/>
          </ac:spMkLst>
        </pc:spChg>
      </pc:sldChg>
      <pc:sldChg chg="modSp mod">
        <pc:chgData name="Anna Ameda" userId="8510c84edc69ab8b" providerId="LiveId" clId="{7BF0DF55-78C6-40F8-913C-8721F002B780}" dt="2025-03-21T13:11:09.655" v="837" actId="20577"/>
        <pc:sldMkLst>
          <pc:docMk/>
          <pc:sldMk cId="3619833442" sldId="290"/>
        </pc:sldMkLst>
        <pc:spChg chg="mod">
          <ac:chgData name="Anna Ameda" userId="8510c84edc69ab8b" providerId="LiveId" clId="{7BF0DF55-78C6-40F8-913C-8721F002B780}" dt="2025-03-21T13:11:09.655" v="837" actId="20577"/>
          <ac:spMkLst>
            <pc:docMk/>
            <pc:sldMk cId="3619833442" sldId="290"/>
            <ac:spMk id="2" creationId="{804E2B70-7821-84CC-AE2F-55EF9993BA9E}"/>
          </ac:spMkLst>
        </pc:spChg>
        <pc:graphicFrameChg chg="mod">
          <ac:chgData name="Anna Ameda" userId="8510c84edc69ab8b" providerId="LiveId" clId="{7BF0DF55-78C6-40F8-913C-8721F002B780}" dt="2025-03-21T13:10:31.319" v="750"/>
          <ac:graphicFrameMkLst>
            <pc:docMk/>
            <pc:sldMk cId="3619833442" sldId="290"/>
            <ac:graphicFrameMk id="6" creationId="{E6E3E0BD-97ED-7F70-4B6D-EED3C39771D0}"/>
          </ac:graphicFrameMkLst>
        </pc:graphicFrameChg>
      </pc:sldChg>
      <pc:sldChg chg="modSp mod modNotesTx">
        <pc:chgData name="Anna Ameda" userId="8510c84edc69ab8b" providerId="LiveId" clId="{7BF0DF55-78C6-40F8-913C-8721F002B780}" dt="2025-03-23T06:02:26.773" v="1882" actId="14100"/>
        <pc:sldMkLst>
          <pc:docMk/>
          <pc:sldMk cId="126003238" sldId="291"/>
        </pc:sldMkLst>
        <pc:spChg chg="mod">
          <ac:chgData name="Anna Ameda" userId="8510c84edc69ab8b" providerId="LiveId" clId="{7BF0DF55-78C6-40F8-913C-8721F002B780}" dt="2025-03-23T05:07:47.535" v="1104" actId="20577"/>
          <ac:spMkLst>
            <pc:docMk/>
            <pc:sldMk cId="126003238" sldId="291"/>
            <ac:spMk id="2" creationId="{3ADDC28B-8117-B8A6-1C97-7EA88EDAC460}"/>
          </ac:spMkLst>
        </pc:spChg>
        <pc:graphicFrameChg chg="mod modGraphic">
          <ac:chgData name="Anna Ameda" userId="8510c84edc69ab8b" providerId="LiveId" clId="{7BF0DF55-78C6-40F8-913C-8721F002B780}" dt="2025-03-23T06:02:26.773" v="1882" actId="14100"/>
          <ac:graphicFrameMkLst>
            <pc:docMk/>
            <pc:sldMk cId="126003238" sldId="291"/>
            <ac:graphicFrameMk id="4" creationId="{F73BCCEC-004D-3CED-80C6-A2044F763244}"/>
          </ac:graphicFrameMkLst>
        </pc:graphicFrameChg>
      </pc:sldChg>
      <pc:sldChg chg="modSp mod">
        <pc:chgData name="Anna Ameda" userId="8510c84edc69ab8b" providerId="LiveId" clId="{7BF0DF55-78C6-40F8-913C-8721F002B780}" dt="2025-03-23T05:24:44.521" v="1559" actId="27636"/>
        <pc:sldMkLst>
          <pc:docMk/>
          <pc:sldMk cId="3390000982" sldId="292"/>
        </pc:sldMkLst>
        <pc:spChg chg="mod">
          <ac:chgData name="Anna Ameda" userId="8510c84edc69ab8b" providerId="LiveId" clId="{7BF0DF55-78C6-40F8-913C-8721F002B780}" dt="2025-03-23T05:24:44.521" v="1559" actId="27636"/>
          <ac:spMkLst>
            <pc:docMk/>
            <pc:sldMk cId="3390000982" sldId="292"/>
            <ac:spMk id="3" creationId="{74A9499E-1D9D-5BD1-DCE8-3AC43E995917}"/>
          </ac:spMkLst>
        </pc:spChg>
      </pc:sldChg>
      <pc:sldChg chg="modSp new mod modNotesTx">
        <pc:chgData name="Anna Ameda" userId="8510c84edc69ab8b" providerId="LiveId" clId="{7BF0DF55-78C6-40F8-913C-8721F002B780}" dt="2025-03-23T06:04:17.777" v="1904" actId="20577"/>
        <pc:sldMkLst>
          <pc:docMk/>
          <pc:sldMk cId="304526566" sldId="293"/>
        </pc:sldMkLst>
        <pc:spChg chg="mod">
          <ac:chgData name="Anna Ameda" userId="8510c84edc69ab8b" providerId="LiveId" clId="{7BF0DF55-78C6-40F8-913C-8721F002B780}" dt="2025-03-23T06:04:17.777" v="1904" actId="20577"/>
          <ac:spMkLst>
            <pc:docMk/>
            <pc:sldMk cId="304526566" sldId="293"/>
            <ac:spMk id="3" creationId="{7F458EFB-8081-D424-91C3-FDA49655270C}"/>
          </ac:spMkLst>
        </pc:spChg>
      </pc:sldChg>
      <pc:sldChg chg="modSp new mod">
        <pc:chgData name="Anna Ameda" userId="8510c84edc69ab8b" providerId="LiveId" clId="{7BF0DF55-78C6-40F8-913C-8721F002B780}" dt="2025-03-20T14:42:30.826" v="348" actId="20577"/>
        <pc:sldMkLst>
          <pc:docMk/>
          <pc:sldMk cId="3476468544" sldId="294"/>
        </pc:sldMkLst>
        <pc:spChg chg="mod">
          <ac:chgData name="Anna Ameda" userId="8510c84edc69ab8b" providerId="LiveId" clId="{7BF0DF55-78C6-40F8-913C-8721F002B780}" dt="2025-03-20T14:33:24.088" v="226" actId="20577"/>
          <ac:spMkLst>
            <pc:docMk/>
            <pc:sldMk cId="3476468544" sldId="294"/>
            <ac:spMk id="2" creationId="{D0688686-B292-66A8-078C-EB16CD870F23}"/>
          </ac:spMkLst>
        </pc:spChg>
        <pc:spChg chg="mod">
          <ac:chgData name="Anna Ameda" userId="8510c84edc69ab8b" providerId="LiveId" clId="{7BF0DF55-78C6-40F8-913C-8721F002B780}" dt="2025-03-20T14:42:30.826" v="348" actId="20577"/>
          <ac:spMkLst>
            <pc:docMk/>
            <pc:sldMk cId="3476468544" sldId="294"/>
            <ac:spMk id="3" creationId="{ECB8B32F-CF23-6C3B-3E39-8D4EBDA54F64}"/>
          </ac:spMkLst>
        </pc:spChg>
      </pc:sldChg>
      <pc:sldChg chg="modSp new mod">
        <pc:chgData name="Anna Ameda" userId="8510c84edc69ab8b" providerId="LiveId" clId="{7BF0DF55-78C6-40F8-913C-8721F002B780}" dt="2025-03-23T05:20:56.719" v="1494" actId="20577"/>
        <pc:sldMkLst>
          <pc:docMk/>
          <pc:sldMk cId="347982714" sldId="295"/>
        </pc:sldMkLst>
        <pc:spChg chg="mod">
          <ac:chgData name="Anna Ameda" userId="8510c84edc69ab8b" providerId="LiveId" clId="{7BF0DF55-78C6-40F8-913C-8721F002B780}" dt="2025-03-21T13:06:27.170" v="617"/>
          <ac:spMkLst>
            <pc:docMk/>
            <pc:sldMk cId="347982714" sldId="295"/>
            <ac:spMk id="2" creationId="{00FC9EA5-32CD-5922-ECDA-B7E05A3B8977}"/>
          </ac:spMkLst>
        </pc:spChg>
        <pc:spChg chg="mod">
          <ac:chgData name="Anna Ameda" userId="8510c84edc69ab8b" providerId="LiveId" clId="{7BF0DF55-78C6-40F8-913C-8721F002B780}" dt="2025-03-23T05:20:56.719" v="1494" actId="20577"/>
          <ac:spMkLst>
            <pc:docMk/>
            <pc:sldMk cId="347982714" sldId="295"/>
            <ac:spMk id="3" creationId="{969E887E-3C98-EC28-7F9B-EB7E6E4968E4}"/>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3-06-13T15:19:09.328" idx="1">
    <p:pos x="10" y="10"/>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90F8EA-A845-444F-8728-9A71B6AFC0E4}"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G"/>
        </a:p>
      </dgm:t>
    </dgm:pt>
    <dgm:pt modelId="{74812280-A593-40C9-A351-CC6EE599E3D2}">
      <dgm:prSet phldrT="[Text]"/>
      <dgm:spPr/>
      <dgm:t>
        <a:bodyPr/>
        <a:lstStyle/>
        <a:p>
          <a:r>
            <a:rPr lang="en-US" dirty="0"/>
            <a:t>Accounting Officer </a:t>
          </a:r>
          <a:endParaRPr lang="en-UG" dirty="0"/>
        </a:p>
      </dgm:t>
    </dgm:pt>
    <dgm:pt modelId="{360CF3F4-0E54-49C0-B1F5-C68D5C77EBC8}" type="parTrans" cxnId="{6ED528C8-7D72-482A-952F-85B4BADC3295}">
      <dgm:prSet/>
      <dgm:spPr/>
      <dgm:t>
        <a:bodyPr/>
        <a:lstStyle/>
        <a:p>
          <a:endParaRPr lang="en-UG"/>
        </a:p>
      </dgm:t>
    </dgm:pt>
    <dgm:pt modelId="{3997188A-A193-48ED-B191-9CBA1664B1E2}" type="sibTrans" cxnId="{6ED528C8-7D72-482A-952F-85B4BADC3295}">
      <dgm:prSet/>
      <dgm:spPr/>
      <dgm:t>
        <a:bodyPr/>
        <a:lstStyle/>
        <a:p>
          <a:endParaRPr lang="en-UG"/>
        </a:p>
      </dgm:t>
    </dgm:pt>
    <dgm:pt modelId="{D807E85D-E837-4DEE-A72F-B2A2F7EA6AE0}">
      <dgm:prSet phldrT="[Text]"/>
      <dgm:spPr/>
      <dgm:t>
        <a:bodyPr/>
        <a:lstStyle/>
        <a:p>
          <a:r>
            <a:rPr lang="en-US" dirty="0"/>
            <a:t>PPDA Tribunal </a:t>
          </a:r>
          <a:endParaRPr lang="en-UG" dirty="0"/>
        </a:p>
      </dgm:t>
    </dgm:pt>
    <dgm:pt modelId="{FB1F5286-9FFA-4A66-965C-3F3B3B8EBAE1}" type="parTrans" cxnId="{EF43DB98-4DA0-4CBE-AB13-711A39C9C5C7}">
      <dgm:prSet/>
      <dgm:spPr/>
      <dgm:t>
        <a:bodyPr/>
        <a:lstStyle/>
        <a:p>
          <a:endParaRPr lang="en-UG"/>
        </a:p>
      </dgm:t>
    </dgm:pt>
    <dgm:pt modelId="{48A6A412-A321-40EF-B68E-6A432269F4FF}" type="sibTrans" cxnId="{EF43DB98-4DA0-4CBE-AB13-711A39C9C5C7}">
      <dgm:prSet/>
      <dgm:spPr/>
      <dgm:t>
        <a:bodyPr/>
        <a:lstStyle/>
        <a:p>
          <a:endParaRPr lang="en-UG"/>
        </a:p>
      </dgm:t>
    </dgm:pt>
    <dgm:pt modelId="{1D7CC85B-C6A6-4DBE-9F41-8F67E225DBDA}">
      <dgm:prSet phldrT="[Text]"/>
      <dgm:spPr/>
      <dgm:t>
        <a:bodyPr/>
        <a:lstStyle/>
        <a:p>
          <a:r>
            <a:rPr lang="en-US" dirty="0"/>
            <a:t> High Court  </a:t>
          </a:r>
          <a:endParaRPr lang="en-UG" dirty="0"/>
        </a:p>
      </dgm:t>
    </dgm:pt>
    <dgm:pt modelId="{3E591A4B-91E9-4E75-9993-198CB9B15F64}" type="parTrans" cxnId="{E280C1F9-46B5-4606-8CDA-91CF02DD4586}">
      <dgm:prSet/>
      <dgm:spPr/>
      <dgm:t>
        <a:bodyPr/>
        <a:lstStyle/>
        <a:p>
          <a:endParaRPr lang="en-UG"/>
        </a:p>
      </dgm:t>
    </dgm:pt>
    <dgm:pt modelId="{8BBE55D8-64D8-4862-BB60-A3CF32585925}" type="sibTrans" cxnId="{E280C1F9-46B5-4606-8CDA-91CF02DD4586}">
      <dgm:prSet/>
      <dgm:spPr/>
      <dgm:t>
        <a:bodyPr/>
        <a:lstStyle/>
        <a:p>
          <a:endParaRPr lang="en-UG"/>
        </a:p>
      </dgm:t>
    </dgm:pt>
    <dgm:pt modelId="{189FA8E0-956F-47BC-B5ED-4A878BD88EB2}" type="pres">
      <dgm:prSet presAssocID="{BD90F8EA-A845-444F-8728-9A71B6AFC0E4}" presName="arrowDiagram" presStyleCnt="0">
        <dgm:presLayoutVars>
          <dgm:chMax val="5"/>
          <dgm:dir/>
          <dgm:resizeHandles val="exact"/>
        </dgm:presLayoutVars>
      </dgm:prSet>
      <dgm:spPr/>
    </dgm:pt>
    <dgm:pt modelId="{483DCDBC-3EF9-467E-A733-81E8DC1192EA}" type="pres">
      <dgm:prSet presAssocID="{BD90F8EA-A845-444F-8728-9A71B6AFC0E4}" presName="arrow" presStyleLbl="bgShp" presStyleIdx="0" presStyleCnt="1" custScaleX="86311"/>
      <dgm:spPr/>
    </dgm:pt>
    <dgm:pt modelId="{226E973B-6DDC-42C7-8707-EE8EA1015576}" type="pres">
      <dgm:prSet presAssocID="{BD90F8EA-A845-444F-8728-9A71B6AFC0E4}" presName="arrowDiagram3" presStyleCnt="0"/>
      <dgm:spPr/>
    </dgm:pt>
    <dgm:pt modelId="{D3D34637-CD3A-45BA-BA5B-2C25FD02F54B}" type="pres">
      <dgm:prSet presAssocID="{74812280-A593-40C9-A351-CC6EE599E3D2}" presName="bullet3a" presStyleLbl="node1" presStyleIdx="0" presStyleCnt="3"/>
      <dgm:spPr/>
    </dgm:pt>
    <dgm:pt modelId="{742FD916-81C7-4F64-995F-77B67EE55579}" type="pres">
      <dgm:prSet presAssocID="{74812280-A593-40C9-A351-CC6EE599E3D2}" presName="textBox3a" presStyleLbl="revTx" presStyleIdx="0" presStyleCnt="3">
        <dgm:presLayoutVars>
          <dgm:bulletEnabled val="1"/>
        </dgm:presLayoutVars>
      </dgm:prSet>
      <dgm:spPr/>
    </dgm:pt>
    <dgm:pt modelId="{7247D4C5-013A-4AA5-9D35-D20B01E34D51}" type="pres">
      <dgm:prSet presAssocID="{D807E85D-E837-4DEE-A72F-B2A2F7EA6AE0}" presName="bullet3b" presStyleLbl="node1" presStyleIdx="1" presStyleCnt="3"/>
      <dgm:spPr/>
    </dgm:pt>
    <dgm:pt modelId="{315DD84C-C6F6-4430-A7D0-B23CBA2E19A3}" type="pres">
      <dgm:prSet presAssocID="{D807E85D-E837-4DEE-A72F-B2A2F7EA6AE0}" presName="textBox3b" presStyleLbl="revTx" presStyleIdx="1" presStyleCnt="3">
        <dgm:presLayoutVars>
          <dgm:bulletEnabled val="1"/>
        </dgm:presLayoutVars>
      </dgm:prSet>
      <dgm:spPr/>
    </dgm:pt>
    <dgm:pt modelId="{FCCA8A70-27A9-42AC-A773-884B0FB8C0C2}" type="pres">
      <dgm:prSet presAssocID="{1D7CC85B-C6A6-4DBE-9F41-8F67E225DBDA}" presName="bullet3c" presStyleLbl="node1" presStyleIdx="2" presStyleCnt="3"/>
      <dgm:spPr/>
    </dgm:pt>
    <dgm:pt modelId="{6685F7CC-14C6-4EBB-82CD-614DF247D8C3}" type="pres">
      <dgm:prSet presAssocID="{1D7CC85B-C6A6-4DBE-9F41-8F67E225DBDA}" presName="textBox3c" presStyleLbl="revTx" presStyleIdx="2" presStyleCnt="3">
        <dgm:presLayoutVars>
          <dgm:bulletEnabled val="1"/>
        </dgm:presLayoutVars>
      </dgm:prSet>
      <dgm:spPr/>
    </dgm:pt>
  </dgm:ptLst>
  <dgm:cxnLst>
    <dgm:cxn modelId="{8609672D-C701-4604-AE0C-1DF98F28E526}" type="presOf" srcId="{1D7CC85B-C6A6-4DBE-9F41-8F67E225DBDA}" destId="{6685F7CC-14C6-4EBB-82CD-614DF247D8C3}" srcOrd="0" destOrd="0" presId="urn:microsoft.com/office/officeart/2005/8/layout/arrow2"/>
    <dgm:cxn modelId="{E2757D8B-06B7-47F7-BB03-483CF3F3C53C}" type="presOf" srcId="{D807E85D-E837-4DEE-A72F-B2A2F7EA6AE0}" destId="{315DD84C-C6F6-4430-A7D0-B23CBA2E19A3}" srcOrd="0" destOrd="0" presId="urn:microsoft.com/office/officeart/2005/8/layout/arrow2"/>
    <dgm:cxn modelId="{2FFE9A96-8704-438A-BB56-4FD44735A78B}" type="presOf" srcId="{74812280-A593-40C9-A351-CC6EE599E3D2}" destId="{742FD916-81C7-4F64-995F-77B67EE55579}" srcOrd="0" destOrd="0" presId="urn:microsoft.com/office/officeart/2005/8/layout/arrow2"/>
    <dgm:cxn modelId="{0A8A4E98-6C34-4059-9FE3-EBD74B40A231}" type="presOf" srcId="{BD90F8EA-A845-444F-8728-9A71B6AFC0E4}" destId="{189FA8E0-956F-47BC-B5ED-4A878BD88EB2}" srcOrd="0" destOrd="0" presId="urn:microsoft.com/office/officeart/2005/8/layout/arrow2"/>
    <dgm:cxn modelId="{EF43DB98-4DA0-4CBE-AB13-711A39C9C5C7}" srcId="{BD90F8EA-A845-444F-8728-9A71B6AFC0E4}" destId="{D807E85D-E837-4DEE-A72F-B2A2F7EA6AE0}" srcOrd="1" destOrd="0" parTransId="{FB1F5286-9FFA-4A66-965C-3F3B3B8EBAE1}" sibTransId="{48A6A412-A321-40EF-B68E-6A432269F4FF}"/>
    <dgm:cxn modelId="{6ED528C8-7D72-482A-952F-85B4BADC3295}" srcId="{BD90F8EA-A845-444F-8728-9A71B6AFC0E4}" destId="{74812280-A593-40C9-A351-CC6EE599E3D2}" srcOrd="0" destOrd="0" parTransId="{360CF3F4-0E54-49C0-B1F5-C68D5C77EBC8}" sibTransId="{3997188A-A193-48ED-B191-9CBA1664B1E2}"/>
    <dgm:cxn modelId="{E280C1F9-46B5-4606-8CDA-91CF02DD4586}" srcId="{BD90F8EA-A845-444F-8728-9A71B6AFC0E4}" destId="{1D7CC85B-C6A6-4DBE-9F41-8F67E225DBDA}" srcOrd="2" destOrd="0" parTransId="{3E591A4B-91E9-4E75-9993-198CB9B15F64}" sibTransId="{8BBE55D8-64D8-4862-BB60-A3CF32585925}"/>
    <dgm:cxn modelId="{3E1D4C8B-EAD5-45DC-AFFC-CA8497C37B0D}" type="presParOf" srcId="{189FA8E0-956F-47BC-B5ED-4A878BD88EB2}" destId="{483DCDBC-3EF9-467E-A733-81E8DC1192EA}" srcOrd="0" destOrd="0" presId="urn:microsoft.com/office/officeart/2005/8/layout/arrow2"/>
    <dgm:cxn modelId="{14E88492-8DB1-4F90-A235-3D1B366CE6EA}" type="presParOf" srcId="{189FA8E0-956F-47BC-B5ED-4A878BD88EB2}" destId="{226E973B-6DDC-42C7-8707-EE8EA1015576}" srcOrd="1" destOrd="0" presId="urn:microsoft.com/office/officeart/2005/8/layout/arrow2"/>
    <dgm:cxn modelId="{ABEF1465-67A0-4259-8755-EE12FBFCD73B}" type="presParOf" srcId="{226E973B-6DDC-42C7-8707-EE8EA1015576}" destId="{D3D34637-CD3A-45BA-BA5B-2C25FD02F54B}" srcOrd="0" destOrd="0" presId="urn:microsoft.com/office/officeart/2005/8/layout/arrow2"/>
    <dgm:cxn modelId="{6DE82E6A-4268-421F-A89E-E1943E5C63FF}" type="presParOf" srcId="{226E973B-6DDC-42C7-8707-EE8EA1015576}" destId="{742FD916-81C7-4F64-995F-77B67EE55579}" srcOrd="1" destOrd="0" presId="urn:microsoft.com/office/officeart/2005/8/layout/arrow2"/>
    <dgm:cxn modelId="{D160A1CD-E1A2-4BA0-A7A8-5AAB844A497B}" type="presParOf" srcId="{226E973B-6DDC-42C7-8707-EE8EA1015576}" destId="{7247D4C5-013A-4AA5-9D35-D20B01E34D51}" srcOrd="2" destOrd="0" presId="urn:microsoft.com/office/officeart/2005/8/layout/arrow2"/>
    <dgm:cxn modelId="{E1E689CC-DA89-4391-851C-2D06407AC15C}" type="presParOf" srcId="{226E973B-6DDC-42C7-8707-EE8EA1015576}" destId="{315DD84C-C6F6-4430-A7D0-B23CBA2E19A3}" srcOrd="3" destOrd="0" presId="urn:microsoft.com/office/officeart/2005/8/layout/arrow2"/>
    <dgm:cxn modelId="{7213DE34-3901-40A6-8CAD-9787DAD2C19A}" type="presParOf" srcId="{226E973B-6DDC-42C7-8707-EE8EA1015576}" destId="{FCCA8A70-27A9-42AC-A773-884B0FB8C0C2}" srcOrd="4" destOrd="0" presId="urn:microsoft.com/office/officeart/2005/8/layout/arrow2"/>
    <dgm:cxn modelId="{F4D815B9-6345-4B9E-81DE-D774D27E8B0D}" type="presParOf" srcId="{226E973B-6DDC-42C7-8707-EE8EA1015576}" destId="{6685F7CC-14C6-4EBB-82CD-614DF247D8C3}"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DCDBC-3EF9-467E-A733-81E8DC1192EA}">
      <dsp:nvSpPr>
        <dsp:cNvPr id="0" name=""/>
        <dsp:cNvSpPr/>
      </dsp:nvSpPr>
      <dsp:spPr>
        <a:xfrm>
          <a:off x="2377451" y="0"/>
          <a:ext cx="4560547" cy="330240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D34637-CD3A-45BA-BA5B-2C25FD02F54B}">
      <dsp:nvSpPr>
        <dsp:cNvPr id="0" name=""/>
        <dsp:cNvSpPr/>
      </dsp:nvSpPr>
      <dsp:spPr>
        <a:xfrm>
          <a:off x="2686847" y="2279322"/>
          <a:ext cx="137380" cy="13738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2FD916-81C7-4F64-995F-77B67EE55579}">
      <dsp:nvSpPr>
        <dsp:cNvPr id="0" name=""/>
        <dsp:cNvSpPr/>
      </dsp:nvSpPr>
      <dsp:spPr>
        <a:xfrm>
          <a:off x="2755537" y="2348012"/>
          <a:ext cx="1231138" cy="954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795" tIns="0" rIns="0" bIns="0" numCol="1" spcCol="1270" anchor="t" anchorCtr="0">
          <a:noAutofit/>
        </a:bodyPr>
        <a:lstStyle/>
        <a:p>
          <a:pPr marL="0" lvl="0" indent="0" algn="l" defTabSz="844550">
            <a:lnSpc>
              <a:spcPct val="90000"/>
            </a:lnSpc>
            <a:spcBef>
              <a:spcPct val="0"/>
            </a:spcBef>
            <a:spcAft>
              <a:spcPct val="35000"/>
            </a:spcAft>
            <a:buNone/>
          </a:pPr>
          <a:r>
            <a:rPr lang="en-US" sz="1900" kern="1200" dirty="0"/>
            <a:t>Accounting Officer </a:t>
          </a:r>
          <a:endParaRPr lang="en-UG" sz="1900" kern="1200" dirty="0"/>
        </a:p>
      </dsp:txBody>
      <dsp:txXfrm>
        <a:off x="2755537" y="2348012"/>
        <a:ext cx="1231138" cy="954396"/>
      </dsp:txXfrm>
    </dsp:sp>
    <dsp:sp modelId="{7247D4C5-013A-4AA5-9D35-D20B01E34D51}">
      <dsp:nvSpPr>
        <dsp:cNvPr id="0" name=""/>
        <dsp:cNvSpPr/>
      </dsp:nvSpPr>
      <dsp:spPr>
        <a:xfrm>
          <a:off x="3899491" y="1381727"/>
          <a:ext cx="248341" cy="24834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5DD84C-C6F6-4430-A7D0-B23CBA2E19A3}">
      <dsp:nvSpPr>
        <dsp:cNvPr id="0" name=""/>
        <dsp:cNvSpPr/>
      </dsp:nvSpPr>
      <dsp:spPr>
        <a:xfrm>
          <a:off x="4023662" y="1505898"/>
          <a:ext cx="1268125" cy="1796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91" tIns="0" rIns="0" bIns="0" numCol="1" spcCol="1270" anchor="t" anchorCtr="0">
          <a:noAutofit/>
        </a:bodyPr>
        <a:lstStyle/>
        <a:p>
          <a:pPr marL="0" lvl="0" indent="0" algn="l" defTabSz="844550">
            <a:lnSpc>
              <a:spcPct val="90000"/>
            </a:lnSpc>
            <a:spcBef>
              <a:spcPct val="0"/>
            </a:spcBef>
            <a:spcAft>
              <a:spcPct val="35000"/>
            </a:spcAft>
            <a:buNone/>
          </a:pPr>
          <a:r>
            <a:rPr lang="en-US" sz="1900" kern="1200" dirty="0"/>
            <a:t>PPDA Tribunal </a:t>
          </a:r>
          <a:endParaRPr lang="en-UG" sz="1900" kern="1200" dirty="0"/>
        </a:p>
      </dsp:txBody>
      <dsp:txXfrm>
        <a:off x="4023662" y="1505898"/>
        <a:ext cx="1268125" cy="1796510"/>
      </dsp:txXfrm>
    </dsp:sp>
    <dsp:sp modelId="{FCCA8A70-27A9-42AC-A773-884B0FB8C0C2}">
      <dsp:nvSpPr>
        <dsp:cNvPr id="0" name=""/>
        <dsp:cNvSpPr/>
      </dsp:nvSpPr>
      <dsp:spPr>
        <a:xfrm>
          <a:off x="5357835" y="835509"/>
          <a:ext cx="343450" cy="343450"/>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85F7CC-14C6-4EBB-82CD-614DF247D8C3}">
      <dsp:nvSpPr>
        <dsp:cNvPr id="0" name=""/>
        <dsp:cNvSpPr/>
      </dsp:nvSpPr>
      <dsp:spPr>
        <a:xfrm>
          <a:off x="5529560" y="1007234"/>
          <a:ext cx="1268125" cy="2295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987" tIns="0" rIns="0" bIns="0" numCol="1" spcCol="1270" anchor="t" anchorCtr="0">
          <a:noAutofit/>
        </a:bodyPr>
        <a:lstStyle/>
        <a:p>
          <a:pPr marL="0" lvl="0" indent="0" algn="l" defTabSz="844550">
            <a:lnSpc>
              <a:spcPct val="90000"/>
            </a:lnSpc>
            <a:spcBef>
              <a:spcPct val="0"/>
            </a:spcBef>
            <a:spcAft>
              <a:spcPct val="35000"/>
            </a:spcAft>
            <a:buNone/>
          </a:pPr>
          <a:r>
            <a:rPr lang="en-US" sz="1900" kern="1200" dirty="0"/>
            <a:t> High Court  </a:t>
          </a:r>
          <a:endParaRPr lang="en-UG" sz="1900" kern="1200" dirty="0"/>
        </a:p>
      </dsp:txBody>
      <dsp:txXfrm>
        <a:off x="5529560" y="1007234"/>
        <a:ext cx="1268125" cy="2295174"/>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FA95C5-65E8-4EE8-ACFA-1DDC92333A4E}" type="datetimeFigureOut">
              <a:rPr lang="en-UG" smtClean="0"/>
              <a:t>03/23/2025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93A412-4BAF-4CF8-9FEA-6CF63D170934}" type="slidenum">
              <a:rPr lang="en-UG" smtClean="0"/>
              <a:t>‹#›</a:t>
            </a:fld>
            <a:endParaRPr lang="en-UG"/>
          </a:p>
        </p:txBody>
      </p:sp>
    </p:spTree>
    <p:extLst>
      <p:ext uri="{BB962C8B-B14F-4D97-AF65-F5344CB8AC3E}">
        <p14:creationId xmlns:p14="http://schemas.microsoft.com/office/powerpoint/2010/main" val="4193607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Finishing Touches v attorney General CS No. 34  2010 – no written contract </a:t>
            </a:r>
          </a:p>
          <a:p>
            <a:r>
              <a:rPr lang="en-US" dirty="0" err="1"/>
              <a:t>Daleria</a:t>
            </a:r>
            <a:r>
              <a:rPr lang="en-US" dirty="0"/>
              <a:t> in Africa vs UEDCL - </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a:t>
            </a:fld>
            <a:endParaRPr lang="en-UG"/>
          </a:p>
        </p:txBody>
      </p:sp>
    </p:spTree>
    <p:extLst>
      <p:ext uri="{BB962C8B-B14F-4D97-AF65-F5344CB8AC3E}">
        <p14:creationId xmlns:p14="http://schemas.microsoft.com/office/powerpoint/2010/main" val="1204519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b="1" i="0" dirty="0">
                <a:effectLst/>
                <a:latin typeface="Times New Roman" panose="02020603050405020304" pitchFamily="18" charset="0"/>
              </a:rPr>
              <a:t>AMES WENDI Vs. PPDA, PAT APPLICATION NO. 1 OF 2015 </a:t>
            </a:r>
            <a:r>
              <a:rPr lang="en-US" b="0" i="0" dirty="0">
                <a:effectLst/>
                <a:latin typeface="Times New Roman" panose="02020603050405020304" pitchFamily="18" charset="0"/>
              </a:rPr>
              <a:t>held that Section 29(c) of the PPDA Act, confers the power to award contracts only on the Contracts Committee, as such the Authority had no power to direct the Entity to award the contract to the Applicant and no such powers were vested in the Tribunal either.</a:t>
            </a:r>
          </a:p>
          <a:p>
            <a:pPr algn="just"/>
            <a:endParaRPr lang="en-US" b="0" i="0" dirty="0">
              <a:effectLst/>
              <a:latin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b="1" dirty="0">
                <a:latin typeface="Maiandra GD" panose="020E0502030308020204" pitchFamily="34" charset="0"/>
              </a:rPr>
              <a:t>Regulation 12 of the PPDA (Procuring and Disposal Entities) Regulations 2014 (Performance of the functions of the CC)</a:t>
            </a:r>
          </a:p>
          <a:p>
            <a:pPr marL="228600" marR="0" lvl="0" indent="-228600" algn="just" defTabSz="914400" rtl="0" eaLnBrk="1" fontAlgn="auto" latinLnBrk="0" hangingPunct="1">
              <a:lnSpc>
                <a:spcPct val="100000"/>
              </a:lnSpc>
              <a:spcBef>
                <a:spcPts val="0"/>
              </a:spcBef>
              <a:spcAft>
                <a:spcPts val="0"/>
              </a:spcAft>
              <a:buClrTx/>
              <a:buSzTx/>
              <a:buFont typeface="+mj-lt"/>
              <a:buAutoNum type="alphaLcParenR"/>
              <a:tabLst/>
              <a:defRPr/>
            </a:pPr>
            <a:r>
              <a:rPr lang="en-US" sz="1200" b="1" dirty="0">
                <a:latin typeface="Maiandra GD" panose="020E0502030308020204" pitchFamily="34" charset="0"/>
              </a:rPr>
              <a:t>Approval of the statement of requirements</a:t>
            </a:r>
          </a:p>
          <a:p>
            <a:pPr marL="228600" marR="0" lvl="0" indent="-228600" algn="just" defTabSz="914400" rtl="0" eaLnBrk="1" fontAlgn="auto" latinLnBrk="0" hangingPunct="1">
              <a:lnSpc>
                <a:spcPct val="100000"/>
              </a:lnSpc>
              <a:spcBef>
                <a:spcPts val="0"/>
              </a:spcBef>
              <a:spcAft>
                <a:spcPts val="0"/>
              </a:spcAft>
              <a:buClrTx/>
              <a:buSzTx/>
              <a:buFont typeface="+mj-lt"/>
              <a:buAutoNum type="alphaLcParenR"/>
              <a:tabLst/>
              <a:defRPr/>
            </a:pPr>
            <a:r>
              <a:rPr lang="en-US" sz="1200" b="1" dirty="0">
                <a:latin typeface="Maiandra GD" panose="020E0502030308020204" pitchFamily="34" charset="0"/>
              </a:rPr>
              <a:t>The evaluation methodology</a:t>
            </a:r>
          </a:p>
          <a:p>
            <a:pPr marL="228600" marR="0" lvl="0" indent="-228600" algn="just" defTabSz="914400" rtl="0" eaLnBrk="1" fontAlgn="auto" latinLnBrk="0" hangingPunct="1">
              <a:lnSpc>
                <a:spcPct val="100000"/>
              </a:lnSpc>
              <a:spcBef>
                <a:spcPts val="0"/>
              </a:spcBef>
              <a:spcAft>
                <a:spcPts val="0"/>
              </a:spcAft>
              <a:buClrTx/>
              <a:buSzTx/>
              <a:buFont typeface="+mj-lt"/>
              <a:buAutoNum type="alphaLcParenR"/>
              <a:tabLst/>
              <a:defRPr/>
            </a:pPr>
            <a:endParaRPr lang="en-US" sz="1200" b="1" dirty="0">
              <a:latin typeface="Maiandra GD" panose="020E0502030308020204" pitchFamily="34" charset="0"/>
            </a:endParaRPr>
          </a:p>
          <a:p>
            <a:pPr marL="228600" marR="0" lvl="0" indent="-228600" algn="just" defTabSz="914400" rtl="0" eaLnBrk="1" fontAlgn="auto" latinLnBrk="0" hangingPunct="1">
              <a:lnSpc>
                <a:spcPct val="100000"/>
              </a:lnSpc>
              <a:spcBef>
                <a:spcPts val="0"/>
              </a:spcBef>
              <a:spcAft>
                <a:spcPts val="0"/>
              </a:spcAft>
              <a:buClrTx/>
              <a:buSzTx/>
              <a:buFont typeface="+mj-lt"/>
              <a:buAutoNum type="alphaLcParenR"/>
              <a:tabLst/>
              <a:defRPr/>
            </a:pPr>
            <a:r>
              <a:rPr lang="en-US" sz="1200" b="1" dirty="0">
                <a:latin typeface="Maiandra GD" panose="020E0502030308020204" pitchFamily="34" charset="0"/>
              </a:rPr>
              <a:t>Proposed type of contract </a:t>
            </a:r>
          </a:p>
          <a:p>
            <a:pPr marL="228600" marR="0" lvl="0" indent="-228600" algn="just" defTabSz="914400" rtl="0" eaLnBrk="1" fontAlgn="auto" latinLnBrk="0" hangingPunct="1">
              <a:lnSpc>
                <a:spcPct val="100000"/>
              </a:lnSpc>
              <a:spcBef>
                <a:spcPts val="0"/>
              </a:spcBef>
              <a:spcAft>
                <a:spcPts val="0"/>
              </a:spcAft>
              <a:buClrTx/>
              <a:buSzTx/>
              <a:buFont typeface="+mj-lt"/>
              <a:buAutoNum type="alphaLcParenR"/>
              <a:tabLst/>
              <a:defRPr/>
            </a:pPr>
            <a:r>
              <a:rPr lang="en-US" sz="1200" b="1" dirty="0">
                <a:latin typeface="Maiandra GD" panose="020E0502030308020204" pitchFamily="34" charset="0"/>
              </a:rPr>
              <a:t>Special conditions of contract</a:t>
            </a:r>
          </a:p>
          <a:p>
            <a:pPr marL="228600" marR="0" lvl="0" indent="-228600" algn="just" defTabSz="914400" rtl="0" eaLnBrk="1" fontAlgn="auto" latinLnBrk="0" hangingPunct="1">
              <a:lnSpc>
                <a:spcPct val="100000"/>
              </a:lnSpc>
              <a:spcBef>
                <a:spcPts val="0"/>
              </a:spcBef>
              <a:spcAft>
                <a:spcPts val="0"/>
              </a:spcAft>
              <a:buClrTx/>
              <a:buSzTx/>
              <a:buFont typeface="+mj-lt"/>
              <a:buAutoNum type="alphaLcParenR"/>
              <a:tabLst/>
              <a:defRPr/>
            </a:pPr>
            <a:r>
              <a:rPr lang="en-US" sz="1200" b="1" dirty="0">
                <a:latin typeface="Maiandra GD" panose="020E0502030308020204" pitchFamily="34" charset="0"/>
              </a:rPr>
              <a:t>Duration of bidding </a:t>
            </a:r>
          </a:p>
          <a:p>
            <a:pPr algn="just"/>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15</a:t>
            </a:fld>
            <a:endParaRPr lang="en-UG"/>
          </a:p>
        </p:txBody>
      </p:sp>
    </p:spTree>
    <p:extLst>
      <p:ext uri="{BB962C8B-B14F-4D97-AF65-F5344CB8AC3E}">
        <p14:creationId xmlns:p14="http://schemas.microsoft.com/office/powerpoint/2010/main" val="127336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Definition of Accounting Officer  –sec.3</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16</a:t>
            </a:fld>
            <a:endParaRPr lang="en-UG"/>
          </a:p>
        </p:txBody>
      </p:sp>
    </p:spTree>
    <p:extLst>
      <p:ext uri="{BB962C8B-B14F-4D97-AF65-F5344CB8AC3E}">
        <p14:creationId xmlns:p14="http://schemas.microsoft.com/office/powerpoint/2010/main" val="4420571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Public Finance Management Act </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17</a:t>
            </a:fld>
            <a:endParaRPr lang="en-UG"/>
          </a:p>
        </p:txBody>
      </p:sp>
    </p:spTree>
    <p:extLst>
      <p:ext uri="{BB962C8B-B14F-4D97-AF65-F5344CB8AC3E}">
        <p14:creationId xmlns:p14="http://schemas.microsoft.com/office/powerpoint/2010/main" val="1293760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a:t>
            </a:r>
            <a:r>
              <a:rPr lang="en-US" baseline="30000" dirty="0"/>
              <a:t>th</a:t>
            </a:r>
            <a:r>
              <a:rPr lang="en-US" dirty="0"/>
              <a:t> Schedule of the PPDA Act</a:t>
            </a:r>
          </a:p>
          <a:p>
            <a:endParaRPr lang="en-US" dirty="0"/>
          </a:p>
          <a:p>
            <a:r>
              <a:rPr lang="en-US" b="1" dirty="0"/>
              <a:t>Regulation 5 PPDA (Rules and Methods for procurement of supplies, works and non- consultancy services) Regulations 2014 ; estimated value / circumstances / type of articles  being procured</a:t>
            </a:r>
          </a:p>
          <a:p>
            <a:endParaRPr lang="en-US" b="1" dirty="0"/>
          </a:p>
          <a:p>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19</a:t>
            </a:fld>
            <a:endParaRPr lang="en-UG"/>
          </a:p>
        </p:txBody>
      </p:sp>
    </p:spTree>
    <p:extLst>
      <p:ext uri="{BB962C8B-B14F-4D97-AF65-F5344CB8AC3E}">
        <p14:creationId xmlns:p14="http://schemas.microsoft.com/office/powerpoint/2010/main" val="3509352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methods are in strict appliance to goods/ works and non- consultancy services</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20</a:t>
            </a:fld>
            <a:endParaRPr lang="en-UG"/>
          </a:p>
        </p:txBody>
      </p:sp>
    </p:spTree>
    <p:extLst>
      <p:ext uri="{BB962C8B-B14F-4D97-AF65-F5344CB8AC3E}">
        <p14:creationId xmlns:p14="http://schemas.microsoft.com/office/powerpoint/2010/main" val="742071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https://www.ppda.go.ug/download/guidelines/guidelines/guidelines/GUIDELINE-1-OF-2024-ON-THRESHOLDS-FOR-PROCUREMENT-METHODS.pdf</a:t>
            </a:r>
          </a:p>
          <a:p>
            <a:endParaRPr lang="en-US" b="1" dirty="0"/>
          </a:p>
          <a:p>
            <a:r>
              <a:rPr lang="en-US" b="1" dirty="0"/>
              <a:t>Regulation 56 PPDA (Rules and Methods of Procurement of Supplies, works , non- consultancy services ) Regulations 2023</a:t>
            </a:r>
          </a:p>
          <a:p>
            <a:r>
              <a:rPr lang="en-US" b="0" dirty="0" err="1"/>
              <a:t>Kazini</a:t>
            </a:r>
            <a:r>
              <a:rPr lang="en-US" b="0" dirty="0"/>
              <a:t>  Fredrick V PPDA</a:t>
            </a:r>
            <a:endParaRPr lang="en-UG" b="0" dirty="0"/>
          </a:p>
        </p:txBody>
      </p:sp>
      <p:sp>
        <p:nvSpPr>
          <p:cNvPr id="4" name="Slide Number Placeholder 3"/>
          <p:cNvSpPr>
            <a:spLocks noGrp="1"/>
          </p:cNvSpPr>
          <p:nvPr>
            <p:ph type="sldNum" sz="quarter" idx="5"/>
          </p:nvPr>
        </p:nvSpPr>
        <p:spPr/>
        <p:txBody>
          <a:bodyPr/>
          <a:lstStyle/>
          <a:p>
            <a:fld id="{5F93A412-4BAF-4CF8-9FEA-6CF63D170934}" type="slidenum">
              <a:rPr lang="en-UG" smtClean="0"/>
              <a:t>24</a:t>
            </a:fld>
            <a:endParaRPr lang="en-UG"/>
          </a:p>
        </p:txBody>
      </p:sp>
    </p:spTree>
    <p:extLst>
      <p:ext uri="{BB962C8B-B14F-4D97-AF65-F5344CB8AC3E}">
        <p14:creationId xmlns:p14="http://schemas.microsoft.com/office/powerpoint/2010/main" val="2633827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PPDA (Evaluation) Regulations 2014: </a:t>
            </a:r>
          </a:p>
          <a:p>
            <a:pPr marL="0" indent="0">
              <a:buNone/>
            </a:pPr>
            <a:endParaRPr lang="en-US" b="1" dirty="0">
              <a:latin typeface="Maiandra GD" panose="020E0502030308020204" pitchFamily="34" charset="0"/>
            </a:endParaRPr>
          </a:p>
          <a:p>
            <a:pPr marL="0" indent="0">
              <a:buNone/>
            </a:pPr>
            <a:r>
              <a:rPr lang="en-US" b="0" dirty="0">
                <a:latin typeface="Maiandra GD" panose="020E0502030308020204" pitchFamily="34" charset="0"/>
              </a:rPr>
              <a:t>Technical compliance</a:t>
            </a:r>
          </a:p>
          <a:p>
            <a:pPr marL="0" indent="0">
              <a:buNone/>
            </a:pPr>
            <a:r>
              <a:rPr lang="en-US" b="0" dirty="0">
                <a:latin typeface="Maiandra GD" panose="020E0502030308020204" pitchFamily="34" charset="0"/>
              </a:rPr>
              <a:t>Quality Cost Based Method of Evaluation</a:t>
            </a:r>
          </a:p>
          <a:p>
            <a:pPr marL="0" indent="0" algn="ctr">
              <a:buNone/>
            </a:pPr>
            <a:r>
              <a:rPr lang="en-US" b="1" dirty="0">
                <a:latin typeface="Maiandra GD" panose="020E0502030308020204" pitchFamily="34" charset="0"/>
              </a:rPr>
              <a:t>Consultancy Evaluations</a:t>
            </a:r>
          </a:p>
          <a:p>
            <a:pPr marL="0" indent="0">
              <a:buNone/>
            </a:pPr>
            <a:r>
              <a:rPr lang="en-US" b="1" dirty="0"/>
              <a:t>PPDA (Consultancy Services ) Regulations 2023</a:t>
            </a:r>
            <a:endParaRPr lang="en-US" b="1" dirty="0">
              <a:latin typeface="Maiandra GD" panose="020E0502030308020204" pitchFamily="34" charset="0"/>
            </a:endParaRPr>
          </a:p>
          <a:p>
            <a:pPr marL="0" indent="0">
              <a:buNone/>
            </a:pPr>
            <a:r>
              <a:rPr lang="en-US" b="0" dirty="0">
                <a:latin typeface="Maiandra GD" panose="020E0502030308020204" pitchFamily="34" charset="0"/>
              </a:rPr>
              <a:t>Fixed Budget Selection Method</a:t>
            </a:r>
          </a:p>
          <a:p>
            <a:pPr marL="0" indent="0">
              <a:buNone/>
            </a:pPr>
            <a:r>
              <a:rPr lang="en-US" b="0" dirty="0">
                <a:latin typeface="Maiandra GD" panose="020E0502030308020204" pitchFamily="34" charset="0"/>
              </a:rPr>
              <a:t>Least Cost Selection Method</a:t>
            </a:r>
          </a:p>
          <a:p>
            <a:pPr marL="0" indent="0">
              <a:buNone/>
            </a:pPr>
            <a:r>
              <a:rPr lang="en-US" b="0" dirty="0">
                <a:latin typeface="Maiandra GD" panose="020E0502030308020204" pitchFamily="34" charset="0"/>
              </a:rPr>
              <a:t>Quality Based Selection Method</a:t>
            </a:r>
          </a:p>
          <a:p>
            <a:pPr marL="0" indent="0">
              <a:buNone/>
            </a:pPr>
            <a:r>
              <a:rPr lang="en-US" b="0" dirty="0">
                <a:latin typeface="Maiandra GD" panose="020E0502030308020204" pitchFamily="34" charset="0"/>
              </a:rPr>
              <a:t>Quality Cost Based Selection Method</a:t>
            </a:r>
          </a:p>
          <a:p>
            <a:endParaRPr lang="en-US" b="1" dirty="0"/>
          </a:p>
          <a:p>
            <a:endParaRPr lang="en-US" b="1" dirty="0"/>
          </a:p>
          <a:p>
            <a:endParaRPr lang="en-US" b="1" dirty="0"/>
          </a:p>
          <a:p>
            <a:r>
              <a:rPr lang="en-US" b="1" dirty="0"/>
              <a:t>WHAT IS THE DIFFERENCE BETWEEN EVALUATED PRICE AND CONTRACT PRICE</a:t>
            </a:r>
          </a:p>
          <a:p>
            <a:endParaRPr lang="en-UG" b="1" dirty="0"/>
          </a:p>
        </p:txBody>
      </p:sp>
      <p:sp>
        <p:nvSpPr>
          <p:cNvPr id="4" name="Slide Number Placeholder 3"/>
          <p:cNvSpPr>
            <a:spLocks noGrp="1"/>
          </p:cNvSpPr>
          <p:nvPr>
            <p:ph type="sldNum" sz="quarter" idx="5"/>
          </p:nvPr>
        </p:nvSpPr>
        <p:spPr/>
        <p:txBody>
          <a:bodyPr/>
          <a:lstStyle/>
          <a:p>
            <a:fld id="{5F93A412-4BAF-4CF8-9FEA-6CF63D170934}" type="slidenum">
              <a:rPr lang="en-UG" smtClean="0"/>
              <a:t>25</a:t>
            </a:fld>
            <a:endParaRPr lang="en-UG"/>
          </a:p>
        </p:txBody>
      </p:sp>
    </p:spTree>
    <p:extLst>
      <p:ext uri="{BB962C8B-B14F-4D97-AF65-F5344CB8AC3E}">
        <p14:creationId xmlns:p14="http://schemas.microsoft.com/office/powerpoint/2010/main" val="2103619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88b-88l of the PPDA Act 2003 as amended.</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27</a:t>
            </a:fld>
            <a:endParaRPr lang="en-UG"/>
          </a:p>
        </p:txBody>
      </p:sp>
    </p:spTree>
    <p:extLst>
      <p:ext uri="{BB962C8B-B14F-4D97-AF65-F5344CB8AC3E}">
        <p14:creationId xmlns:p14="http://schemas.microsoft.com/office/powerpoint/2010/main" val="45829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spc="1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 bidd</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1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12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not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sfi</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 with </a:t>
            </a:r>
            <a:r>
              <a:rPr lang="en-UG" sz="1200" spc="24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a:t>
            </a:r>
            <a:r>
              <a:rPr lang="en-UG" sz="1200" spc="1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u</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ng </a:t>
            </a:r>
            <a:r>
              <a:rPr lang="en-UG" sz="1200" spc="2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of</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rs </a:t>
            </a:r>
            <a:r>
              <a:rPr lang="en-UG" sz="1200" spc="24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3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a:t>
            </a:r>
            <a:r>
              <a:rPr lang="en-UG" sz="1200" spc="1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or</a:t>
            </a:r>
            <a:r>
              <a:rPr lang="en-UG" sz="1200" spc="1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wh</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 </a:t>
            </a:r>
            <a:r>
              <a:rPr lang="en-UG" sz="1200" spc="23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acc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ount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a:t>
            </a:r>
            <a:r>
              <a:rPr lang="en-UG" sz="1200" spc="26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 not</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ue</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his</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wi</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hin</a:t>
            </a:r>
            <a:r>
              <a:rPr lang="en-UG" sz="1200" spc="28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15</a:t>
            </a:r>
            <a:r>
              <a:rPr lang="en-UG" sz="1200" spc="27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rking</a:t>
            </a:r>
            <a:r>
              <a:rPr lang="en-UG" sz="1200" spc="27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2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spc="-3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y</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 </a:t>
            </a:r>
            <a:endParaRPr lang="en-US"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a:t>
            </a:r>
            <a:r>
              <a:rPr lang="en-UG" sz="1200" spc="27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bidd</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m</a:t>
            </a:r>
            <a:r>
              <a:rPr lang="en-UG" sz="1200" spc="2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y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pp</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l </a:t>
            </a:r>
            <a:r>
              <a:rPr lang="en-UG" sz="1200" spc="3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to </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uthori</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y with</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in</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10</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wo</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ki</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2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y</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om </a:t>
            </a:r>
            <a:r>
              <a:rPr lang="en-UG" sz="1200" spc="3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te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ece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ipt</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acc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ount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 </a:t>
            </a:r>
            <a:r>
              <a:rPr lang="en-UG" sz="1200" spc="7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of</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 </a:t>
            </a:r>
            <a:r>
              <a:rPr lang="en-UG" sz="1200" spc="8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or </a:t>
            </a:r>
            <a:r>
              <a:rPr lang="en-UG" sz="1200" spc="8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8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spc="2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b</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y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hich </a:t>
            </a:r>
            <a:r>
              <a:rPr lang="en-UG" sz="1200" spc="7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9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acc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ount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 </a:t>
            </a:r>
            <a:r>
              <a:rPr lang="en-UG" sz="1200" spc="7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fi</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 </a:t>
            </a:r>
            <a:r>
              <a:rPr lang="en-UG" sz="1200" spc="8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u</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ht </a:t>
            </a:r>
            <a:r>
              <a:rPr lang="en-UG" sz="1200" spc="8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to h</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ve  </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u</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that</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be  </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vie</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endParaRPr lang="en-US"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 </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P</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  </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ondu</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ts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dm</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ve</a:t>
            </a:r>
            <a:r>
              <a:rPr lang="en-UG" sz="1200" spc="24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h</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a:t>
            </a:r>
            <a:r>
              <a:rPr lang="en-UG" sz="1200" spc="25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nd</a:t>
            </a:r>
            <a:r>
              <a:rPr lang="en-UG" sz="1200" spc="25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u</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on</a:t>
            </a:r>
            <a:r>
              <a:rPr lang="en-UG" sz="1200" spc="25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21</a:t>
            </a:r>
            <a:r>
              <a:rPr lang="en-UG" sz="1200" spc="25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wo</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ki</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g</a:t>
            </a:r>
            <a:r>
              <a:rPr lang="en-UG" sz="1200" spc="24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2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y</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f</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rom</a:t>
            </a:r>
            <a:r>
              <a:rPr lang="en-UG" sz="1200" spc="-2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the</a:t>
            </a:r>
            <a:r>
              <a:rPr lang="en-UG" sz="1200" spc="-1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d</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te</a:t>
            </a:r>
            <a:r>
              <a:rPr lang="en-UG" sz="1200" spc="25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of</a:t>
            </a:r>
            <a:r>
              <a:rPr lang="en-UG" sz="1200" spc="-3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ipt of the</a:t>
            </a:r>
            <a:r>
              <a:rPr lang="en-UG" sz="1200" spc="29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omp</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l</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int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 p</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r </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S</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ec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i</a:t>
            </a:r>
            <a:r>
              <a:rPr lang="en-UG" sz="1200" spc="1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o</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n  91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PP</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 </a:t>
            </a:r>
            <a:r>
              <a:rPr lang="en-UG" sz="1200" spc="-5"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Ac</a:t>
            </a:r>
            <a:r>
              <a:rPr lang="en-UG"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t</a:t>
            </a:r>
            <a:r>
              <a:rPr lang="en-US" sz="1200"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a:t>
            </a:r>
            <a:endParaRPr lang="en-UG"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30</a:t>
            </a:fld>
            <a:endParaRPr lang="en-UG"/>
          </a:p>
        </p:txBody>
      </p:sp>
    </p:spTree>
    <p:extLst>
      <p:ext uri="{BB962C8B-B14F-4D97-AF65-F5344CB8AC3E}">
        <p14:creationId xmlns:p14="http://schemas.microsoft.com/office/powerpoint/2010/main" val="37388735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dirty="0">
              <a:effectLst/>
              <a:latin typeface="Times New Roman" panose="02020603050405020304" pitchFamily="18" charset="0"/>
            </a:endParaRPr>
          </a:p>
          <a:p>
            <a:r>
              <a:rPr lang="en-US" b="1" i="0" dirty="0">
                <a:effectLst/>
                <a:latin typeface="Times New Roman" panose="02020603050405020304" pitchFamily="18" charset="0"/>
              </a:rPr>
              <a:t>KAZINI FREDRIC Vs. PPDA, PAT APPLICATION NO. 16 OF 2015 </a:t>
            </a:r>
            <a:r>
              <a:rPr lang="en-US" b="0" i="0" dirty="0">
                <a:effectLst/>
                <a:latin typeface="Times New Roman" panose="02020603050405020304" pitchFamily="18" charset="0"/>
              </a:rPr>
              <a:t>held that ''Once the bid validity expires, the procurement process comes to an end. By the time this application for review was made, the bid had expired thereby putting an end to the procurement process in question ”</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34</a:t>
            </a:fld>
            <a:endParaRPr lang="en-UG"/>
          </a:p>
        </p:txBody>
      </p:sp>
    </p:spTree>
    <p:extLst>
      <p:ext uri="{BB962C8B-B14F-4D97-AF65-F5344CB8AC3E}">
        <p14:creationId xmlns:p14="http://schemas.microsoft.com/office/powerpoint/2010/main" val="413473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https://www.ppda.go.ug/download-reports/legal/regulations/</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2</a:t>
            </a:fld>
            <a:endParaRPr lang="en-UG"/>
          </a:p>
        </p:txBody>
      </p:sp>
    </p:spTree>
    <p:extLst>
      <p:ext uri="{BB962C8B-B14F-4D97-AF65-F5344CB8AC3E}">
        <p14:creationId xmlns:p14="http://schemas.microsoft.com/office/powerpoint/2010/main" val="2376577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How can bidders protect themselves from the negligence of the Procuring entity?</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36</a:t>
            </a:fld>
            <a:endParaRPr lang="en-UG"/>
          </a:p>
        </p:txBody>
      </p:sp>
    </p:spTree>
    <p:extLst>
      <p:ext uri="{BB962C8B-B14F-4D97-AF65-F5344CB8AC3E}">
        <p14:creationId xmlns:p14="http://schemas.microsoft.com/office/powerpoint/2010/main" val="787802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https://www.ppda.go.ug/download-reports/legal/regulations/ </a:t>
            </a:r>
          </a:p>
        </p:txBody>
      </p:sp>
      <p:sp>
        <p:nvSpPr>
          <p:cNvPr id="4" name="Slide Number Placeholder 3"/>
          <p:cNvSpPr>
            <a:spLocks noGrp="1"/>
          </p:cNvSpPr>
          <p:nvPr>
            <p:ph type="sldNum" sz="quarter" idx="5"/>
          </p:nvPr>
        </p:nvSpPr>
        <p:spPr/>
        <p:txBody>
          <a:bodyPr/>
          <a:lstStyle/>
          <a:p>
            <a:fld id="{5F93A412-4BAF-4CF8-9FEA-6CF63D170934}" type="slidenum">
              <a:rPr lang="en-UG" smtClean="0"/>
              <a:t>3</a:t>
            </a:fld>
            <a:endParaRPr lang="en-UG"/>
          </a:p>
        </p:txBody>
      </p:sp>
    </p:spTree>
    <p:extLst>
      <p:ext uri="{BB962C8B-B14F-4D97-AF65-F5344CB8AC3E}">
        <p14:creationId xmlns:p14="http://schemas.microsoft.com/office/powerpoint/2010/main" val="1616864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https://www.ppda.go.ug/download-reports/legal/ppda-regulations/</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4</a:t>
            </a:fld>
            <a:endParaRPr lang="en-UG"/>
          </a:p>
        </p:txBody>
      </p:sp>
    </p:spTree>
    <p:extLst>
      <p:ext uri="{BB962C8B-B14F-4D97-AF65-F5344CB8AC3E}">
        <p14:creationId xmlns:p14="http://schemas.microsoft.com/office/powerpoint/2010/main" val="4194765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definitions :</a:t>
            </a:r>
          </a:p>
          <a:p>
            <a:pPr marL="0" indent="0">
              <a:buFont typeface="+mj-lt"/>
              <a:buNone/>
            </a:pPr>
            <a:endParaRPr lang="en-US" dirty="0"/>
          </a:p>
          <a:p>
            <a:pPr marL="228600" indent="-228600">
              <a:buFont typeface="+mj-lt"/>
              <a:buAutoNum type="alphaLcParenR"/>
            </a:pPr>
            <a:r>
              <a:rPr lang="en-US" dirty="0"/>
              <a:t>Goods / works / Consultancy and Non- consultancy services</a:t>
            </a:r>
          </a:p>
          <a:p>
            <a:pPr marL="228600" indent="-228600">
              <a:buFont typeface="+mj-lt"/>
              <a:buAutoNum type="alphaLcParenR"/>
            </a:pPr>
            <a:r>
              <a:rPr lang="en-US" dirty="0"/>
              <a:t>Accounting officer</a:t>
            </a:r>
          </a:p>
          <a:p>
            <a:pPr marL="228600" indent="-228600">
              <a:buFont typeface="+mj-lt"/>
              <a:buAutoNum type="alphaLcParenR"/>
            </a:pPr>
            <a:r>
              <a:rPr lang="en-US" dirty="0"/>
              <a:t>Procurement and disposing entity</a:t>
            </a:r>
          </a:p>
          <a:p>
            <a:pPr marL="228600" indent="-228600">
              <a:buFont typeface="+mj-lt"/>
              <a:buAutoNum type="alphaLcParenR"/>
            </a:pPr>
            <a:r>
              <a:rPr lang="en-US" dirty="0"/>
              <a:t>Award</a:t>
            </a:r>
          </a:p>
          <a:p>
            <a:pPr marL="228600" indent="-228600">
              <a:buFont typeface="+mj-lt"/>
              <a:buAutoNum type="alphaLcParenR"/>
            </a:pPr>
            <a:r>
              <a:rPr lang="en-US" dirty="0"/>
              <a:t>Bid</a:t>
            </a:r>
          </a:p>
          <a:p>
            <a:pPr marL="228600" indent="-228600">
              <a:buFont typeface="+mj-lt"/>
              <a:buAutoNum type="alphaLcParenR"/>
            </a:pPr>
            <a:r>
              <a:rPr lang="en-US" dirty="0"/>
              <a:t>Bidder</a:t>
            </a:r>
          </a:p>
          <a:p>
            <a:pPr marL="228600" indent="-228600">
              <a:buFont typeface="+mj-lt"/>
              <a:buAutoNum type="alphaLcParenR"/>
            </a:pPr>
            <a:r>
              <a:rPr lang="en-US" dirty="0"/>
              <a:t>Bidding document </a:t>
            </a:r>
          </a:p>
          <a:p>
            <a:pPr marL="228600" indent="-228600">
              <a:buFont typeface="+mj-lt"/>
              <a:buAutoNum type="alphaLcParenR"/>
            </a:pPr>
            <a:r>
              <a:rPr lang="en-US" dirty="0"/>
              <a:t>Contracts committee </a:t>
            </a:r>
          </a:p>
          <a:p>
            <a:pPr marL="228600" indent="-228600">
              <a:buFont typeface="+mj-lt"/>
              <a:buAutoNum type="alphaLcParenR"/>
            </a:pPr>
            <a:r>
              <a:rPr lang="en-US" dirty="0"/>
              <a:t>contract</a:t>
            </a: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7</a:t>
            </a:fld>
            <a:endParaRPr lang="en-UG"/>
          </a:p>
        </p:txBody>
      </p:sp>
    </p:spTree>
    <p:extLst>
      <p:ext uri="{BB962C8B-B14F-4D97-AF65-F5344CB8AC3E}">
        <p14:creationId xmlns:p14="http://schemas.microsoft.com/office/powerpoint/2010/main" val="2095163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9</a:t>
            </a:fld>
            <a:endParaRPr lang="en-UG"/>
          </a:p>
        </p:txBody>
      </p:sp>
    </p:spTree>
    <p:extLst>
      <p:ext uri="{BB962C8B-B14F-4D97-AF65-F5344CB8AC3E}">
        <p14:creationId xmlns:p14="http://schemas.microsoft.com/office/powerpoint/2010/main" val="1001097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Functions as enumerated under Section. 7</a:t>
            </a:r>
          </a:p>
          <a:p>
            <a:pPr marL="228600" indent="-228600">
              <a:buFont typeface="+mj-lt"/>
              <a:buAutoNum type="alphaLcParenR"/>
            </a:pPr>
            <a:r>
              <a:rPr lang="en-US" dirty="0"/>
              <a:t>Advise the Government on matters of public procurement and Disposal</a:t>
            </a:r>
          </a:p>
          <a:p>
            <a:pPr marL="228600" indent="-228600">
              <a:buFont typeface="+mj-lt"/>
              <a:buAutoNum type="alphaLcParenR"/>
            </a:pPr>
            <a:r>
              <a:rPr lang="en-US" dirty="0"/>
              <a:t>Monitor and report on the performance of public procurement</a:t>
            </a:r>
          </a:p>
          <a:p>
            <a:pPr marL="228600" indent="-228600">
              <a:buFont typeface="+mj-lt"/>
              <a:buAutoNum type="alphaLcParenR"/>
            </a:pPr>
            <a:r>
              <a:rPr lang="en-US" dirty="0"/>
              <a:t>Prepare and update standard bidding / solicitation documents</a:t>
            </a:r>
          </a:p>
          <a:p>
            <a:pPr marL="228600" indent="-228600">
              <a:buFont typeface="+mj-lt"/>
              <a:buAutoNum type="alphaLcParenR"/>
            </a:pPr>
            <a:r>
              <a:rPr lang="en-US" dirty="0"/>
              <a:t>Approval of any deviation from procurement procedures</a:t>
            </a:r>
          </a:p>
          <a:p>
            <a:pPr marL="228600" indent="-228600">
              <a:buFont typeface="+mj-lt"/>
              <a:buAutoNum type="alphaLcParenR"/>
            </a:pPr>
            <a:r>
              <a:rPr lang="en-US" dirty="0"/>
              <a:t>Make laws, regulations and guidelines in relation to public procurement under s.97 of the PPDA </a:t>
            </a:r>
            <a:r>
              <a:rPr lang="en-US" dirty="0" err="1"/>
              <a:t>aCT</a:t>
            </a:r>
            <a:endParaRPr lang="en-US" dirty="0"/>
          </a:p>
          <a:p>
            <a:pPr marL="228600" indent="-228600">
              <a:buFont typeface="+mj-lt"/>
              <a:buAutoNum type="alphaLcParenR"/>
            </a:pPr>
            <a:r>
              <a:rPr lang="en-US" dirty="0"/>
              <a:t>Maintain a register of providers</a:t>
            </a:r>
          </a:p>
          <a:p>
            <a:pPr marL="228600" indent="-228600">
              <a:buFont typeface="+mj-lt"/>
              <a:buAutoNum type="alphaLcParenR"/>
            </a:pPr>
            <a:r>
              <a:rPr lang="en-US" dirty="0"/>
              <a:t>Conduct audits</a:t>
            </a:r>
          </a:p>
          <a:p>
            <a:pPr marL="228600" indent="-228600">
              <a:buFont typeface="+mj-lt"/>
              <a:buAutoNum type="alphaLcParenR"/>
            </a:pPr>
            <a:r>
              <a:rPr lang="en-US" dirty="0"/>
              <a:t>Maintain a database and technology – EGP / Register </a:t>
            </a:r>
          </a:p>
          <a:p>
            <a:pPr marL="228600" indent="-228600">
              <a:buFont typeface="+mj-lt"/>
              <a:buAutoNum type="alphaLcParenR"/>
            </a:pPr>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11</a:t>
            </a:fld>
            <a:endParaRPr lang="en-UG"/>
          </a:p>
        </p:txBody>
      </p:sp>
    </p:spTree>
    <p:extLst>
      <p:ext uri="{BB962C8B-B14F-4D97-AF65-F5344CB8AC3E}">
        <p14:creationId xmlns:p14="http://schemas.microsoft.com/office/powerpoint/2010/main" val="117266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13</a:t>
            </a:fld>
            <a:endParaRPr lang="en-UG"/>
          </a:p>
        </p:txBody>
      </p:sp>
    </p:spTree>
    <p:extLst>
      <p:ext uri="{BB962C8B-B14F-4D97-AF65-F5344CB8AC3E}">
        <p14:creationId xmlns:p14="http://schemas.microsoft.com/office/powerpoint/2010/main" val="1729369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Bookman Old Style" panose="02050604050505020204" pitchFamily="18" charset="0"/>
                <a:ea typeface="Calibri" panose="020F0502020204030204" pitchFamily="34" charset="0"/>
                <a:cs typeface="Times New Roman" panose="02020603050405020304" pitchFamily="18" charset="0"/>
              </a:rPr>
              <a:t>R.125 (9) stipulates that the </a:t>
            </a:r>
            <a:r>
              <a:rPr lang="en-UG" sz="1800" dirty="0">
                <a:effectLst/>
                <a:latin typeface="Bookman Old Style" panose="02050604050505020204" pitchFamily="18" charset="0"/>
                <a:ea typeface="Calibri" panose="020F0502020204030204" pitchFamily="34" charset="0"/>
                <a:cs typeface="Times New Roman" panose="02020603050405020304" pitchFamily="18" charset="0"/>
              </a:rPr>
              <a:t>Contract award shall be by a decision of a contracts committee, in response to a recommendation from an evaluation committee through the accounting officer.</a:t>
            </a:r>
            <a:endParaRPr lang="en-UG"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5F93A412-4BAF-4CF8-9FEA-6CF63D170934}" type="slidenum">
              <a:rPr lang="en-UG" smtClean="0"/>
              <a:t>14</a:t>
            </a:fld>
            <a:endParaRPr lang="en-UG"/>
          </a:p>
        </p:txBody>
      </p:sp>
    </p:spTree>
    <p:extLst>
      <p:ext uri="{BB962C8B-B14F-4D97-AF65-F5344CB8AC3E}">
        <p14:creationId xmlns:p14="http://schemas.microsoft.com/office/powerpoint/2010/main" val="712047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83C90A-8EBF-490B-A133-C5516A755B50}" type="datetimeFigureOut">
              <a:rPr lang="en-UG" smtClean="0"/>
              <a:t>03/23/2025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3A7A7530-8CFB-468E-A569-38DCA3DE067B}"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98492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3C90A-8EBF-490B-A133-C5516A755B50}" type="datetimeFigureOut">
              <a:rPr lang="en-UG" smtClean="0"/>
              <a:t>03/23/2025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3A7A7530-8CFB-468E-A569-38DCA3DE067B}"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4778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3C90A-8EBF-490B-A133-C5516A755B50}" type="datetimeFigureOut">
              <a:rPr lang="en-UG" smtClean="0"/>
              <a:t>03/23/2025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3A7A7530-8CFB-468E-A569-38DCA3DE067B}"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3089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3C90A-8EBF-490B-A133-C5516A755B50}" type="datetimeFigureOut">
              <a:rPr lang="en-UG" smtClean="0"/>
              <a:t>03/23/2025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3A7A7530-8CFB-468E-A569-38DCA3DE067B}"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322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83C90A-8EBF-490B-A133-C5516A755B50}" type="datetimeFigureOut">
              <a:rPr lang="en-UG" smtClean="0"/>
              <a:t>03/23/2025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3A7A7530-8CFB-468E-A569-38DCA3DE067B}"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23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83C90A-8EBF-490B-A133-C5516A755B50}" type="datetimeFigureOut">
              <a:rPr lang="en-UG" smtClean="0"/>
              <a:t>03/23/2025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3A7A7530-8CFB-468E-A569-38DCA3DE067B}"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25522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83C90A-8EBF-490B-A133-C5516A755B50}" type="datetimeFigureOut">
              <a:rPr lang="en-UG" smtClean="0"/>
              <a:t>03/23/2025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3A7A7530-8CFB-468E-A569-38DCA3DE067B}"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51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E83C90A-8EBF-490B-A133-C5516A755B50}" type="datetimeFigureOut">
              <a:rPr lang="en-UG" smtClean="0"/>
              <a:t>03/23/2025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3A7A7530-8CFB-468E-A569-38DCA3DE067B}"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1699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3C90A-8EBF-490B-A133-C5516A755B50}" type="datetimeFigureOut">
              <a:rPr lang="en-UG" smtClean="0"/>
              <a:t>03/23/2025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3A7A7530-8CFB-468E-A569-38DCA3DE067B}" type="slidenum">
              <a:rPr lang="en-UG" smtClean="0"/>
              <a:t>‹#›</a:t>
            </a:fld>
            <a:endParaRPr lang="en-UG"/>
          </a:p>
        </p:txBody>
      </p:sp>
    </p:spTree>
    <p:extLst>
      <p:ext uri="{BB962C8B-B14F-4D97-AF65-F5344CB8AC3E}">
        <p14:creationId xmlns:p14="http://schemas.microsoft.com/office/powerpoint/2010/main" val="223502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E83C90A-8EBF-490B-A133-C5516A755B50}" type="datetimeFigureOut">
              <a:rPr lang="en-UG" smtClean="0"/>
              <a:t>03/23/2025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3A7A7530-8CFB-468E-A569-38DCA3DE067B}"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4580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E83C90A-8EBF-490B-A133-C5516A755B50}" type="datetimeFigureOut">
              <a:rPr lang="en-UG" smtClean="0"/>
              <a:t>03/23/2025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3A7A7530-8CFB-468E-A569-38DCA3DE067B}"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3701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E83C90A-8EBF-490B-A133-C5516A755B50}" type="datetimeFigureOut">
              <a:rPr lang="en-UG" smtClean="0"/>
              <a:t>03/23/2025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A7A7530-8CFB-468E-A569-38DCA3DE067B}"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1661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3CDA7FD-12C5-7F0A-9278-11350EEEA29C}"/>
              </a:ext>
            </a:extLst>
          </p:cNvPr>
          <p:cNvSpPr>
            <a:spLocks noGrp="1"/>
          </p:cNvSpPr>
          <p:nvPr>
            <p:ph type="ctrTitle"/>
          </p:nvPr>
        </p:nvSpPr>
        <p:spPr>
          <a:xfrm>
            <a:off x="1452616" y="962902"/>
            <a:ext cx="4176384" cy="2380828"/>
          </a:xfrm>
        </p:spPr>
        <p:txBody>
          <a:bodyPr>
            <a:normAutofit/>
          </a:bodyPr>
          <a:lstStyle/>
          <a:p>
            <a:r>
              <a:rPr lang="en-US" sz="3700">
                <a:latin typeface="Maiandra GD" panose="020E0502030308020204" pitchFamily="34" charset="0"/>
              </a:rPr>
              <a:t>PUBLIC PROCUREMENT AND DISPOSAL OF PUBLIC ASSETS</a:t>
            </a:r>
            <a:endParaRPr lang="en-UG" sz="3700">
              <a:latin typeface="Maiandra GD" panose="020E0502030308020204" pitchFamily="34" charset="0"/>
            </a:endParaRPr>
          </a:p>
        </p:txBody>
      </p:sp>
      <p:sp>
        <p:nvSpPr>
          <p:cNvPr id="3" name="Subtitle 2">
            <a:extLst>
              <a:ext uri="{FF2B5EF4-FFF2-40B4-BE49-F238E27FC236}">
                <a16:creationId xmlns:a16="http://schemas.microsoft.com/office/drawing/2014/main" id="{A5BDD5D1-D0DD-0F42-95C0-A5DC3D2065F3}"/>
              </a:ext>
            </a:extLst>
          </p:cNvPr>
          <p:cNvSpPr>
            <a:spLocks noGrp="1"/>
          </p:cNvSpPr>
          <p:nvPr>
            <p:ph type="subTitle" idx="1"/>
          </p:nvPr>
        </p:nvSpPr>
        <p:spPr>
          <a:xfrm>
            <a:off x="1452617" y="3531204"/>
            <a:ext cx="4171479" cy="1610643"/>
          </a:xfrm>
        </p:spPr>
        <p:txBody>
          <a:bodyPr>
            <a:normAutofit/>
          </a:bodyPr>
          <a:lstStyle/>
          <a:p>
            <a:r>
              <a:rPr lang="en-US" sz="1600">
                <a:latin typeface="Maiandra GD" panose="020E0502030308020204" pitchFamily="34" charset="0"/>
              </a:rPr>
              <a:t>TUMUSIIME AGGREY</a:t>
            </a:r>
          </a:p>
          <a:p>
            <a:r>
              <a:rPr lang="en-US" sz="1600">
                <a:latin typeface="Maiandra GD" panose="020E0502030308020204" pitchFamily="34" charset="0"/>
              </a:rPr>
              <a:t>ASSOCIATE CONSULTANT</a:t>
            </a:r>
          </a:p>
          <a:p>
            <a:r>
              <a:rPr lang="en-US" sz="1600">
                <a:latin typeface="Maiandra GD" panose="020E0502030308020204" pitchFamily="34" charset="0"/>
              </a:rPr>
              <a:t>LLB /MBA-TELM / DIP-LDC</a:t>
            </a:r>
            <a:endParaRPr lang="en-UG" sz="1600">
              <a:latin typeface="Maiandra GD" panose="020E0502030308020204" pitchFamily="34" charset="0"/>
            </a:endParaRPr>
          </a:p>
        </p:txBody>
      </p:sp>
      <p:cxnSp>
        <p:nvCxnSpPr>
          <p:cNvPr id="14"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descr="A qr code on a green and black background&#10;&#10;AI-generated content may be incorrect.">
            <a:extLst>
              <a:ext uri="{FF2B5EF4-FFF2-40B4-BE49-F238E27FC236}">
                <a16:creationId xmlns:a16="http://schemas.microsoft.com/office/drawing/2014/main" id="{BB18A771-7F8E-9D5A-78C9-44AADE6D2C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6392" y="576983"/>
            <a:ext cx="3577134" cy="4660762"/>
          </a:xfrm>
          <a:prstGeom prst="rect">
            <a:avLst/>
          </a:prstGeom>
        </p:spPr>
      </p:pic>
      <p:pic>
        <p:nvPicPr>
          <p:cNvPr id="16"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5237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79200-CE24-FD42-F56B-C32077D54034}"/>
              </a:ext>
            </a:extLst>
          </p:cNvPr>
          <p:cNvSpPr>
            <a:spLocks noGrp="1"/>
          </p:cNvSpPr>
          <p:nvPr>
            <p:ph type="title"/>
          </p:nvPr>
        </p:nvSpPr>
        <p:spPr/>
        <p:txBody>
          <a:bodyPr/>
          <a:lstStyle/>
          <a:p>
            <a:r>
              <a:rPr lang="en-US" dirty="0">
                <a:latin typeface="Maiandra GD" panose="020E0502030308020204" pitchFamily="34" charset="0"/>
              </a:rPr>
              <a:t>TENETS OF PUBLIC PROCURMENT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BA008F6-15BA-FBBD-E4FA-2039C14E659E}"/>
              </a:ext>
            </a:extLst>
          </p:cNvPr>
          <p:cNvSpPr>
            <a:spLocks noGrp="1"/>
          </p:cNvSpPr>
          <p:nvPr>
            <p:ph idx="1"/>
          </p:nvPr>
        </p:nvSpPr>
        <p:spPr>
          <a:xfrm>
            <a:off x="1451579" y="2015731"/>
            <a:ext cx="9603275" cy="4037749"/>
          </a:xfrm>
        </p:spPr>
        <p:txBody>
          <a:bodyPr>
            <a:noAutofit/>
          </a:bodyPr>
          <a:lstStyle/>
          <a:p>
            <a:pPr marL="0" indent="0">
              <a:buNone/>
            </a:pPr>
            <a:r>
              <a:rPr lang="en-US" sz="1800" dirty="0">
                <a:latin typeface="Maiandra GD" panose="020E0502030308020204" pitchFamily="34" charset="0"/>
              </a:rPr>
              <a:t>Part IV under Section 46 -56</a:t>
            </a:r>
          </a:p>
          <a:p>
            <a:pPr marL="0" indent="0">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principles embedded under the said provision include; </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Non- Discrimination.</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Transparency, accountability and fairness.</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Competition.</a:t>
            </a:r>
            <a:endParaRPr lang="en-US" sz="1800" dirty="0">
              <a:latin typeface="Maiandra GD" panose="020E0502030308020204" pitchFamily="34" charset="0"/>
              <a:ea typeface="Calibri" panose="020F0502020204030204" pitchFamily="34" charset="0"/>
              <a:cs typeface="Times New Roman" panose="02020603050405020304" pitchFamily="18" charset="0"/>
            </a:endParaRP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Confidentiality.</a:t>
            </a:r>
            <a:endParaRPr lang="en-US" sz="1800" dirty="0">
              <a:latin typeface="Maiandra GD" panose="020E0502030308020204" pitchFamily="34" charset="0"/>
              <a:ea typeface="Calibri" panose="020F0502020204030204" pitchFamily="34" charset="0"/>
              <a:cs typeface="Times New Roman" panose="02020603050405020304" pitchFamily="18" charset="0"/>
            </a:endParaRP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economy and efficiency.</a:t>
            </a:r>
          </a:p>
          <a:p>
            <a:pPr marL="342900" indent="-342900">
              <a:buFont typeface="+mj-lt"/>
              <a:buAutoNum type="alphaLcParenR"/>
            </a:pPr>
            <a:r>
              <a:rPr lang="en-US" sz="1800" dirty="0">
                <a:latin typeface="Maiandra GD" panose="020E0502030308020204" pitchFamily="34" charset="0"/>
                <a:ea typeface="Calibri" panose="020F0502020204030204" pitchFamily="34" charset="0"/>
                <a:cs typeface="Times New Roman" panose="02020603050405020304" pitchFamily="18" charset="0"/>
              </a:rPr>
              <a:t>Ethics.</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promotion of ethics.</a:t>
            </a:r>
          </a:p>
          <a:p>
            <a:pPr marL="342900" indent="-342900">
              <a:buFont typeface="+mj-lt"/>
              <a:buAutoNum type="alphaLcParenR"/>
            </a:pPr>
            <a:endParaRPr lang="en-US"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indent="-342900">
              <a:buFont typeface="+mj-lt"/>
              <a:buAutoNum type="alphaLcParenR"/>
            </a:pPr>
            <a:endParaRPr lang="en-UG" sz="1800" dirty="0">
              <a:latin typeface="Maiandra GD" panose="020E0502030308020204" pitchFamily="34" charset="0"/>
            </a:endParaRPr>
          </a:p>
        </p:txBody>
      </p:sp>
    </p:spTree>
    <p:extLst>
      <p:ext uri="{BB962C8B-B14F-4D97-AF65-F5344CB8AC3E}">
        <p14:creationId xmlns:p14="http://schemas.microsoft.com/office/powerpoint/2010/main" val="4002842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F6DB7-08BC-CB38-B1EF-66E22EF45246}"/>
              </a:ext>
            </a:extLst>
          </p:cNvPr>
          <p:cNvSpPr>
            <a:spLocks noGrp="1"/>
          </p:cNvSpPr>
          <p:nvPr>
            <p:ph type="title"/>
          </p:nvPr>
        </p:nvSpPr>
        <p:spPr/>
        <p:txBody>
          <a:bodyPr/>
          <a:lstStyle/>
          <a:p>
            <a:r>
              <a:rPr lang="en-US" dirty="0">
                <a:latin typeface="Maiandra GD" panose="020E0502030308020204" pitchFamily="34" charset="0"/>
              </a:rPr>
              <a:t>KEY STAKEHOLDERS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821F09B-B6A3-14AF-BBF1-4B19953133E2}"/>
              </a:ext>
            </a:extLst>
          </p:cNvPr>
          <p:cNvSpPr>
            <a:spLocks noGrp="1"/>
          </p:cNvSpPr>
          <p:nvPr>
            <p:ph idx="1"/>
          </p:nvPr>
        </p:nvSpPr>
        <p:spPr/>
        <p:txBody>
          <a:bodyPr/>
          <a:lstStyle/>
          <a:p>
            <a:r>
              <a:rPr lang="en-US" b="1" dirty="0">
                <a:latin typeface="Maiandra GD" panose="020E0502030308020204" pitchFamily="34" charset="0"/>
              </a:rPr>
              <a:t>PPDA –( PUBLIC PROCUREMENT AND DISPOSAL OF PUBLIC ASSETS AUTHORITY</a:t>
            </a:r>
          </a:p>
          <a:p>
            <a:r>
              <a:rPr lang="en-US" dirty="0">
                <a:latin typeface="Maiandra GD" panose="020E0502030308020204" pitchFamily="34" charset="0"/>
              </a:rPr>
              <a:t>Sec.6 PPDA Act provide for the establishment of the Authority</a:t>
            </a:r>
          </a:p>
          <a:p>
            <a:r>
              <a:rPr lang="en-US" dirty="0">
                <a:latin typeface="Maiandra GD" panose="020E0502030308020204" pitchFamily="34" charset="0"/>
              </a:rPr>
              <a:t>Sec. 7 PPDA Act provide for the function of the Authority</a:t>
            </a:r>
          </a:p>
          <a:p>
            <a:r>
              <a:rPr lang="en-US" dirty="0">
                <a:latin typeface="Maiandra GD" panose="020E0502030308020204" pitchFamily="34" charset="0"/>
              </a:rPr>
              <a:t>Sec.8 PPDA Act provides for the powers of the Authority</a:t>
            </a:r>
            <a:endParaRPr lang="en-UG" dirty="0">
              <a:latin typeface="Maiandra GD" panose="020E0502030308020204" pitchFamily="34" charset="0"/>
            </a:endParaRPr>
          </a:p>
        </p:txBody>
      </p:sp>
    </p:spTree>
    <p:extLst>
      <p:ext uri="{BB962C8B-B14F-4D97-AF65-F5344CB8AC3E}">
        <p14:creationId xmlns:p14="http://schemas.microsoft.com/office/powerpoint/2010/main" val="358646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A1A5-57B2-52D5-0A06-C3F2F4B8DD78}"/>
              </a:ext>
            </a:extLst>
          </p:cNvPr>
          <p:cNvSpPr>
            <a:spLocks noGrp="1"/>
          </p:cNvSpPr>
          <p:nvPr>
            <p:ph type="title"/>
          </p:nvPr>
        </p:nvSpPr>
        <p:spPr/>
        <p:txBody>
          <a:bodyPr/>
          <a:lstStyle/>
          <a:p>
            <a:r>
              <a:rPr lang="en-US" dirty="0">
                <a:latin typeface="Maiandra GD" panose="020E0502030308020204" pitchFamily="34" charset="0"/>
              </a:rPr>
              <a:t>KEY STAKEHOLDERS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7768EE0-E01E-4E32-6F0E-41B55E5F9E49}"/>
              </a:ext>
            </a:extLst>
          </p:cNvPr>
          <p:cNvSpPr>
            <a:spLocks noGrp="1"/>
          </p:cNvSpPr>
          <p:nvPr>
            <p:ph idx="1"/>
          </p:nvPr>
        </p:nvSpPr>
        <p:spPr/>
        <p:txBody>
          <a:bodyPr/>
          <a:lstStyle/>
          <a:p>
            <a:r>
              <a:rPr lang="en-US" b="1" dirty="0">
                <a:latin typeface="Maiandra GD" panose="020E0502030308020204" pitchFamily="34" charset="0"/>
              </a:rPr>
              <a:t>USER DEPARTMENT</a:t>
            </a:r>
          </a:p>
          <a:p>
            <a:pPr marL="0" indent="0">
              <a:buNone/>
            </a:pPr>
            <a:r>
              <a:rPr lang="en-US" b="1" dirty="0">
                <a:latin typeface="Maiandra GD" panose="020E0502030308020204" pitchFamily="34" charset="0"/>
              </a:rPr>
              <a:t>Sect. 36 of the PPDA Act</a:t>
            </a:r>
          </a:p>
          <a:p>
            <a:pPr marL="457200" indent="-457200">
              <a:buFont typeface="+mj-lt"/>
              <a:buAutoNum type="alphaLcParenR"/>
            </a:pPr>
            <a:r>
              <a:rPr lang="en-US" dirty="0">
                <a:latin typeface="Maiandra GD" panose="020E0502030308020204" pitchFamily="34" charset="0"/>
              </a:rPr>
              <a:t>Initiate procurements.</a:t>
            </a:r>
          </a:p>
          <a:p>
            <a:pPr marL="457200" indent="-457200">
              <a:buFont typeface="+mj-lt"/>
              <a:buAutoNum type="alphaLcParenR"/>
            </a:pPr>
            <a:r>
              <a:rPr lang="en-US" dirty="0">
                <a:latin typeface="Maiandra GD" panose="020E0502030308020204" pitchFamily="34" charset="0"/>
              </a:rPr>
              <a:t>Propose technical specifications.</a:t>
            </a:r>
          </a:p>
          <a:p>
            <a:pPr marL="457200" indent="-457200">
              <a:buFont typeface="+mj-lt"/>
              <a:buAutoNum type="alphaLcParenR"/>
            </a:pPr>
            <a:r>
              <a:rPr lang="en-US" dirty="0">
                <a:latin typeface="Maiandra GD" panose="020E0502030308020204" pitchFamily="34" charset="0"/>
              </a:rPr>
              <a:t>liaise and assist the PDU in the procurement process.</a:t>
            </a:r>
          </a:p>
          <a:p>
            <a:pPr marL="457200" indent="-457200">
              <a:buFont typeface="+mj-lt"/>
              <a:buAutoNum type="alphaLcParenR"/>
            </a:pPr>
            <a:r>
              <a:rPr lang="en-US" dirty="0">
                <a:latin typeface="Maiandra GD" panose="020E0502030308020204" pitchFamily="34" charset="0"/>
              </a:rPr>
              <a:t>Input at evaluation stage in the </a:t>
            </a:r>
            <a:r>
              <a:rPr lang="en-US" dirty="0" err="1">
                <a:latin typeface="Maiandra GD" panose="020E0502030308020204" pitchFamily="34" charset="0"/>
              </a:rPr>
              <a:t>procurment</a:t>
            </a:r>
            <a:endParaRPr lang="en-US" dirty="0">
              <a:latin typeface="Maiandra GD" panose="020E0502030308020204" pitchFamily="34" charset="0"/>
            </a:endParaRPr>
          </a:p>
          <a:p>
            <a:pPr marL="457200" indent="-457200">
              <a:buFont typeface="+mj-lt"/>
              <a:buAutoNum type="alphaLcParenR"/>
            </a:pPr>
            <a:r>
              <a:rPr lang="en-US" dirty="0">
                <a:latin typeface="Maiandra GD" panose="020E0502030308020204" pitchFamily="34" charset="0"/>
              </a:rPr>
              <a:t>Process payment</a:t>
            </a:r>
          </a:p>
          <a:p>
            <a:pPr marL="457200" indent="-457200">
              <a:buFont typeface="+mj-lt"/>
              <a:buAutoNum type="alphaLcParenR"/>
            </a:pPr>
            <a:endParaRPr lang="en-US" dirty="0">
              <a:latin typeface="Maiandra GD" panose="020E0502030308020204" pitchFamily="34" charset="0"/>
            </a:endParaRPr>
          </a:p>
          <a:p>
            <a:pPr marL="457200" indent="-457200">
              <a:buFont typeface="+mj-lt"/>
              <a:buAutoNum type="alphaLcParenR"/>
            </a:pPr>
            <a:endParaRPr lang="en-UG" b="1" dirty="0">
              <a:latin typeface="Maiandra GD" panose="020E0502030308020204" pitchFamily="34" charset="0"/>
            </a:endParaRPr>
          </a:p>
        </p:txBody>
      </p:sp>
    </p:spTree>
    <p:extLst>
      <p:ext uri="{BB962C8B-B14F-4D97-AF65-F5344CB8AC3E}">
        <p14:creationId xmlns:p14="http://schemas.microsoft.com/office/powerpoint/2010/main" val="1802328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09AE8-E100-CADD-6B10-5C15EA8FC78B}"/>
              </a:ext>
            </a:extLst>
          </p:cNvPr>
          <p:cNvSpPr>
            <a:spLocks noGrp="1"/>
          </p:cNvSpPr>
          <p:nvPr>
            <p:ph type="title"/>
          </p:nvPr>
        </p:nvSpPr>
        <p:spPr>
          <a:xfrm>
            <a:off x="609601" y="804519"/>
            <a:ext cx="10445254" cy="1049235"/>
          </a:xfrm>
        </p:spPr>
        <p:txBody>
          <a:bodyPr/>
          <a:lstStyle/>
          <a:p>
            <a:pPr algn="just"/>
            <a:r>
              <a:rPr lang="en-US" dirty="0">
                <a:latin typeface="Maiandra GD" panose="020E0502030308020204" pitchFamily="34" charset="0"/>
              </a:rPr>
              <a:t>KEY STAKEHOLDERS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808F4B0-7E4B-718A-72B6-25BB08306481}"/>
              </a:ext>
            </a:extLst>
          </p:cNvPr>
          <p:cNvSpPr>
            <a:spLocks noGrp="1"/>
          </p:cNvSpPr>
          <p:nvPr>
            <p:ph idx="1"/>
          </p:nvPr>
        </p:nvSpPr>
        <p:spPr>
          <a:xfrm>
            <a:off x="1143000" y="2015732"/>
            <a:ext cx="10445254" cy="3450613"/>
          </a:xfrm>
        </p:spPr>
        <p:txBody>
          <a:bodyPr>
            <a:normAutofit lnSpcReduction="10000"/>
          </a:bodyPr>
          <a:lstStyle/>
          <a:p>
            <a:pPr algn="just"/>
            <a:r>
              <a:rPr lang="en-US" b="1" dirty="0">
                <a:latin typeface="Maiandra GD" panose="020E0502030308020204" pitchFamily="34" charset="0"/>
              </a:rPr>
              <a:t>PROCUREMENT &amp; DISPOSAL UNIT (PDU)</a:t>
            </a:r>
          </a:p>
          <a:p>
            <a:pPr marL="0" indent="0" algn="jus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obligations of the PDU are provided for under S. 32 of the PPDA Act. The essence of the PDU is to manage and guide all parties on the implementation of the obligations of the PPDA Act 2003. </a:t>
            </a:r>
          </a:p>
          <a:p>
            <a:pPr marL="342900" indent="-342900" algn="just">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Manage all procurement </a:t>
            </a:r>
            <a:r>
              <a:rPr lang="en-US" sz="1800" dirty="0">
                <a:latin typeface="Maiandra GD" panose="020E0502030308020204" pitchFamily="34" charset="0"/>
                <a:ea typeface="Calibri" panose="020F0502020204030204" pitchFamily="34" charset="0"/>
                <a:cs typeface="Times New Roman" panose="02020603050405020304" pitchFamily="18" charset="0"/>
              </a:rPr>
              <a:t>and disposal functions</a:t>
            </a:r>
          </a:p>
          <a:p>
            <a:pPr marL="342900" indent="-342900" algn="just">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support and implement the decisions of the Contracts Committee</a:t>
            </a:r>
          </a:p>
          <a:p>
            <a:pPr marL="342900" indent="-342900" algn="just">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recommend the procurement and disposal procedures</a:t>
            </a:r>
          </a:p>
          <a:p>
            <a:pPr marL="342900" indent="-342900" algn="just">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prepare bidding &amp; contractual documents amongst others.</a:t>
            </a:r>
          </a:p>
          <a:p>
            <a:pPr marL="342900" indent="-342900" algn="just">
              <a:buFont typeface="+mj-lt"/>
              <a:buAutoNum type="alphaLcParenR"/>
            </a:pPr>
            <a:r>
              <a:rPr lang="en-US" sz="1800" dirty="0">
                <a:latin typeface="Maiandra GD" panose="020E0502030308020204" pitchFamily="34" charset="0"/>
                <a:ea typeface="Calibri" panose="020F0502020204030204" pitchFamily="34" charset="0"/>
                <a:cs typeface="Times New Roman" panose="02020603050405020304" pitchFamily="18" charset="0"/>
              </a:rPr>
              <a:t>Record keeping </a:t>
            </a:r>
            <a:endParaRPr lang="en-US"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indent="-342900" algn="just">
              <a:buFont typeface="+mj-lt"/>
              <a:buAutoNum type="alphaLcParenR"/>
            </a:pP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3562971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C1C1F-8637-3C48-D9BB-68517E982C63}"/>
              </a:ext>
            </a:extLst>
          </p:cNvPr>
          <p:cNvSpPr>
            <a:spLocks noGrp="1"/>
          </p:cNvSpPr>
          <p:nvPr>
            <p:ph type="title"/>
          </p:nvPr>
        </p:nvSpPr>
        <p:spPr/>
        <p:txBody>
          <a:bodyPr/>
          <a:lstStyle/>
          <a:p>
            <a:r>
              <a:rPr lang="en-US" dirty="0">
                <a:latin typeface="Maiandra GD" panose="020E0502030308020204" pitchFamily="34" charset="0"/>
              </a:rPr>
              <a:t>EVALUATION COMMITTEE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4C0F059-1AC3-4067-11A8-14236587152A}"/>
              </a:ext>
            </a:extLst>
          </p:cNvPr>
          <p:cNvSpPr>
            <a:spLocks noGrp="1"/>
          </p:cNvSpPr>
          <p:nvPr>
            <p:ph idx="1"/>
          </p:nvPr>
        </p:nvSpPr>
        <p:spPr/>
        <p:txBody>
          <a:bodyPr/>
          <a:lstStyle/>
          <a:p>
            <a:r>
              <a:rPr lang="en-US" sz="1800" dirty="0">
                <a:effectLst/>
                <a:latin typeface="Maiandra GD" panose="020E0502030308020204" pitchFamily="34" charset="0"/>
                <a:ea typeface="Calibri" panose="020F0502020204030204" pitchFamily="34" charset="0"/>
                <a:cs typeface="Times New Roman" panose="02020603050405020304" pitchFamily="18" charset="0"/>
              </a:rPr>
              <a:t>The role of the Evaluation committee is to review and analysis the solicitation documents returned by the bidders and make a recommendation of the Best evaluated bidder to the Contracts Committee for an award of contract.</a:t>
            </a:r>
          </a:p>
          <a:p>
            <a:r>
              <a:rPr lang="en-US" sz="1800" dirty="0">
                <a:latin typeface="Maiandra GD" panose="020E0502030308020204" pitchFamily="34" charset="0"/>
                <a:ea typeface="Calibri" panose="020F0502020204030204" pitchFamily="34" charset="0"/>
                <a:cs typeface="Times New Roman" panose="02020603050405020304" pitchFamily="18" charset="0"/>
              </a:rPr>
              <a:t>Evaluation Committees under the amended PPDA Act are provided for under Section 39 Act.</a:t>
            </a:r>
            <a:endParaRPr lang="en-US" sz="1800" dirty="0">
              <a:latin typeface="Maiandra GD" panose="020E0502030308020204" pitchFamily="34" charset="0"/>
              <a:cs typeface="Times New Roman" panose="02020603050405020304" pitchFamily="18" charset="0"/>
            </a:endParaRPr>
          </a:p>
          <a:p>
            <a:r>
              <a:rPr lang="en-US" sz="1800" b="1" dirty="0">
                <a:latin typeface="Maiandra GD" panose="020E0502030308020204" pitchFamily="34" charset="0"/>
                <a:cs typeface="Times New Roman" panose="02020603050405020304" pitchFamily="18" charset="0"/>
              </a:rPr>
              <a:t>The Procedures and Methods of Evaluation are provided for in the PPDA ( evaluation) Regulations</a:t>
            </a:r>
            <a:endParaRPr lang="en-UG" b="1" dirty="0">
              <a:latin typeface="Maiandra GD" panose="020E0502030308020204" pitchFamily="34" charset="0"/>
            </a:endParaRPr>
          </a:p>
        </p:txBody>
      </p:sp>
    </p:spTree>
    <p:extLst>
      <p:ext uri="{BB962C8B-B14F-4D97-AF65-F5344CB8AC3E}">
        <p14:creationId xmlns:p14="http://schemas.microsoft.com/office/powerpoint/2010/main" val="1398220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AFEC0-A2EC-D6B6-17A9-320A3B1AC336}"/>
              </a:ext>
            </a:extLst>
          </p:cNvPr>
          <p:cNvSpPr>
            <a:spLocks noGrp="1"/>
          </p:cNvSpPr>
          <p:nvPr>
            <p:ph type="title"/>
          </p:nvPr>
        </p:nvSpPr>
        <p:spPr/>
        <p:txBody>
          <a:bodyPr/>
          <a:lstStyle/>
          <a:p>
            <a:r>
              <a:rPr lang="en-US" dirty="0">
                <a:latin typeface="Maiandra GD" panose="020E0502030308020204" pitchFamily="34" charset="0"/>
              </a:rPr>
              <a:t>CONTRACTS COMMITTEE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F1FF55A-9A00-5A63-F88C-63557F722C2D}"/>
              </a:ext>
            </a:extLst>
          </p:cNvPr>
          <p:cNvSpPr>
            <a:spLocks noGrp="1"/>
          </p:cNvSpPr>
          <p:nvPr>
            <p:ph idx="1"/>
          </p:nvPr>
        </p:nvSpPr>
        <p:spPr/>
        <p:txBody>
          <a:bodyPr>
            <a:normAutofit fontScale="85000" lnSpcReduction="10000"/>
          </a:bodyPr>
          <a:lstStyle/>
          <a:p>
            <a:pPr marL="0" indent="0" algn="just">
              <a:lnSpc>
                <a:spcPct val="115000"/>
              </a:lnSpc>
              <a:spcAft>
                <a:spcPts val="800"/>
              </a:spcAf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S</a:t>
            </a:r>
            <a:r>
              <a:rPr lang="en-US" sz="1800" dirty="0">
                <a:latin typeface="Maiandra GD" panose="020E0502030308020204" pitchFamily="34" charset="0"/>
                <a:ea typeface="Calibri" panose="020F0502020204030204" pitchFamily="34" charset="0"/>
                <a:cs typeface="Times New Roman" panose="02020603050405020304" pitchFamily="18" charset="0"/>
              </a:rPr>
              <a:t>ection</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effectLst/>
                <a:latin typeface="Maiandra GD" panose="020E0502030308020204" pitchFamily="34" charset="0"/>
                <a:ea typeface="Calibri" panose="020F0502020204030204" pitchFamily="34" charset="0"/>
                <a:cs typeface="Times New Roman" panose="02020603050405020304" pitchFamily="18" charset="0"/>
              </a:rPr>
              <a:t>2</a:t>
            </a:r>
            <a:r>
              <a:rPr lang="en-US" sz="1800" dirty="0">
                <a:latin typeface="Maiandra GD" panose="020E0502030308020204" pitchFamily="34" charset="0"/>
                <a:ea typeface="Calibri" panose="020F0502020204030204" pitchFamily="34" charset="0"/>
                <a:cs typeface="Times New Roman" panose="02020603050405020304" pitchFamily="18" charset="0"/>
              </a:rPr>
              <a:t>9</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of the PPDA Act and schedule IV of the PPDA Act as Amended provide for the inauguration and Composition </a:t>
            </a:r>
            <a:r>
              <a:rPr lang="en-UG" sz="1800" dirty="0">
                <a:effectLst/>
                <a:latin typeface="Maiandra GD" panose="020E0502030308020204" pitchFamily="34" charset="0"/>
                <a:ea typeface="Calibri" panose="020F0502020204030204" pitchFamily="34" charset="0"/>
                <a:cs typeface="Times New Roman" panose="02020603050405020304" pitchFamily="18" charset="0"/>
              </a:rPr>
              <a:t>of a Contracts Committee.</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These include most importantly;</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G" sz="1800" dirty="0">
                <a:effectLst/>
                <a:latin typeface="Maiandra GD" panose="020E0502030308020204" pitchFamily="34" charset="0"/>
                <a:ea typeface="Calibri" panose="020F0502020204030204" pitchFamily="34" charset="0"/>
                <a:cs typeface="Times New Roman" panose="02020603050405020304" pitchFamily="18" charset="0"/>
              </a:rPr>
              <a:t>adjudication of recommendations from the Procurement and Disposal Unit and award of contracts</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G" sz="1800" dirty="0">
                <a:effectLst/>
                <a:latin typeface="Maiandra GD" panose="020E0502030308020204" pitchFamily="34" charset="0"/>
                <a:ea typeface="Calibri" panose="020F0502020204030204" pitchFamily="34" charset="0"/>
                <a:cs typeface="Times New Roman" panose="02020603050405020304" pitchFamily="18" charset="0"/>
              </a:rPr>
              <a:t>approving the Evaluation Committee</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G" sz="1800" dirty="0">
                <a:effectLst/>
                <a:latin typeface="Maiandra GD" panose="020E0502030308020204" pitchFamily="34" charset="0"/>
                <a:ea typeface="Calibri" panose="020F0502020204030204" pitchFamily="34" charset="0"/>
                <a:cs typeface="Times New Roman" panose="02020603050405020304" pitchFamily="18" charset="0"/>
              </a:rPr>
              <a:t>approving negotiation teams</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effectLst/>
                <a:latin typeface="Maiandra GD" panose="020E0502030308020204" pitchFamily="34" charset="0"/>
                <a:ea typeface="Calibri" panose="020F0502020204030204" pitchFamily="34" charset="0"/>
                <a:cs typeface="Times New Roman" panose="02020603050405020304" pitchFamily="18" charset="0"/>
              </a:rPr>
              <a:t>ensuring that procurement</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s are</a:t>
            </a:r>
            <a:r>
              <a:rPr lang="en-UG" sz="1800" dirty="0">
                <a:effectLst/>
                <a:latin typeface="Maiandra GD" panose="020E0502030308020204" pitchFamily="34" charset="0"/>
                <a:ea typeface="Calibri" panose="020F0502020204030204" pitchFamily="34" charset="0"/>
                <a:cs typeface="Times New Roman" panose="02020603050405020304" pitchFamily="18" charset="0"/>
              </a:rPr>
              <a:t> in accordance with the procurement plan</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G" sz="1800" dirty="0">
                <a:effectLst/>
                <a:latin typeface="Maiandra GD" panose="020E0502030308020204" pitchFamily="34" charset="0"/>
                <a:ea typeface="Calibri" panose="020F0502020204030204" pitchFamily="34" charset="0"/>
                <a:cs typeface="Times New Roman" panose="02020603050405020304" pitchFamily="18" charset="0"/>
              </a:rPr>
              <a:t>approving bidding</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800"/>
              </a:spcAft>
              <a:buFont typeface="+mj-lt"/>
              <a:buAutoNum type="arabicPeriod"/>
            </a:pPr>
            <a:r>
              <a:rPr lang="en-UG" sz="1800" dirty="0">
                <a:effectLst/>
                <a:latin typeface="Maiandra GD" panose="020E0502030308020204" pitchFamily="34" charset="0"/>
                <a:ea typeface="Calibri" panose="020F0502020204030204" pitchFamily="34" charset="0"/>
                <a:cs typeface="Times New Roman" panose="02020603050405020304" pitchFamily="18" charset="0"/>
              </a:rPr>
              <a:t>contract documents</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buNone/>
            </a:pPr>
            <a:r>
              <a:rPr lang="en-US" b="1" dirty="0">
                <a:latin typeface="Maiandra GD" panose="020E0502030308020204" pitchFamily="34" charset="0"/>
              </a:rPr>
              <a:t>DISPOSAL</a:t>
            </a:r>
            <a:r>
              <a:rPr lang="en-US" dirty="0">
                <a:latin typeface="Maiandra GD" panose="020E0502030308020204" pitchFamily="34" charset="0"/>
              </a:rPr>
              <a:t> – Approval of the board of survey, valuation of assets &amp; reserve prices</a:t>
            </a:r>
            <a:endParaRPr lang="en-UG" dirty="0">
              <a:latin typeface="Maiandra GD" panose="020E0502030308020204" pitchFamily="34" charset="0"/>
            </a:endParaRPr>
          </a:p>
        </p:txBody>
      </p:sp>
    </p:spTree>
    <p:extLst>
      <p:ext uri="{BB962C8B-B14F-4D97-AF65-F5344CB8AC3E}">
        <p14:creationId xmlns:p14="http://schemas.microsoft.com/office/powerpoint/2010/main" val="341253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CD5C-517C-9B3F-340A-8A7BAD3A45CA}"/>
              </a:ext>
            </a:extLst>
          </p:cNvPr>
          <p:cNvSpPr>
            <a:spLocks noGrp="1"/>
          </p:cNvSpPr>
          <p:nvPr>
            <p:ph type="title"/>
          </p:nvPr>
        </p:nvSpPr>
        <p:spPr/>
        <p:txBody>
          <a:bodyPr/>
          <a:lstStyle/>
          <a:p>
            <a:r>
              <a:rPr lang="en-US" dirty="0"/>
              <a:t>ACCOUNTING OFFICER</a:t>
            </a:r>
            <a:endParaRPr lang="en-UG" dirty="0"/>
          </a:p>
        </p:txBody>
      </p:sp>
      <p:sp>
        <p:nvSpPr>
          <p:cNvPr id="3" name="Content Placeholder 2">
            <a:extLst>
              <a:ext uri="{FF2B5EF4-FFF2-40B4-BE49-F238E27FC236}">
                <a16:creationId xmlns:a16="http://schemas.microsoft.com/office/drawing/2014/main" id="{80602C23-63A7-3441-5E3A-F0D616BD5CB1}"/>
              </a:ext>
            </a:extLst>
          </p:cNvPr>
          <p:cNvSpPr>
            <a:spLocks noGrp="1"/>
          </p:cNvSpPr>
          <p:nvPr>
            <p:ph idx="1"/>
          </p:nvPr>
        </p:nvSpPr>
        <p:spPr/>
        <p:txBody>
          <a:bodyPr/>
          <a:lstStyle/>
          <a:p>
            <a:pPr marL="0" indent="0">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Under Section 27 of the PPDA Act and R.14 of the of the Local Government Public Procurement and Disposal of Public Assets Regulations</a:t>
            </a:r>
            <a:r>
              <a:rPr lang="en-US" sz="1800" dirty="0">
                <a:effectLst/>
                <a:latin typeface="Maiandra GD" panose="020E0502030308020204" pitchFamily="34" charset="0"/>
                <a:ea typeface="Calibri" panose="020F0502020204030204" pitchFamily="34" charset="0"/>
                <a:cs typeface="SimSun" panose="02010600030101010101" pitchFamily="2" charset="-122"/>
              </a:rPr>
              <a:t> bestow the Accounting Officer with the overall responsibility for the execution of a procurement. </a:t>
            </a:r>
          </a:p>
          <a:p>
            <a:pPr marL="0" indent="0">
              <a:buNone/>
            </a:pPr>
            <a:r>
              <a:rPr lang="en-US" sz="1800" dirty="0">
                <a:effectLst/>
                <a:latin typeface="Maiandra GD" panose="020E0502030308020204" pitchFamily="34" charset="0"/>
                <a:ea typeface="Calibri" panose="020F0502020204030204" pitchFamily="34" charset="0"/>
                <a:cs typeface="SimSun" panose="02010600030101010101" pitchFamily="2" charset="-122"/>
              </a:rPr>
              <a:t>Some of the salient functions include; </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SimSun" panose="02010600030101010101" pitchFamily="2" charset="-122"/>
              </a:rPr>
              <a:t>appointing and staffing the Contracts Committee and Procurement and Disposal Unit</a:t>
            </a:r>
            <a:endParaRPr lang="en-US" sz="1800" dirty="0">
              <a:latin typeface="Maiandra GD" panose="020E0502030308020204" pitchFamily="34" charset="0"/>
              <a:ea typeface="Calibri" panose="020F0502020204030204" pitchFamily="34" charset="0"/>
              <a:cs typeface="SimSun" panose="02010600030101010101" pitchFamily="2" charset="-122"/>
            </a:endParaRP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SimSun" panose="02010600030101010101" pitchFamily="2" charset="-122"/>
              </a:rPr>
              <a:t>Advertising of bid opportunities</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SimSun" panose="02010600030101010101" pitchFamily="2" charset="-122"/>
              </a:rPr>
              <a:t>signing Contracts,</a:t>
            </a:r>
          </a:p>
          <a:p>
            <a:pPr marL="342900" indent="-342900">
              <a:buFont typeface="+mj-lt"/>
              <a:buAutoNum type="alphaLcParenR"/>
            </a:pPr>
            <a:r>
              <a:rPr lang="en-US" sz="1800" dirty="0">
                <a:effectLst/>
                <a:latin typeface="Maiandra GD" panose="020E0502030308020204" pitchFamily="34" charset="0"/>
                <a:ea typeface="Calibri" panose="020F0502020204030204" pitchFamily="34" charset="0"/>
                <a:cs typeface="SimSun" panose="02010600030101010101" pitchFamily="2" charset="-122"/>
              </a:rPr>
              <a:t>conducting investigations and ensuring the implementation of Contracts.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3028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B7AF-EC35-A8BF-D6BB-8DA1D77BFBF8}"/>
              </a:ext>
            </a:extLst>
          </p:cNvPr>
          <p:cNvSpPr>
            <a:spLocks noGrp="1"/>
          </p:cNvSpPr>
          <p:nvPr>
            <p:ph type="title"/>
          </p:nvPr>
        </p:nvSpPr>
        <p:spPr/>
        <p:txBody>
          <a:bodyPr/>
          <a:lstStyle/>
          <a:p>
            <a:r>
              <a:rPr lang="en-US" dirty="0">
                <a:latin typeface="Maiandra GD" panose="020E0502030308020204" pitchFamily="34" charset="0"/>
              </a:rPr>
              <a:t>PLANNING</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3F4F046-603A-A02D-EE45-5ADC46054DE6}"/>
              </a:ext>
            </a:extLst>
          </p:cNvPr>
          <p:cNvSpPr>
            <a:spLocks noGrp="1"/>
          </p:cNvSpPr>
          <p:nvPr>
            <p:ph idx="1"/>
          </p:nvPr>
        </p:nvSpPr>
        <p:spPr/>
        <p:txBody>
          <a:bodyPr>
            <a:normAutofit/>
          </a:bodyPr>
          <a:lstStyle/>
          <a:p>
            <a:pPr marL="0" indent="0">
              <a:buNone/>
            </a:pPr>
            <a:r>
              <a:rPr lang="en-US" sz="2400" b="1" dirty="0">
                <a:latin typeface="Maiandra GD" panose="020E0502030308020204" pitchFamily="34" charset="0"/>
              </a:rPr>
              <a:t>Procurement  plan</a:t>
            </a:r>
          </a:p>
          <a:p>
            <a:r>
              <a:rPr lang="en-US" sz="2400" b="1" dirty="0">
                <a:latin typeface="Maiandra GD" panose="020E0502030308020204" pitchFamily="34" charset="0"/>
              </a:rPr>
              <a:t>Regulation 3 &amp; 4 of the PPDA (Procuring and Disposal Entities) Regulations 2023</a:t>
            </a:r>
          </a:p>
          <a:p>
            <a:r>
              <a:rPr lang="en-US" sz="2400" dirty="0">
                <a:latin typeface="Maiandra GD" panose="020E0502030308020204" pitchFamily="34" charset="0"/>
              </a:rPr>
              <a:t>Align the planned expenditure as appropriated by Parliament with the spending priorities of a procuring and disposing entity .</a:t>
            </a:r>
          </a:p>
          <a:p>
            <a:pPr marL="0" indent="0">
              <a:buNone/>
            </a:pPr>
            <a:endParaRPr lang="en-US" sz="2400" b="1" dirty="0">
              <a:latin typeface="Maiandra GD" panose="020E0502030308020204" pitchFamily="34"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406925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D26FE-6F7A-461E-83AA-21972040EE60}"/>
              </a:ext>
            </a:extLst>
          </p:cNvPr>
          <p:cNvSpPr>
            <a:spLocks noGrp="1"/>
          </p:cNvSpPr>
          <p:nvPr>
            <p:ph type="title"/>
          </p:nvPr>
        </p:nvSpPr>
        <p:spPr/>
        <p:txBody>
          <a:bodyPr/>
          <a:lstStyle/>
          <a:p>
            <a:r>
              <a:rPr lang="en-US" dirty="0"/>
              <a:t>MARKET SURVEY</a:t>
            </a:r>
            <a:endParaRPr lang="en-UG" dirty="0"/>
          </a:p>
        </p:txBody>
      </p:sp>
      <p:sp>
        <p:nvSpPr>
          <p:cNvPr id="3" name="Content Placeholder 2">
            <a:extLst>
              <a:ext uri="{FF2B5EF4-FFF2-40B4-BE49-F238E27FC236}">
                <a16:creationId xmlns:a16="http://schemas.microsoft.com/office/drawing/2014/main" id="{2B47A543-74F9-6B02-A987-10C80C46B4EE}"/>
              </a:ext>
            </a:extLst>
          </p:cNvPr>
          <p:cNvSpPr>
            <a:spLocks noGrp="1"/>
          </p:cNvSpPr>
          <p:nvPr>
            <p:ph idx="1"/>
          </p:nvPr>
        </p:nvSpPr>
        <p:spPr>
          <a:xfrm>
            <a:off x="1052423" y="2015733"/>
            <a:ext cx="10002431" cy="2728796"/>
          </a:xfrm>
        </p:spPr>
        <p:txBody>
          <a:bodyPr>
            <a:normAutofit/>
          </a:bodyPr>
          <a:lstStyle/>
          <a:p>
            <a:pPr marL="0" indent="0">
              <a:buNone/>
            </a:pPr>
            <a:r>
              <a:rPr lang="en-US" sz="2400" b="1" dirty="0">
                <a:latin typeface="Maiandra GD" panose="020E0502030308020204" pitchFamily="34" charset="0"/>
              </a:rPr>
              <a:t>Assessment of the Market Price</a:t>
            </a:r>
          </a:p>
          <a:p>
            <a:pPr marL="0" indent="0">
              <a:buNone/>
            </a:pPr>
            <a:r>
              <a:rPr lang="en-US" sz="2800" dirty="0">
                <a:latin typeface="Maiandra GD" panose="020E0502030308020204" pitchFamily="34" charset="0"/>
              </a:rPr>
              <a:t>Regulation 5 of the PPDA (Rules Methods for Procurement of supplies Works &amp; Non- Consultancy Services) Regulations 2023.</a:t>
            </a:r>
            <a:endParaRPr lang="en-UG" sz="2800" dirty="0">
              <a:latin typeface="Maiandra GD" panose="020E0502030308020204" pitchFamily="34" charset="0"/>
            </a:endParaRPr>
          </a:p>
        </p:txBody>
      </p:sp>
    </p:spTree>
    <p:extLst>
      <p:ext uri="{BB962C8B-B14F-4D97-AF65-F5344CB8AC3E}">
        <p14:creationId xmlns:p14="http://schemas.microsoft.com/office/powerpoint/2010/main" val="4034831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2C05E-0C58-8555-CD4D-FDF0D2A6221C}"/>
              </a:ext>
            </a:extLst>
          </p:cNvPr>
          <p:cNvSpPr>
            <a:spLocks noGrp="1"/>
          </p:cNvSpPr>
          <p:nvPr>
            <p:ph type="title"/>
          </p:nvPr>
        </p:nvSpPr>
        <p:spPr>
          <a:xfrm>
            <a:off x="496957" y="804519"/>
            <a:ext cx="10557897" cy="1049235"/>
          </a:xfrm>
        </p:spPr>
        <p:txBody>
          <a:bodyPr/>
          <a:lstStyle/>
          <a:p>
            <a:r>
              <a:rPr lang="en-US" dirty="0"/>
              <a:t>INITIATION OF THE PROCURMENT</a:t>
            </a:r>
            <a:br>
              <a:rPr lang="en-US" dirty="0"/>
            </a:br>
            <a:r>
              <a:rPr lang="en-US" dirty="0"/>
              <a:t>GOODS /WORKS / NON CONSULTANCY SERVICES</a:t>
            </a:r>
            <a:endParaRPr lang="en-UG" dirty="0"/>
          </a:p>
        </p:txBody>
      </p:sp>
      <p:sp>
        <p:nvSpPr>
          <p:cNvPr id="3" name="Content Placeholder 2">
            <a:extLst>
              <a:ext uri="{FF2B5EF4-FFF2-40B4-BE49-F238E27FC236}">
                <a16:creationId xmlns:a16="http://schemas.microsoft.com/office/drawing/2014/main" id="{32AC1481-10A2-296F-2A58-A7597D766392}"/>
              </a:ext>
            </a:extLst>
          </p:cNvPr>
          <p:cNvSpPr>
            <a:spLocks noGrp="1"/>
          </p:cNvSpPr>
          <p:nvPr>
            <p:ph idx="1"/>
          </p:nvPr>
        </p:nvSpPr>
        <p:spPr>
          <a:xfrm>
            <a:off x="255181" y="2015731"/>
            <a:ext cx="10799673" cy="4037749"/>
          </a:xfrm>
        </p:spPr>
        <p:txBody>
          <a:bodyPr>
            <a:normAutofit/>
          </a:bodyPr>
          <a:lstStyle/>
          <a:p>
            <a:r>
              <a:rPr lang="en-US" b="1" dirty="0">
                <a:latin typeface="Maiandra GD" panose="020E0502030308020204" pitchFamily="34" charset="0"/>
              </a:rPr>
              <a:t>PART VI – Sect. 75 – 95 PPDA Act  (Methods of Procurement)</a:t>
            </a:r>
          </a:p>
          <a:p>
            <a:pPr marL="0" indent="0">
              <a:buNone/>
            </a:pPr>
            <a:r>
              <a:rPr lang="en-US" b="1" dirty="0">
                <a:latin typeface="Maiandra GD" panose="020E0502030308020204" pitchFamily="34" charset="0"/>
              </a:rPr>
              <a:t>Open Domestic Bidding</a:t>
            </a:r>
          </a:p>
          <a:p>
            <a:pPr marL="0" indent="0">
              <a:buNone/>
            </a:pPr>
            <a:r>
              <a:rPr lang="en-US" dirty="0">
                <a:latin typeface="Maiandra GD" panose="020E0502030308020204" pitchFamily="34" charset="0"/>
              </a:rPr>
              <a:t>Open participation for all local corporations within the territorial boundaries of Uganda</a:t>
            </a:r>
          </a:p>
          <a:p>
            <a:pPr marL="0" indent="0">
              <a:buNone/>
            </a:pPr>
            <a:r>
              <a:rPr lang="en-US" b="1" dirty="0">
                <a:latin typeface="Maiandra GD" panose="020E0502030308020204" pitchFamily="34" charset="0"/>
              </a:rPr>
              <a:t>Open International Bidding</a:t>
            </a:r>
          </a:p>
          <a:p>
            <a:pPr marL="0" indent="0">
              <a:buNone/>
            </a:pPr>
            <a:r>
              <a:rPr lang="en-US" dirty="0">
                <a:latin typeface="Maiandra GD" panose="020E0502030308020204" pitchFamily="34" charset="0"/>
              </a:rPr>
              <a:t>Open participation for all local and foreign corporations within the territorial boundaries of Uganda</a:t>
            </a:r>
          </a:p>
          <a:p>
            <a:pPr marL="0" indent="0">
              <a:buNone/>
            </a:pPr>
            <a:r>
              <a:rPr lang="en-US" b="1" dirty="0">
                <a:latin typeface="Maiandra GD" panose="020E0502030308020204" pitchFamily="34" charset="0"/>
              </a:rPr>
              <a:t>Restricted Domestic Bidding</a:t>
            </a:r>
          </a:p>
          <a:p>
            <a:pPr marL="0" indent="0">
              <a:buNone/>
            </a:pPr>
            <a:r>
              <a:rPr lang="en-US" dirty="0">
                <a:latin typeface="Maiandra GD" panose="020E0502030308020204" pitchFamily="34" charset="0"/>
              </a:rPr>
              <a:t>Bids are obtained  by direct invitation ( local firms)</a:t>
            </a:r>
          </a:p>
        </p:txBody>
      </p:sp>
    </p:spTree>
    <p:extLst>
      <p:ext uri="{BB962C8B-B14F-4D97-AF65-F5344CB8AC3E}">
        <p14:creationId xmlns:p14="http://schemas.microsoft.com/office/powerpoint/2010/main" val="695491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DA0B1-6653-4E35-0F5E-AFF8B2715B22}"/>
              </a:ext>
            </a:extLst>
          </p:cNvPr>
          <p:cNvSpPr>
            <a:spLocks noGrp="1"/>
          </p:cNvSpPr>
          <p:nvPr>
            <p:ph type="title"/>
          </p:nvPr>
        </p:nvSpPr>
        <p:spPr/>
        <p:txBody>
          <a:bodyPr/>
          <a:lstStyle/>
          <a:p>
            <a:r>
              <a:rPr lang="en-US" dirty="0">
                <a:latin typeface="Maiandra GD" panose="020E0502030308020204" pitchFamily="34" charset="0"/>
              </a:rPr>
              <a:t>LAWS</a:t>
            </a:r>
            <a:r>
              <a:rPr lang="en-US" dirty="0"/>
              <a:t> GOVERNING PUBLIC PROCUREMENT</a:t>
            </a:r>
            <a:endParaRPr lang="en-UG" dirty="0"/>
          </a:p>
        </p:txBody>
      </p:sp>
      <p:sp>
        <p:nvSpPr>
          <p:cNvPr id="3" name="Content Placeholder 2">
            <a:extLst>
              <a:ext uri="{FF2B5EF4-FFF2-40B4-BE49-F238E27FC236}">
                <a16:creationId xmlns:a16="http://schemas.microsoft.com/office/drawing/2014/main" id="{597C793E-CCD5-349B-F586-F67495D95499}"/>
              </a:ext>
            </a:extLst>
          </p:cNvPr>
          <p:cNvSpPr>
            <a:spLocks noGrp="1"/>
          </p:cNvSpPr>
          <p:nvPr>
            <p:ph idx="1"/>
          </p:nvPr>
        </p:nvSpPr>
        <p:spPr/>
        <p:txBody>
          <a:bodyPr>
            <a:normAutofit/>
          </a:bodyPr>
          <a:lstStyle/>
          <a:p>
            <a:r>
              <a:rPr lang="en-US" dirty="0">
                <a:latin typeface="Maiandra GD" panose="020E0502030308020204" pitchFamily="34" charset="0"/>
              </a:rPr>
              <a:t>Public Procurement and Disposal of Public Assets Act Cap 205</a:t>
            </a:r>
          </a:p>
          <a:p>
            <a:r>
              <a:rPr lang="en-US" dirty="0">
                <a:latin typeface="Maiandra GD" panose="020E0502030308020204" pitchFamily="34" charset="0"/>
              </a:rPr>
              <a:t>Public Procurement and Disposal of Public Assets Amendment Act 2021</a:t>
            </a:r>
          </a:p>
          <a:p>
            <a:r>
              <a:rPr lang="en-US" dirty="0">
                <a:latin typeface="Maiandra GD" panose="020E0502030308020204" pitchFamily="34" charset="0"/>
              </a:rPr>
              <a:t>Public Procurement and Disposal of Public Assets Amendment Act 2014</a:t>
            </a:r>
          </a:p>
          <a:p>
            <a:r>
              <a:rPr lang="en-US" dirty="0">
                <a:latin typeface="Maiandra GD" panose="020E0502030308020204" pitchFamily="34" charset="0"/>
              </a:rPr>
              <a:t>Public Private Partnerships Act Cap 111</a:t>
            </a:r>
          </a:p>
          <a:p>
            <a:r>
              <a:rPr lang="en-US" dirty="0">
                <a:latin typeface="Maiandra GD" panose="020E0502030308020204" pitchFamily="34" charset="0"/>
              </a:rPr>
              <a:t>Public Finance Management Act Cap 171</a:t>
            </a:r>
          </a:p>
          <a:p>
            <a:endParaRPr lang="en-US" b="1" u="sng" dirty="0">
              <a:latin typeface="Maiandra GD" panose="020E0502030308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695753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6333-7AEA-09BA-3EB5-FCCA0E4830EA}"/>
              </a:ext>
            </a:extLst>
          </p:cNvPr>
          <p:cNvSpPr>
            <a:spLocks noGrp="1"/>
          </p:cNvSpPr>
          <p:nvPr>
            <p:ph type="title"/>
          </p:nvPr>
        </p:nvSpPr>
        <p:spPr>
          <a:xfrm>
            <a:off x="960121" y="804519"/>
            <a:ext cx="10094734" cy="989991"/>
          </a:xfrm>
        </p:spPr>
        <p:txBody>
          <a:bodyPr/>
          <a:lstStyle/>
          <a:p>
            <a:r>
              <a:rPr lang="en-US" dirty="0"/>
              <a:t>INITIATION OF THE Procurement</a:t>
            </a:r>
            <a:endParaRPr lang="en-UG" dirty="0"/>
          </a:p>
        </p:txBody>
      </p:sp>
      <p:sp>
        <p:nvSpPr>
          <p:cNvPr id="3" name="Content Placeholder 2">
            <a:extLst>
              <a:ext uri="{FF2B5EF4-FFF2-40B4-BE49-F238E27FC236}">
                <a16:creationId xmlns:a16="http://schemas.microsoft.com/office/drawing/2014/main" id="{259E212F-A332-1C10-D89D-38EB25584AB3}"/>
              </a:ext>
            </a:extLst>
          </p:cNvPr>
          <p:cNvSpPr>
            <a:spLocks noGrp="1"/>
          </p:cNvSpPr>
          <p:nvPr>
            <p:ph idx="1"/>
          </p:nvPr>
        </p:nvSpPr>
        <p:spPr>
          <a:xfrm>
            <a:off x="298175" y="2015732"/>
            <a:ext cx="10756680" cy="3853440"/>
          </a:xfrm>
        </p:spPr>
        <p:txBody>
          <a:bodyPr>
            <a:normAutofit lnSpcReduction="10000"/>
          </a:bodyPr>
          <a:lstStyle/>
          <a:p>
            <a:pPr marL="0" indent="0">
              <a:buNone/>
            </a:pPr>
            <a:r>
              <a:rPr lang="en-US" b="1" dirty="0">
                <a:latin typeface="Maiandra GD" panose="020E0502030308020204" pitchFamily="34" charset="0"/>
              </a:rPr>
              <a:t>Restricted International Bidding</a:t>
            </a:r>
          </a:p>
          <a:p>
            <a:pPr marL="0" indent="0">
              <a:buNone/>
            </a:pPr>
            <a:r>
              <a:rPr lang="en-US" dirty="0">
                <a:latin typeface="Maiandra GD" panose="020E0502030308020204" pitchFamily="34" charset="0"/>
              </a:rPr>
              <a:t>Bids are obtained  by direct invitation to include both local firms and foreign firms</a:t>
            </a:r>
            <a:endParaRPr lang="en-US" b="1" dirty="0">
              <a:latin typeface="Maiandra GD" panose="020E0502030308020204" pitchFamily="34" charset="0"/>
            </a:endParaRPr>
          </a:p>
          <a:p>
            <a:pPr marL="0" indent="0">
              <a:buNone/>
            </a:pPr>
            <a:r>
              <a:rPr lang="en-US" b="1" dirty="0">
                <a:latin typeface="Maiandra GD" panose="020E0502030308020204" pitchFamily="34" charset="0"/>
              </a:rPr>
              <a:t>Quotations Method</a:t>
            </a:r>
          </a:p>
          <a:p>
            <a:pPr marL="0" indent="0">
              <a:buNone/>
            </a:pPr>
            <a:r>
              <a:rPr lang="en-US" dirty="0">
                <a:latin typeface="Maiandra GD" panose="020E0502030308020204" pitchFamily="34" charset="0"/>
              </a:rPr>
              <a:t>Requires financial estimates from at least 3 bidders</a:t>
            </a:r>
          </a:p>
          <a:p>
            <a:pPr marL="0" indent="0">
              <a:buNone/>
            </a:pPr>
            <a:r>
              <a:rPr lang="en-US" b="1" dirty="0">
                <a:latin typeface="Maiandra GD" panose="020E0502030308020204" pitchFamily="34" charset="0"/>
              </a:rPr>
              <a:t>Direct Procurement </a:t>
            </a:r>
          </a:p>
          <a:p>
            <a:pPr marL="0" indent="0">
              <a:buNone/>
            </a:pPr>
            <a:r>
              <a:rPr lang="en-US" dirty="0">
                <a:latin typeface="Maiandra GD" panose="020E0502030308020204" pitchFamily="34" charset="0"/>
              </a:rPr>
              <a:t>Single Sourcing Method</a:t>
            </a:r>
          </a:p>
          <a:p>
            <a:pPr marL="0" indent="0">
              <a:buNone/>
            </a:pPr>
            <a:r>
              <a:rPr lang="en-US" b="1" dirty="0">
                <a:latin typeface="Maiandra GD" panose="020E0502030308020204" pitchFamily="34" charset="0"/>
              </a:rPr>
              <a:t>Micro- Procurement </a:t>
            </a:r>
            <a:endParaRPr lang="en-UG" b="1" dirty="0">
              <a:latin typeface="Maiandra GD" panose="020E0502030308020204" pitchFamily="34" charset="0"/>
            </a:endParaRPr>
          </a:p>
          <a:p>
            <a:pPr marL="0" indent="0">
              <a:buNone/>
            </a:pPr>
            <a:r>
              <a:rPr lang="en-US" dirty="0"/>
              <a:t>Procurements of Low values – under 10 million ugx</a:t>
            </a:r>
            <a:endParaRPr lang="en-UG" dirty="0"/>
          </a:p>
        </p:txBody>
      </p:sp>
    </p:spTree>
    <p:extLst>
      <p:ext uri="{BB962C8B-B14F-4D97-AF65-F5344CB8AC3E}">
        <p14:creationId xmlns:p14="http://schemas.microsoft.com/office/powerpoint/2010/main" val="1065749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9EA5-32CD-5922-ECDA-B7E05A3B8977}"/>
              </a:ext>
            </a:extLst>
          </p:cNvPr>
          <p:cNvSpPr>
            <a:spLocks noGrp="1"/>
          </p:cNvSpPr>
          <p:nvPr>
            <p:ph type="title"/>
          </p:nvPr>
        </p:nvSpPr>
        <p:spPr/>
        <p:txBody>
          <a:bodyPr/>
          <a:lstStyle/>
          <a:p>
            <a:r>
              <a:rPr lang="en-US" dirty="0"/>
              <a:t>INITIATION OF THE Procurement</a:t>
            </a:r>
          </a:p>
        </p:txBody>
      </p:sp>
      <p:sp>
        <p:nvSpPr>
          <p:cNvPr id="3" name="Content Placeholder 2">
            <a:extLst>
              <a:ext uri="{FF2B5EF4-FFF2-40B4-BE49-F238E27FC236}">
                <a16:creationId xmlns:a16="http://schemas.microsoft.com/office/drawing/2014/main" id="{969E887E-3C98-EC28-7F9B-EB7E6E4968E4}"/>
              </a:ext>
            </a:extLst>
          </p:cNvPr>
          <p:cNvSpPr>
            <a:spLocks noGrp="1"/>
          </p:cNvSpPr>
          <p:nvPr>
            <p:ph idx="1"/>
          </p:nvPr>
        </p:nvSpPr>
        <p:spPr/>
        <p:txBody>
          <a:bodyPr/>
          <a:lstStyle/>
          <a:p>
            <a:pPr marL="0" indent="0">
              <a:buNone/>
            </a:pPr>
            <a:r>
              <a:rPr lang="en-US" b="1" dirty="0"/>
              <a:t>Electronic Reverse Auction Method</a:t>
            </a:r>
          </a:p>
          <a:p>
            <a:pPr marL="0" indent="0">
              <a:buNone/>
            </a:pPr>
            <a:r>
              <a:rPr lang="en-US" dirty="0"/>
              <a:t>The bidders make offers to the procuring entity within a specified time.</a:t>
            </a:r>
          </a:p>
          <a:p>
            <a:pPr marL="0" indent="0">
              <a:buNone/>
            </a:pPr>
            <a:r>
              <a:rPr lang="en-US" b="1" dirty="0"/>
              <a:t>Procurement of Specialized Complex Goods works and Services</a:t>
            </a:r>
          </a:p>
          <a:p>
            <a:pPr marL="0" indent="0">
              <a:buNone/>
            </a:pPr>
            <a:r>
              <a:rPr lang="en-US" dirty="0"/>
              <a:t>Competitive dialogue for complex procurements </a:t>
            </a:r>
            <a:r>
              <a:rPr lang="en-US" dirty="0" err="1"/>
              <a:t>i.e</a:t>
            </a:r>
            <a:r>
              <a:rPr lang="en-US" dirty="0"/>
              <a:t> aircrafts</a:t>
            </a:r>
          </a:p>
          <a:p>
            <a:pPr marL="0" indent="0">
              <a:buNone/>
            </a:pPr>
            <a:r>
              <a:rPr lang="en-US" b="1" dirty="0"/>
              <a:t>Methods of Disposal </a:t>
            </a:r>
          </a:p>
          <a:p>
            <a:pPr marL="0" indent="0">
              <a:buNone/>
            </a:pPr>
            <a:r>
              <a:rPr lang="en-US" dirty="0"/>
              <a:t>Public auction, public bidding , negotiations, sale to public officers, destructions, trade ins,  electronic transfer, transfer to another procuring and disposal entity.</a:t>
            </a:r>
          </a:p>
        </p:txBody>
      </p:sp>
    </p:spTree>
    <p:extLst>
      <p:ext uri="{BB962C8B-B14F-4D97-AF65-F5344CB8AC3E}">
        <p14:creationId xmlns:p14="http://schemas.microsoft.com/office/powerpoint/2010/main" val="34798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70F7-3541-18B5-723A-2DBBB6A7521E}"/>
              </a:ext>
            </a:extLst>
          </p:cNvPr>
          <p:cNvSpPr>
            <a:spLocks noGrp="1"/>
          </p:cNvSpPr>
          <p:nvPr>
            <p:ph type="title"/>
          </p:nvPr>
        </p:nvSpPr>
        <p:spPr/>
        <p:txBody>
          <a:bodyPr>
            <a:normAutofit fontScale="90000"/>
          </a:bodyPr>
          <a:lstStyle/>
          <a:p>
            <a:r>
              <a:rPr lang="en-US" dirty="0"/>
              <a:t>INITIATION OF THE PROCURMENT –</a:t>
            </a:r>
            <a:br>
              <a:rPr lang="en-US" dirty="0"/>
            </a:br>
            <a:r>
              <a:rPr lang="en-US" dirty="0"/>
              <a:t>CONSULTANCY</a:t>
            </a:r>
            <a:br>
              <a:rPr lang="en-US" dirty="0"/>
            </a:br>
            <a:endParaRPr lang="en-UG" dirty="0"/>
          </a:p>
        </p:txBody>
      </p:sp>
      <p:sp>
        <p:nvSpPr>
          <p:cNvPr id="3" name="Content Placeholder 2">
            <a:extLst>
              <a:ext uri="{FF2B5EF4-FFF2-40B4-BE49-F238E27FC236}">
                <a16:creationId xmlns:a16="http://schemas.microsoft.com/office/drawing/2014/main" id="{81A56BC0-B974-EF85-5996-776AFD74D2C7}"/>
              </a:ext>
            </a:extLst>
          </p:cNvPr>
          <p:cNvSpPr>
            <a:spLocks noGrp="1"/>
          </p:cNvSpPr>
          <p:nvPr>
            <p:ph idx="1"/>
          </p:nvPr>
        </p:nvSpPr>
        <p:spPr>
          <a:xfrm>
            <a:off x="576471" y="2015732"/>
            <a:ext cx="10478384" cy="3450613"/>
          </a:xfrm>
        </p:spPr>
        <p:txBody>
          <a:bodyPr/>
          <a:lstStyle/>
          <a:p>
            <a:pPr marL="0" indent="0">
              <a:buNone/>
            </a:pPr>
            <a:r>
              <a:rPr lang="en-US" b="1" dirty="0"/>
              <a:t>PPDA (Procurement of Consultancy Services) Regulations 2023</a:t>
            </a:r>
          </a:p>
          <a:p>
            <a:r>
              <a:rPr lang="en-US" dirty="0"/>
              <a:t>Expression of Interest – Regulation 26</a:t>
            </a:r>
          </a:p>
          <a:p>
            <a:r>
              <a:rPr lang="en-US" dirty="0"/>
              <a:t>Single Sourcing _ Regulation 32</a:t>
            </a:r>
          </a:p>
          <a:p>
            <a:r>
              <a:rPr lang="en-US" dirty="0"/>
              <a:t>Request for Proposals – Regulation 34</a:t>
            </a:r>
          </a:p>
          <a:p>
            <a:r>
              <a:rPr lang="en-US" dirty="0"/>
              <a:t>Shortlisting  Consultants without Expression Interest – </a:t>
            </a:r>
          </a:p>
          <a:p>
            <a:endParaRPr lang="en-US" dirty="0"/>
          </a:p>
          <a:p>
            <a:endParaRPr lang="en-UG" dirty="0"/>
          </a:p>
        </p:txBody>
      </p:sp>
    </p:spTree>
    <p:extLst>
      <p:ext uri="{BB962C8B-B14F-4D97-AF65-F5344CB8AC3E}">
        <p14:creationId xmlns:p14="http://schemas.microsoft.com/office/powerpoint/2010/main" val="736417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7357C-2896-D018-4CB4-F7697A32C726}"/>
              </a:ext>
            </a:extLst>
          </p:cNvPr>
          <p:cNvSpPr>
            <a:spLocks noGrp="1"/>
          </p:cNvSpPr>
          <p:nvPr>
            <p:ph type="title"/>
          </p:nvPr>
        </p:nvSpPr>
        <p:spPr/>
        <p:txBody>
          <a:bodyPr/>
          <a:lstStyle/>
          <a:p>
            <a:r>
              <a:rPr lang="en-US" dirty="0">
                <a:latin typeface="Maiandra GD" panose="020E0502030308020204" pitchFamily="34" charset="0"/>
              </a:rPr>
              <a:t>ELIGIBILITY REQUIREMENTS OF BIDDERS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4A9499E-1D9D-5BD1-DCE8-3AC43E995917}"/>
              </a:ext>
            </a:extLst>
          </p:cNvPr>
          <p:cNvSpPr>
            <a:spLocks noGrp="1"/>
          </p:cNvSpPr>
          <p:nvPr>
            <p:ph idx="1"/>
          </p:nvPr>
        </p:nvSpPr>
        <p:spPr>
          <a:xfrm>
            <a:off x="1451579" y="2015732"/>
            <a:ext cx="9603275" cy="3642118"/>
          </a:xfrm>
        </p:spPr>
        <p:txBody>
          <a:bodyPr>
            <a:normAutofit fontScale="92500" lnSpcReduction="10000"/>
          </a:bodyPr>
          <a:lstStyle/>
          <a:p>
            <a:r>
              <a:rPr lang="en-US" dirty="0">
                <a:latin typeface="Maiandra GD" panose="020E0502030308020204" pitchFamily="34" charset="0"/>
              </a:rPr>
              <a:t>Regulation 17 -18 PPDA ( Evaluation ) Regulations 2023</a:t>
            </a:r>
          </a:p>
          <a:p>
            <a:pPr marL="457200" indent="-457200">
              <a:buFont typeface="+mj-lt"/>
              <a:buAutoNum type="alphaLcParenR"/>
            </a:pPr>
            <a:r>
              <a:rPr lang="en-US" dirty="0">
                <a:latin typeface="Maiandra GD" panose="020E0502030308020204" pitchFamily="34" charset="0"/>
              </a:rPr>
              <a:t>Legal capacity</a:t>
            </a:r>
          </a:p>
          <a:p>
            <a:pPr marL="457200" indent="-457200">
              <a:buFont typeface="+mj-lt"/>
              <a:buAutoNum type="alphaLcParenR"/>
            </a:pPr>
            <a:r>
              <a:rPr lang="en-US" dirty="0">
                <a:latin typeface="Maiandra GD" panose="020E0502030308020204" pitchFamily="34" charset="0"/>
              </a:rPr>
              <a:t>Not insolvent, in receivership / bankrupt</a:t>
            </a:r>
          </a:p>
          <a:p>
            <a:pPr marL="457200" indent="-457200">
              <a:buFont typeface="+mj-lt"/>
              <a:buAutoNum type="alphaLcParenR"/>
            </a:pPr>
            <a:r>
              <a:rPr lang="en-US" dirty="0">
                <a:latin typeface="Maiandra GD" panose="020E0502030308020204" pitchFamily="34" charset="0"/>
              </a:rPr>
              <a:t>Not subject to legal proceedings</a:t>
            </a:r>
          </a:p>
          <a:p>
            <a:pPr marL="457200" indent="-457200">
              <a:buFont typeface="+mj-lt"/>
              <a:buAutoNum type="alphaLcParenR"/>
            </a:pPr>
            <a:r>
              <a:rPr lang="en-US" dirty="0">
                <a:latin typeface="Maiandra GD" panose="020E0502030308020204" pitchFamily="34" charset="0"/>
              </a:rPr>
              <a:t>Tax registered and  compliance – VAT PAYE</a:t>
            </a:r>
          </a:p>
          <a:p>
            <a:pPr marL="457200" indent="-457200">
              <a:buFont typeface="+mj-lt"/>
              <a:buAutoNum type="alphaLcParenR"/>
            </a:pPr>
            <a:r>
              <a:rPr lang="en-US" dirty="0">
                <a:latin typeface="Maiandra GD" panose="020E0502030308020204" pitchFamily="34" charset="0"/>
              </a:rPr>
              <a:t>Trading License </a:t>
            </a:r>
          </a:p>
          <a:p>
            <a:pPr marL="457200" indent="-457200">
              <a:buFont typeface="+mj-lt"/>
              <a:buAutoNum type="alphaLcParenR"/>
            </a:pPr>
            <a:r>
              <a:rPr lang="en-US" dirty="0">
                <a:latin typeface="Maiandra GD" panose="020E0502030308020204" pitchFamily="34" charset="0"/>
              </a:rPr>
              <a:t>POA </a:t>
            </a:r>
          </a:p>
          <a:p>
            <a:pPr marL="457200" indent="-457200">
              <a:buFont typeface="+mj-lt"/>
              <a:buAutoNum type="alphaLcParenR"/>
            </a:pPr>
            <a:r>
              <a:rPr lang="en-US" dirty="0">
                <a:latin typeface="Maiandra GD" panose="020E0502030308020204" pitchFamily="34" charset="0"/>
              </a:rPr>
              <a:t>Bid Security Declaration and Bid Security</a:t>
            </a:r>
            <a:endParaRPr lang="en-UG" dirty="0">
              <a:latin typeface="Maiandra GD" panose="020E0502030308020204" pitchFamily="34" charset="0"/>
            </a:endParaRPr>
          </a:p>
        </p:txBody>
      </p:sp>
    </p:spTree>
    <p:extLst>
      <p:ext uri="{BB962C8B-B14F-4D97-AF65-F5344CB8AC3E}">
        <p14:creationId xmlns:p14="http://schemas.microsoft.com/office/powerpoint/2010/main" val="3390000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DC28B-8117-B8A6-1C97-7EA88EDAC460}"/>
              </a:ext>
            </a:extLst>
          </p:cNvPr>
          <p:cNvSpPr>
            <a:spLocks noGrp="1"/>
          </p:cNvSpPr>
          <p:nvPr>
            <p:ph type="title"/>
          </p:nvPr>
        </p:nvSpPr>
        <p:spPr>
          <a:xfrm>
            <a:off x="1451579" y="251461"/>
            <a:ext cx="9603275" cy="548639"/>
          </a:xfrm>
        </p:spPr>
        <p:txBody>
          <a:bodyPr/>
          <a:lstStyle/>
          <a:p>
            <a:r>
              <a:rPr lang="en-US" dirty="0"/>
              <a:t>THRESHOLDS &amp; BID VALIDITY -</a:t>
            </a:r>
            <a:endParaRPr lang="en-UG" dirty="0"/>
          </a:p>
        </p:txBody>
      </p:sp>
      <p:graphicFrame>
        <p:nvGraphicFramePr>
          <p:cNvPr id="4" name="Table 4">
            <a:extLst>
              <a:ext uri="{FF2B5EF4-FFF2-40B4-BE49-F238E27FC236}">
                <a16:creationId xmlns:a16="http://schemas.microsoft.com/office/drawing/2014/main" id="{F73BCCEC-004D-3CED-80C6-A2044F763244}"/>
              </a:ext>
            </a:extLst>
          </p:cNvPr>
          <p:cNvGraphicFramePr>
            <a:graphicFrameLocks noGrp="1"/>
          </p:cNvGraphicFramePr>
          <p:nvPr>
            <p:ph idx="1"/>
            <p:extLst>
              <p:ext uri="{D42A27DB-BD31-4B8C-83A1-F6EECF244321}">
                <p14:modId xmlns:p14="http://schemas.microsoft.com/office/powerpoint/2010/main" val="754108643"/>
              </p:ext>
            </p:extLst>
          </p:nvPr>
        </p:nvGraphicFramePr>
        <p:xfrm>
          <a:off x="182880" y="914400"/>
          <a:ext cx="11532870" cy="5817871"/>
        </p:xfrm>
        <a:graphic>
          <a:graphicData uri="http://schemas.openxmlformats.org/drawingml/2006/table">
            <a:tbl>
              <a:tblPr firstRow="1" bandRow="1">
                <a:tableStyleId>{5C22544A-7EE6-4342-B048-85BDC9FD1C3A}</a:tableStyleId>
              </a:tblPr>
              <a:tblGrid>
                <a:gridCol w="2531204">
                  <a:extLst>
                    <a:ext uri="{9D8B030D-6E8A-4147-A177-3AD203B41FA5}">
                      <a16:colId xmlns:a16="http://schemas.microsoft.com/office/drawing/2014/main" val="3784437619"/>
                    </a:ext>
                  </a:extLst>
                </a:gridCol>
                <a:gridCol w="4500833">
                  <a:extLst>
                    <a:ext uri="{9D8B030D-6E8A-4147-A177-3AD203B41FA5}">
                      <a16:colId xmlns:a16="http://schemas.microsoft.com/office/drawing/2014/main" val="2255598431"/>
                    </a:ext>
                  </a:extLst>
                </a:gridCol>
                <a:gridCol w="4500833">
                  <a:extLst>
                    <a:ext uri="{9D8B030D-6E8A-4147-A177-3AD203B41FA5}">
                      <a16:colId xmlns:a16="http://schemas.microsoft.com/office/drawing/2014/main" val="410921781"/>
                    </a:ext>
                  </a:extLst>
                </a:gridCol>
              </a:tblGrid>
              <a:tr h="390401">
                <a:tc>
                  <a:txBody>
                    <a:bodyPr/>
                    <a:lstStyle/>
                    <a:p>
                      <a:r>
                        <a:rPr lang="en-US" dirty="0"/>
                        <a:t>METHOD </a:t>
                      </a:r>
                      <a:endParaRPr lang="en-UG" dirty="0"/>
                    </a:p>
                  </a:txBody>
                  <a:tcPr/>
                </a:tc>
                <a:tc>
                  <a:txBody>
                    <a:bodyPr/>
                    <a:lstStyle/>
                    <a:p>
                      <a:r>
                        <a:rPr lang="en-US" dirty="0"/>
                        <a:t>BIDDING PERIOD</a:t>
                      </a:r>
                      <a:endParaRPr lang="en-UG" dirty="0"/>
                    </a:p>
                  </a:txBody>
                  <a:tcPr/>
                </a:tc>
                <a:tc>
                  <a:txBody>
                    <a:bodyPr/>
                    <a:lstStyle/>
                    <a:p>
                      <a:r>
                        <a:rPr lang="en-US" dirty="0"/>
                        <a:t>THRESHOLDS</a:t>
                      </a:r>
                      <a:endParaRPr lang="en-UG" dirty="0"/>
                    </a:p>
                  </a:txBody>
                  <a:tcPr/>
                </a:tc>
                <a:extLst>
                  <a:ext uri="{0D108BD9-81ED-4DB2-BD59-A6C34878D82A}">
                    <a16:rowId xmlns:a16="http://schemas.microsoft.com/office/drawing/2014/main" val="120433022"/>
                  </a:ext>
                </a:extLst>
              </a:tr>
              <a:tr h="683202">
                <a:tc>
                  <a:txBody>
                    <a:bodyPr/>
                    <a:lstStyle/>
                    <a:p>
                      <a:r>
                        <a:rPr lang="en-US" dirty="0"/>
                        <a:t>Open Domestic</a:t>
                      </a:r>
                      <a:endParaRPr lang="en-UG" dirty="0"/>
                    </a:p>
                  </a:txBody>
                  <a:tcPr/>
                </a:tc>
                <a:tc>
                  <a:txBody>
                    <a:bodyPr/>
                    <a:lstStyle/>
                    <a:p>
                      <a:r>
                        <a:rPr lang="en-US" dirty="0"/>
                        <a:t>15 working days</a:t>
                      </a:r>
                      <a:endParaRPr lang="en-UG" dirty="0"/>
                    </a:p>
                  </a:txBody>
                  <a:tcPr/>
                </a:tc>
                <a:tc>
                  <a:txBody>
                    <a:bodyPr/>
                    <a:lstStyle/>
                    <a:p>
                      <a:r>
                        <a:rPr lang="en-US" dirty="0"/>
                        <a:t>800 million (Works) 400m  for supplies</a:t>
                      </a:r>
                      <a:endParaRPr lang="en-UG" dirty="0"/>
                    </a:p>
                  </a:txBody>
                  <a:tcPr/>
                </a:tc>
                <a:extLst>
                  <a:ext uri="{0D108BD9-81ED-4DB2-BD59-A6C34878D82A}">
                    <a16:rowId xmlns:a16="http://schemas.microsoft.com/office/drawing/2014/main" val="2966125197"/>
                  </a:ext>
                </a:extLst>
              </a:tr>
              <a:tr h="976004">
                <a:tc>
                  <a:txBody>
                    <a:bodyPr/>
                    <a:lstStyle/>
                    <a:p>
                      <a:r>
                        <a:rPr lang="en-US" dirty="0"/>
                        <a:t>Open International</a:t>
                      </a:r>
                      <a:endParaRPr lang="en-UG" dirty="0"/>
                    </a:p>
                  </a:txBody>
                  <a:tcPr/>
                </a:tc>
                <a:tc>
                  <a:txBody>
                    <a:bodyPr/>
                    <a:lstStyle/>
                    <a:p>
                      <a:r>
                        <a:rPr lang="en-US" dirty="0"/>
                        <a:t>20 working days </a:t>
                      </a:r>
                      <a:endParaRPr lang="en-U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400 -800 Million (Works) 200- 400 Million Supplies </a:t>
                      </a:r>
                      <a:endParaRPr lang="en-UG" dirty="0"/>
                    </a:p>
                    <a:p>
                      <a:endParaRPr lang="en-UG" dirty="0"/>
                    </a:p>
                  </a:txBody>
                  <a:tcPr/>
                </a:tc>
                <a:extLst>
                  <a:ext uri="{0D108BD9-81ED-4DB2-BD59-A6C34878D82A}">
                    <a16:rowId xmlns:a16="http://schemas.microsoft.com/office/drawing/2014/main" val="1805596343"/>
                  </a:ext>
                </a:extLst>
              </a:tr>
              <a:tr h="683202">
                <a:tc>
                  <a:txBody>
                    <a:bodyPr/>
                    <a:lstStyle/>
                    <a:p>
                      <a:r>
                        <a:rPr lang="en-US" dirty="0"/>
                        <a:t>Restricted Domestic</a:t>
                      </a:r>
                      <a:endParaRPr lang="en-UG" dirty="0"/>
                    </a:p>
                  </a:txBody>
                  <a:tcPr/>
                </a:tc>
                <a:tc>
                  <a:txBody>
                    <a:bodyPr/>
                    <a:lstStyle/>
                    <a:p>
                      <a:r>
                        <a:rPr lang="en-US" dirty="0"/>
                        <a:t>10 working days</a:t>
                      </a:r>
                      <a:endParaRPr lang="en-U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400 -800 Million (Works) 200- 400 Million Supplies </a:t>
                      </a:r>
                      <a:endParaRPr lang="en-UG" dirty="0"/>
                    </a:p>
                  </a:txBody>
                  <a:tcPr/>
                </a:tc>
                <a:extLst>
                  <a:ext uri="{0D108BD9-81ED-4DB2-BD59-A6C34878D82A}">
                    <a16:rowId xmlns:a16="http://schemas.microsoft.com/office/drawing/2014/main" val="2969475645"/>
                  </a:ext>
                </a:extLst>
              </a:tr>
              <a:tr h="582505">
                <a:tc>
                  <a:txBody>
                    <a:bodyPr/>
                    <a:lstStyle/>
                    <a:p>
                      <a:r>
                        <a:rPr lang="en-US" dirty="0"/>
                        <a:t>Restricted International</a:t>
                      </a:r>
                      <a:endParaRPr lang="en-UG" dirty="0"/>
                    </a:p>
                  </a:txBody>
                  <a:tcPr/>
                </a:tc>
                <a:tc>
                  <a:txBody>
                    <a:bodyPr/>
                    <a:lstStyle/>
                    <a:p>
                      <a:r>
                        <a:rPr lang="en-US" dirty="0"/>
                        <a:t>15 working days</a:t>
                      </a:r>
                      <a:endParaRPr lang="en-UG" dirty="0"/>
                    </a:p>
                  </a:txBody>
                  <a:tcPr/>
                </a:tc>
                <a:tc>
                  <a:txBody>
                    <a:bodyPr/>
                    <a:lstStyle/>
                    <a:p>
                      <a:endParaRPr lang="en-UG" dirty="0"/>
                    </a:p>
                  </a:txBody>
                  <a:tcPr/>
                </a:tc>
                <a:extLst>
                  <a:ext uri="{0D108BD9-81ED-4DB2-BD59-A6C34878D82A}">
                    <a16:rowId xmlns:a16="http://schemas.microsoft.com/office/drawing/2014/main" val="2443743845"/>
                  </a:ext>
                </a:extLst>
              </a:tr>
              <a:tr h="926873">
                <a:tc>
                  <a:txBody>
                    <a:bodyPr/>
                    <a:lstStyle/>
                    <a:p>
                      <a:r>
                        <a:rPr lang="en-US" dirty="0"/>
                        <a:t>Quotations </a:t>
                      </a:r>
                    </a:p>
                    <a:p>
                      <a:endParaRPr lang="en-US" dirty="0"/>
                    </a:p>
                    <a:p>
                      <a:r>
                        <a:rPr lang="en-US" dirty="0"/>
                        <a:t>Micro -</a:t>
                      </a:r>
                      <a:endParaRPr lang="en-UG" dirty="0"/>
                    </a:p>
                  </a:txBody>
                  <a:tcPr/>
                </a:tc>
                <a:tc>
                  <a:txBody>
                    <a:bodyPr/>
                    <a:lstStyle/>
                    <a:p>
                      <a:r>
                        <a:rPr lang="en-US" dirty="0"/>
                        <a:t>5 Working Days</a:t>
                      </a:r>
                      <a:endParaRPr lang="en-UG" dirty="0"/>
                    </a:p>
                  </a:txBody>
                  <a:tcPr/>
                </a:tc>
                <a:tc>
                  <a:txBody>
                    <a:bodyPr/>
                    <a:lstStyle/>
                    <a:p>
                      <a:r>
                        <a:rPr lang="en-US" dirty="0"/>
                        <a:t>10 – 400 Million (Works) 5 – 200 Million supplies</a:t>
                      </a:r>
                    </a:p>
                    <a:p>
                      <a:r>
                        <a:rPr lang="en-US" dirty="0"/>
                        <a:t>10 million (works) 5 Million Supplies</a:t>
                      </a:r>
                      <a:endParaRPr lang="en-UG" dirty="0"/>
                    </a:p>
                  </a:txBody>
                  <a:tcPr/>
                </a:tc>
                <a:extLst>
                  <a:ext uri="{0D108BD9-81ED-4DB2-BD59-A6C34878D82A}">
                    <a16:rowId xmlns:a16="http://schemas.microsoft.com/office/drawing/2014/main" val="4044227538"/>
                  </a:ext>
                </a:extLst>
              </a:tr>
              <a:tr h="648811">
                <a:tc>
                  <a:txBody>
                    <a:bodyPr/>
                    <a:lstStyle/>
                    <a:p>
                      <a:r>
                        <a:rPr lang="en-US" dirty="0"/>
                        <a:t>Expression of Interest</a:t>
                      </a:r>
                      <a:endParaRPr lang="en-UG" dirty="0"/>
                    </a:p>
                  </a:txBody>
                  <a:tcPr/>
                </a:tc>
                <a:tc>
                  <a:txBody>
                    <a:bodyPr/>
                    <a:lstStyle/>
                    <a:p>
                      <a:r>
                        <a:rPr lang="en-US" dirty="0"/>
                        <a:t>Part IV Regulation 26 PPDA (Consultancy) Regulations 2023</a:t>
                      </a:r>
                      <a:endParaRPr lang="en-UG" dirty="0"/>
                    </a:p>
                  </a:txBody>
                  <a:tcPr/>
                </a:tc>
                <a:tc>
                  <a:txBody>
                    <a:bodyPr/>
                    <a:lstStyle/>
                    <a:p>
                      <a:endParaRPr lang="en-UG" dirty="0"/>
                    </a:p>
                  </a:txBody>
                  <a:tcPr/>
                </a:tc>
                <a:extLst>
                  <a:ext uri="{0D108BD9-81ED-4DB2-BD59-A6C34878D82A}">
                    <a16:rowId xmlns:a16="http://schemas.microsoft.com/office/drawing/2014/main" val="1425405236"/>
                  </a:ext>
                </a:extLst>
              </a:tr>
              <a:tr h="926873">
                <a:tc>
                  <a:txBody>
                    <a:bodyPr/>
                    <a:lstStyle/>
                    <a:p>
                      <a:r>
                        <a:rPr lang="en-US" dirty="0"/>
                        <a:t>Request for Proposals</a:t>
                      </a:r>
                      <a:endParaRPr lang="en-U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Part IV Regulation 34 Regulation 26 PPDA (Consultancy) Regulations 2023</a:t>
                      </a:r>
                      <a:endParaRPr lang="en-UG" dirty="0"/>
                    </a:p>
                    <a:p>
                      <a:endParaRPr lang="en-UG" dirty="0"/>
                    </a:p>
                  </a:txBody>
                  <a:tcPr/>
                </a:tc>
                <a:tc>
                  <a:txBody>
                    <a:bodyPr/>
                    <a:lstStyle/>
                    <a:p>
                      <a:endParaRPr lang="en-UG" dirty="0"/>
                    </a:p>
                  </a:txBody>
                  <a:tcPr/>
                </a:tc>
                <a:extLst>
                  <a:ext uri="{0D108BD9-81ED-4DB2-BD59-A6C34878D82A}">
                    <a16:rowId xmlns:a16="http://schemas.microsoft.com/office/drawing/2014/main" val="2111525745"/>
                  </a:ext>
                </a:extLst>
              </a:tr>
            </a:tbl>
          </a:graphicData>
        </a:graphic>
      </p:graphicFrame>
    </p:spTree>
    <p:extLst>
      <p:ext uri="{BB962C8B-B14F-4D97-AF65-F5344CB8AC3E}">
        <p14:creationId xmlns:p14="http://schemas.microsoft.com/office/powerpoint/2010/main" val="126003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A716A-04E4-B048-B05E-2BF551645584}"/>
              </a:ext>
            </a:extLst>
          </p:cNvPr>
          <p:cNvSpPr>
            <a:spLocks noGrp="1"/>
          </p:cNvSpPr>
          <p:nvPr>
            <p:ph type="title"/>
          </p:nvPr>
        </p:nvSpPr>
        <p:spPr/>
        <p:txBody>
          <a:bodyPr/>
          <a:lstStyle/>
          <a:p>
            <a:r>
              <a:rPr lang="en-US" dirty="0"/>
              <a:t>EVALUATION OF THE PROCUREMENT</a:t>
            </a:r>
            <a:endParaRPr lang="en-UG" dirty="0"/>
          </a:p>
        </p:txBody>
      </p:sp>
      <p:sp>
        <p:nvSpPr>
          <p:cNvPr id="3" name="Content Placeholder 2">
            <a:extLst>
              <a:ext uri="{FF2B5EF4-FFF2-40B4-BE49-F238E27FC236}">
                <a16:creationId xmlns:a16="http://schemas.microsoft.com/office/drawing/2014/main" id="{2975C168-DFC0-6B56-26D0-4437A4453A83}"/>
              </a:ext>
            </a:extLst>
          </p:cNvPr>
          <p:cNvSpPr>
            <a:spLocks noGrp="1"/>
          </p:cNvSpPr>
          <p:nvPr>
            <p:ph idx="1"/>
          </p:nvPr>
        </p:nvSpPr>
        <p:spPr>
          <a:xfrm>
            <a:off x="1052423" y="2015732"/>
            <a:ext cx="10002432" cy="3588655"/>
          </a:xfrm>
        </p:spPr>
        <p:txBody>
          <a:bodyPr>
            <a:normAutofit fontScale="92500" lnSpcReduction="10000"/>
          </a:bodyPr>
          <a:lstStyle/>
          <a:p>
            <a:r>
              <a:rPr lang="en-US" b="1" dirty="0">
                <a:latin typeface="Maiandra GD" panose="020E0502030308020204" pitchFamily="34" charset="0"/>
              </a:rPr>
              <a:t>Sect 4 - Provides for the number of Days the Evaluation committee shall complete the Evaluation report based on the nature of the procurement</a:t>
            </a:r>
          </a:p>
          <a:p>
            <a:r>
              <a:rPr lang="en-US" b="1" dirty="0">
                <a:latin typeface="Maiandra GD" panose="020E0502030308020204" pitchFamily="34" charset="0"/>
              </a:rPr>
              <a:t>Sec. 76 of the PPDA Act </a:t>
            </a:r>
          </a:p>
          <a:p>
            <a:pPr marL="0" indent="0">
              <a:buNone/>
            </a:pPr>
            <a:r>
              <a:rPr lang="en-US" dirty="0">
                <a:latin typeface="Maiandra GD" panose="020E0502030308020204" pitchFamily="34" charset="0"/>
              </a:rPr>
              <a:t>The Choice of an evaluation Methodology will be determined  by the type, complexity of the Procurement or disposal</a:t>
            </a:r>
          </a:p>
          <a:p>
            <a:pPr marL="0" indent="0">
              <a:buNone/>
            </a:pPr>
            <a:endParaRPr lang="en-US" b="1" dirty="0">
              <a:latin typeface="Maiandra GD" panose="020E0502030308020204" pitchFamily="34" charset="0"/>
            </a:endParaRPr>
          </a:p>
          <a:p>
            <a:pPr marL="0" indent="0">
              <a:buNone/>
            </a:pPr>
            <a:r>
              <a:rPr lang="en-US" b="1" dirty="0">
                <a:latin typeface="Maiandra GD" panose="020E0502030308020204" pitchFamily="34" charset="0"/>
              </a:rPr>
              <a:t>METHODS OF EVEALUATION PROCDURES FOR GOODS /WORKS / NONCONSULTANCY &amp; CONSULTANCY SERVICES – Part IV of the Evaluation Regulations</a:t>
            </a:r>
          </a:p>
          <a:p>
            <a:pPr marL="0" indent="0">
              <a:buNone/>
            </a:pPr>
            <a:r>
              <a:rPr lang="en-US" b="1" dirty="0">
                <a:latin typeface="Maiandra GD" panose="020E0502030308020204" pitchFamily="34" charset="0"/>
              </a:rPr>
              <a:t> </a:t>
            </a:r>
            <a:endParaRPr lang="en-UG" b="1" dirty="0">
              <a:latin typeface="Maiandra GD" panose="020E0502030308020204" pitchFamily="34" charset="0"/>
            </a:endParaRPr>
          </a:p>
        </p:txBody>
      </p:sp>
    </p:spTree>
    <p:extLst>
      <p:ext uri="{BB962C8B-B14F-4D97-AF65-F5344CB8AC3E}">
        <p14:creationId xmlns:p14="http://schemas.microsoft.com/office/powerpoint/2010/main" val="4254324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601E6-76C8-48D0-A031-181FBD7EC57E}"/>
              </a:ext>
            </a:extLst>
          </p:cNvPr>
          <p:cNvSpPr>
            <a:spLocks noGrp="1"/>
          </p:cNvSpPr>
          <p:nvPr>
            <p:ph type="title"/>
          </p:nvPr>
        </p:nvSpPr>
        <p:spPr/>
        <p:txBody>
          <a:bodyPr/>
          <a:lstStyle/>
          <a:p>
            <a:r>
              <a:rPr lang="en-US" dirty="0"/>
              <a:t>CONTRACTING</a:t>
            </a:r>
            <a:endParaRPr lang="en-UG" dirty="0"/>
          </a:p>
        </p:txBody>
      </p:sp>
      <p:sp>
        <p:nvSpPr>
          <p:cNvPr id="3" name="Content Placeholder 2">
            <a:extLst>
              <a:ext uri="{FF2B5EF4-FFF2-40B4-BE49-F238E27FC236}">
                <a16:creationId xmlns:a16="http://schemas.microsoft.com/office/drawing/2014/main" id="{D9985CD4-5F1B-35BC-9C42-CB85BE25C789}"/>
              </a:ext>
            </a:extLst>
          </p:cNvPr>
          <p:cNvSpPr>
            <a:spLocks noGrp="1"/>
          </p:cNvSpPr>
          <p:nvPr>
            <p:ph idx="1"/>
          </p:nvPr>
        </p:nvSpPr>
        <p:spPr>
          <a:xfrm>
            <a:off x="1451579" y="2015732"/>
            <a:ext cx="9603275" cy="4037749"/>
          </a:xfrm>
        </p:spPr>
        <p:txBody>
          <a:bodyPr>
            <a:noAutofit/>
          </a:bodyPr>
          <a:lstStyle/>
          <a:p>
            <a:pPr algn="just"/>
            <a:r>
              <a:rPr lang="en-US" sz="2400" b="1" dirty="0">
                <a:latin typeface="Maiandra GD" panose="020E0502030308020204" pitchFamily="34" charset="0"/>
              </a:rPr>
              <a:t>Lump sum Contract </a:t>
            </a:r>
            <a:r>
              <a:rPr lang="en-US" sz="2400" dirty="0">
                <a:latin typeface="Maiandra GD" panose="020E0502030308020204" pitchFamily="34" charset="0"/>
              </a:rPr>
              <a:t>(specification / duration and outputs are well defined)</a:t>
            </a:r>
          </a:p>
          <a:p>
            <a:pPr algn="just"/>
            <a:r>
              <a:rPr lang="en-US" sz="2400" b="1" dirty="0">
                <a:latin typeface="Maiandra GD" panose="020E0502030308020204" pitchFamily="34" charset="0"/>
              </a:rPr>
              <a:t>Time Based Contract  </a:t>
            </a:r>
            <a:r>
              <a:rPr lang="en-US" sz="2400" dirty="0">
                <a:latin typeface="Maiandra GD" panose="020E0502030308020204" pitchFamily="34" charset="0"/>
              </a:rPr>
              <a:t>( Time as per scope is ambiguous )</a:t>
            </a:r>
          </a:p>
          <a:p>
            <a:pPr algn="just"/>
            <a:r>
              <a:rPr lang="en-US" sz="2400" b="1" dirty="0">
                <a:latin typeface="Maiandra GD" panose="020E0502030308020204" pitchFamily="34" charset="0"/>
              </a:rPr>
              <a:t>Admeasurement Contract </a:t>
            </a:r>
            <a:r>
              <a:rPr lang="en-US" sz="2400" dirty="0">
                <a:latin typeface="Maiandra GD" panose="020E0502030308020204" pitchFamily="34" charset="0"/>
              </a:rPr>
              <a:t>( PDE pays for unit rate / bills of quantities consumed )</a:t>
            </a:r>
          </a:p>
          <a:p>
            <a:pPr algn="just"/>
            <a:r>
              <a:rPr lang="en-US" sz="2400" b="1" dirty="0">
                <a:latin typeface="Maiandra GD" panose="020E0502030308020204" pitchFamily="34" charset="0"/>
              </a:rPr>
              <a:t>Framework Contract </a:t>
            </a:r>
            <a:r>
              <a:rPr lang="en-US" sz="2400" dirty="0">
                <a:latin typeface="Maiandra GD" panose="020E0502030308020204" pitchFamily="34" charset="0"/>
              </a:rPr>
              <a:t>( Payment of goods on call )</a:t>
            </a:r>
          </a:p>
          <a:p>
            <a:pPr algn="just"/>
            <a:r>
              <a:rPr lang="en-US" sz="2400" b="1" dirty="0">
                <a:latin typeface="Maiandra GD" panose="020E0502030308020204" pitchFamily="34" charset="0"/>
              </a:rPr>
              <a:t>Percentage based Contract </a:t>
            </a:r>
            <a:r>
              <a:rPr lang="en-US" sz="2400" dirty="0">
                <a:latin typeface="Maiandra GD" panose="020E0502030308020204" pitchFamily="34" charset="0"/>
              </a:rPr>
              <a:t>( correlation between fees payable and completed contractual obligations)</a:t>
            </a:r>
          </a:p>
          <a:p>
            <a:pPr algn="just"/>
            <a:endParaRPr lang="en-UG" sz="2400" dirty="0">
              <a:latin typeface="Maiandra GD" panose="020E0502030308020204" pitchFamily="34" charset="0"/>
            </a:endParaRPr>
          </a:p>
        </p:txBody>
      </p:sp>
    </p:spTree>
    <p:extLst>
      <p:ext uri="{BB962C8B-B14F-4D97-AF65-F5344CB8AC3E}">
        <p14:creationId xmlns:p14="http://schemas.microsoft.com/office/powerpoint/2010/main" val="2375474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601E6-76C8-48D0-A031-181FBD7EC57E}"/>
              </a:ext>
            </a:extLst>
          </p:cNvPr>
          <p:cNvSpPr>
            <a:spLocks noGrp="1"/>
          </p:cNvSpPr>
          <p:nvPr>
            <p:ph type="title"/>
          </p:nvPr>
        </p:nvSpPr>
        <p:spPr/>
        <p:txBody>
          <a:bodyPr/>
          <a:lstStyle/>
          <a:p>
            <a:r>
              <a:rPr lang="en-US" dirty="0"/>
              <a:t>CONTRACTING</a:t>
            </a:r>
            <a:endParaRPr lang="en-UG" dirty="0"/>
          </a:p>
        </p:txBody>
      </p:sp>
      <p:sp>
        <p:nvSpPr>
          <p:cNvPr id="3" name="Content Placeholder 2">
            <a:extLst>
              <a:ext uri="{FF2B5EF4-FFF2-40B4-BE49-F238E27FC236}">
                <a16:creationId xmlns:a16="http://schemas.microsoft.com/office/drawing/2014/main" id="{D9985CD4-5F1B-35BC-9C42-CB85BE25C789}"/>
              </a:ext>
            </a:extLst>
          </p:cNvPr>
          <p:cNvSpPr>
            <a:spLocks noGrp="1"/>
          </p:cNvSpPr>
          <p:nvPr>
            <p:ph idx="1"/>
          </p:nvPr>
        </p:nvSpPr>
        <p:spPr/>
        <p:txBody>
          <a:bodyPr>
            <a:normAutofit/>
          </a:bodyPr>
          <a:lstStyle/>
          <a:p>
            <a:pPr algn="just"/>
            <a:r>
              <a:rPr lang="en-US" sz="2400" b="1" dirty="0">
                <a:latin typeface="Maiandra GD" panose="020E0502030308020204" pitchFamily="34" charset="0"/>
              </a:rPr>
              <a:t>Cost reimbursable contract</a:t>
            </a:r>
            <a:r>
              <a:rPr lang="en-US" sz="2400" dirty="0">
                <a:latin typeface="Maiandra GD" panose="020E0502030308020204" pitchFamily="34" charset="0"/>
              </a:rPr>
              <a:t>  (emergency and high risk works)</a:t>
            </a:r>
          </a:p>
          <a:p>
            <a:pPr algn="just"/>
            <a:r>
              <a:rPr lang="en-US" sz="2400" b="1" dirty="0">
                <a:latin typeface="Maiandra GD" panose="020E0502030308020204" pitchFamily="34" charset="0"/>
              </a:rPr>
              <a:t>Target Price Contract </a:t>
            </a:r>
            <a:r>
              <a:rPr lang="en-US" sz="2400" dirty="0">
                <a:latin typeface="Maiandra GD" panose="020E0502030308020204" pitchFamily="34" charset="0"/>
              </a:rPr>
              <a:t>( contract price is set and the supplier renumerated on savings)</a:t>
            </a:r>
          </a:p>
          <a:p>
            <a:pPr algn="just"/>
            <a:r>
              <a:rPr lang="en-US" sz="2400" b="1" dirty="0">
                <a:latin typeface="Maiandra GD" panose="020E0502030308020204" pitchFamily="34" charset="0"/>
              </a:rPr>
              <a:t>Retainer contract </a:t>
            </a:r>
            <a:r>
              <a:rPr lang="en-US" sz="2400" dirty="0">
                <a:latin typeface="Maiandra GD" panose="020E0502030308020204" pitchFamily="34" charset="0"/>
              </a:rPr>
              <a:t>(Standard fee paid periodically for executing of routine services )</a:t>
            </a:r>
          </a:p>
          <a:p>
            <a:pPr algn="just"/>
            <a:r>
              <a:rPr lang="en-US" sz="2400" b="1" dirty="0">
                <a:latin typeface="Maiandra GD" panose="020E0502030308020204" pitchFamily="34" charset="0"/>
              </a:rPr>
              <a:t>Success fee contract </a:t>
            </a:r>
            <a:r>
              <a:rPr lang="en-US" sz="2400" dirty="0">
                <a:latin typeface="Maiandra GD" panose="020E0502030308020204" pitchFamily="34" charset="0"/>
              </a:rPr>
              <a:t>( incentive on performance )</a:t>
            </a:r>
            <a:endParaRPr lang="en-UG" sz="2400" dirty="0">
              <a:latin typeface="Maiandra GD" panose="020E0502030308020204" pitchFamily="34" charset="0"/>
            </a:endParaRPr>
          </a:p>
        </p:txBody>
      </p:sp>
    </p:spTree>
    <p:extLst>
      <p:ext uri="{BB962C8B-B14F-4D97-AF65-F5344CB8AC3E}">
        <p14:creationId xmlns:p14="http://schemas.microsoft.com/office/powerpoint/2010/main" val="379610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D1B7E-FB74-DF6D-D610-62A2933049D0}"/>
              </a:ext>
            </a:extLst>
          </p:cNvPr>
          <p:cNvSpPr>
            <a:spLocks noGrp="1"/>
          </p:cNvSpPr>
          <p:nvPr>
            <p:ph type="title"/>
          </p:nvPr>
        </p:nvSpPr>
        <p:spPr/>
        <p:txBody>
          <a:bodyPr/>
          <a:lstStyle/>
          <a:p>
            <a:r>
              <a:rPr lang="en-US" dirty="0"/>
              <a:t>CONTRACT MANAGEMENT</a:t>
            </a:r>
            <a:endParaRPr lang="en-UG" dirty="0"/>
          </a:p>
        </p:txBody>
      </p:sp>
      <p:sp>
        <p:nvSpPr>
          <p:cNvPr id="3" name="Content Placeholder 2">
            <a:extLst>
              <a:ext uri="{FF2B5EF4-FFF2-40B4-BE49-F238E27FC236}">
                <a16:creationId xmlns:a16="http://schemas.microsoft.com/office/drawing/2014/main" id="{5A27DDEE-AFD5-9CA4-F38C-1035DE16E914}"/>
              </a:ext>
            </a:extLst>
          </p:cNvPr>
          <p:cNvSpPr>
            <a:spLocks noGrp="1"/>
          </p:cNvSpPr>
          <p:nvPr>
            <p:ph idx="1"/>
          </p:nvPr>
        </p:nvSpPr>
        <p:spPr>
          <a:xfrm>
            <a:off x="1451579" y="2015732"/>
            <a:ext cx="9603275" cy="3136839"/>
          </a:xfrm>
        </p:spPr>
        <p:txBody>
          <a:bodyPr>
            <a:noAutofit/>
          </a:bodyPr>
          <a:lstStyle/>
          <a:p>
            <a:r>
              <a:rPr lang="en-US" sz="2400" dirty="0">
                <a:latin typeface="Maiandra GD" panose="020E0502030308020204" pitchFamily="34" charset="0"/>
              </a:rPr>
              <a:t>Part V of the PPDA (Contracts) Regulations 2023</a:t>
            </a:r>
          </a:p>
          <a:p>
            <a:pPr marL="0" indent="0">
              <a:buNone/>
            </a:pPr>
            <a:r>
              <a:rPr lang="en-US" sz="2400" dirty="0">
                <a:latin typeface="Maiandra GD" panose="020E0502030308020204" pitchFamily="34" charset="0"/>
              </a:rPr>
              <a:t>Responsibilities of the Contract Manager  / Management Team</a:t>
            </a:r>
          </a:p>
          <a:p>
            <a:pPr marL="457200" indent="-457200">
              <a:buFont typeface="+mj-lt"/>
              <a:buAutoNum type="alphaLcParenR"/>
            </a:pPr>
            <a:r>
              <a:rPr lang="en-US" sz="2400" dirty="0">
                <a:latin typeface="Maiandra GD" panose="020E0502030308020204" pitchFamily="34" charset="0"/>
              </a:rPr>
              <a:t>Manage the duties and obligations of the procuring and disposing entity</a:t>
            </a:r>
          </a:p>
          <a:p>
            <a:pPr marL="457200" indent="-457200">
              <a:buFont typeface="+mj-lt"/>
              <a:buAutoNum type="alphaLcParenR"/>
            </a:pPr>
            <a:r>
              <a:rPr lang="en-US" sz="2400" dirty="0">
                <a:latin typeface="Maiandra GD" panose="020E0502030308020204" pitchFamily="34" charset="0"/>
              </a:rPr>
              <a:t>Enforce the rights of the PDE to the contract</a:t>
            </a:r>
          </a:p>
          <a:p>
            <a:pPr marL="0" indent="0">
              <a:buNone/>
            </a:pPr>
            <a:r>
              <a:rPr lang="en-US" sz="2400" dirty="0">
                <a:latin typeface="Maiandra GD" panose="020E0502030308020204" pitchFamily="34" charset="0"/>
              </a:rPr>
              <a:t>(R.53) PPDA (Contracts) Regulations 2023</a:t>
            </a:r>
            <a:endParaRPr lang="en-UG" sz="2400" dirty="0">
              <a:latin typeface="Maiandra GD" panose="020E0502030308020204" pitchFamily="34" charset="0"/>
            </a:endParaRPr>
          </a:p>
        </p:txBody>
      </p:sp>
    </p:spTree>
    <p:extLst>
      <p:ext uri="{BB962C8B-B14F-4D97-AF65-F5344CB8AC3E}">
        <p14:creationId xmlns:p14="http://schemas.microsoft.com/office/powerpoint/2010/main" val="41269853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A32CA-9555-C130-3E9A-5221490CDD0F}"/>
              </a:ext>
            </a:extLst>
          </p:cNvPr>
          <p:cNvSpPr>
            <a:spLocks noGrp="1"/>
          </p:cNvSpPr>
          <p:nvPr>
            <p:ph type="title"/>
          </p:nvPr>
        </p:nvSpPr>
        <p:spPr/>
        <p:txBody>
          <a:bodyPr/>
          <a:lstStyle/>
          <a:p>
            <a:r>
              <a:rPr lang="en-US" dirty="0">
                <a:latin typeface="Maiandra GD" panose="020E0502030308020204" pitchFamily="34" charset="0"/>
              </a:rPr>
              <a:t>REMEDIAL ACTIONS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BA3D3BD-F092-26D2-E072-77D6661E7714}"/>
              </a:ext>
            </a:extLst>
          </p:cNvPr>
          <p:cNvSpPr>
            <a:spLocks noGrp="1"/>
          </p:cNvSpPr>
          <p:nvPr>
            <p:ph idx="1"/>
          </p:nvPr>
        </p:nvSpPr>
        <p:spPr/>
        <p:txBody>
          <a:bodyPr>
            <a:normAutofit fontScale="92500" lnSpcReduction="10000"/>
          </a:bodyPr>
          <a:lstStyle/>
          <a:p>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ec</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ion</a:t>
            </a:r>
            <a:r>
              <a:rPr lang="en-UG" sz="18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S" sz="1800"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106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 the</a:t>
            </a:r>
            <a:r>
              <a:rPr lang="en-UG" sz="1800" spc="2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PP</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endParaRPr lang="en-US"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endParaRPr>
          </a:p>
          <a:p>
            <a:pPr marL="0" indent="0">
              <a:buNone/>
            </a:pP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 bidd</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 m</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18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k  Admin</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str</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ve</a:t>
            </a:r>
            <a:r>
              <a:rPr lang="en-UG" sz="1800" spc="2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view</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for</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18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om</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ss</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 or b</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reac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h </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18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nt</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S" sz="1800" spc="-3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t>
            </a:r>
          </a:p>
          <a:p>
            <a:endParaRPr lang="en-US" sz="1800" spc="-3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endParaRPr>
          </a:p>
          <a:p>
            <a:r>
              <a:rPr lang="en-US" sz="1800" spc="-3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PROCEDURE</a:t>
            </a:r>
          </a:p>
          <a:p>
            <a:pPr marL="457200" marR="51435" indent="-228600" algn="just">
              <a:lnSpc>
                <a:spcPct val="115000"/>
              </a:lnSpc>
            </a:pP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1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bidder</a:t>
            </a:r>
            <a:r>
              <a:rPr lang="en-UG" sz="1800" spc="1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who</a:t>
            </a:r>
            <a:r>
              <a:rPr lang="en-UG" sz="1800" spc="1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is</a:t>
            </a:r>
            <a:r>
              <a:rPr lang="en-UG" sz="18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v</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18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1800" spc="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a:t>
            </a:r>
            <a:r>
              <a:rPr lang="en-UG" sz="1800" spc="1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is</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a:t>
            </a:r>
            <a:r>
              <a:rPr lang="en-UG" sz="18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a:t>
            </a:r>
            <a:r>
              <a:rPr lang="en-UG" sz="1800" spc="1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a:t>
            </a:r>
            <a:r>
              <a:rPr lang="en-UG" sz="1800" spc="13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nt</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1800" spc="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rit</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18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to</a:t>
            </a:r>
            <a:r>
              <a:rPr lang="en-UG" sz="18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a:t>
            </a:r>
            <a:r>
              <a:rPr lang="en-UG" sz="1800" spc="13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ount</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ng</a:t>
            </a:r>
            <a:r>
              <a:rPr lang="en-UG" sz="1800" spc="10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a:t>
            </a:r>
            <a:r>
              <a:rPr lang="en-UG" sz="18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ce</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 </a:t>
            </a:r>
            <a:r>
              <a:rPr lang="en-US"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Se</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a:t>
            </a:r>
            <a:r>
              <a:rPr lang="en-UG" sz="1800" b="1" spc="-7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90</a:t>
            </a:r>
            <a:r>
              <a:rPr lang="en-UG" sz="1800" b="1"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a:t>
            </a:r>
            <a:r>
              <a:rPr lang="en-UG" sz="1800" b="1" spc="-5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nd</a:t>
            </a:r>
            <a:r>
              <a:rPr lang="en-UG" sz="1800" b="1" spc="-7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b="1"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spc="-7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4</a:t>
            </a:r>
            <a:r>
              <a:rPr lang="en-UG" sz="1800" b="1"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spc="-7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PPDP</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b="1" spc="-7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b="1" spc="-7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re</a:t>
            </a:r>
            <a:r>
              <a:rPr lang="en-UG" sz="1800" b="1"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ulations</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457200" marR="51435" indent="-228600" algn="just">
              <a:lnSpc>
                <a:spcPct val="115000"/>
              </a:lnSpc>
            </a:pP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a:t>
            </a:r>
            <a:r>
              <a:rPr lang="en-UG" sz="1800" spc="-4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omp</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int</a:t>
            </a:r>
            <a:r>
              <a:rPr lang="en-UG" sz="1800" spc="-3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is</a:t>
            </a:r>
            <a:r>
              <a:rPr lang="en-UG" sz="1800" spc="-3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made</a:t>
            </a:r>
            <a:r>
              <a:rPr lang="en-UG" sz="1800" spc="-4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hin</a:t>
            </a:r>
            <a:r>
              <a:rPr lang="en-UG" sz="1800" spc="23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10</a:t>
            </a:r>
            <a:r>
              <a:rPr lang="en-UG" sz="1800" spc="-3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wo</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king</a:t>
            </a:r>
            <a:r>
              <a:rPr lang="en-UG" sz="1800" spc="-4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1800" spc="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1800" spc="-3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fr</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om</a:t>
            </a:r>
            <a:r>
              <a:rPr lang="en-UG" sz="1800" spc="23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a:t>
            </a:r>
            <a:r>
              <a:rPr lang="en-UG" sz="1800" spc="2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te</a:t>
            </a:r>
            <a:r>
              <a:rPr lang="en-UG" sz="1800" spc="2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a:t>
            </a:r>
            <a:r>
              <a:rPr lang="en-UG" sz="1800" spc="-4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bidder</a:t>
            </a:r>
            <a:r>
              <a:rPr lang="en-UG" sz="1800" spc="23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omes</a:t>
            </a:r>
            <a:r>
              <a:rPr lang="en-UG" sz="1800" spc="2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 of the </a:t>
            </a:r>
            <a:r>
              <a:rPr lang="en-UG" sz="1800" spc="7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ts </a:t>
            </a:r>
            <a:r>
              <a:rPr lang="en-UG" sz="1800" spc="9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iv</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 </a:t>
            </a:r>
            <a:r>
              <a:rPr lang="en-UG" sz="1800" spc="6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ri</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 </a:t>
            </a:r>
            <a:r>
              <a:rPr lang="en-UG" sz="1800" spc="7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to </a:t>
            </a:r>
            <a:r>
              <a:rPr lang="en-UG" sz="1800" spc="8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omp</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a:t>
            </a:r>
            <a:r>
              <a:rPr lang="en-UG" sz="18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int</a:t>
            </a:r>
            <a:r>
              <a:rPr lang="en-UG" sz="18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s</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 </a:t>
            </a:r>
            <a:r>
              <a:rPr lang="en-UG" sz="1800" b="1" spc="7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90</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dirty="0" err="1">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b="1" spc="-10" dirty="0" err="1">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&amp;</a:t>
            </a:r>
            <a:r>
              <a:rPr lang="en-UG" sz="1800" b="1" dirty="0" err="1">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nd</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b="1"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4(</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PP</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 (</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 R</a:t>
            </a:r>
            <a:r>
              <a:rPr lang="en-UG" sz="1800" b="1"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1800" b="1"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1800" b="1"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ulations.</a:t>
            </a:r>
            <a:endParaRPr lang="en-UG" sz="1800" b="1"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739248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E13A7-62A0-E4CF-8833-ED67AF3758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458EFB-8081-D424-91C3-FDA49655270C}"/>
              </a:ext>
            </a:extLst>
          </p:cNvPr>
          <p:cNvSpPr>
            <a:spLocks noGrp="1"/>
          </p:cNvSpPr>
          <p:nvPr>
            <p:ph idx="1"/>
          </p:nvPr>
        </p:nvSpPr>
        <p:spPr/>
        <p:txBody>
          <a:bodyPr/>
          <a:lstStyle/>
          <a:p>
            <a:pPr marL="0" indent="0">
              <a:buNone/>
            </a:pPr>
            <a:r>
              <a:rPr lang="en-US" b="1" u="sng" dirty="0"/>
              <a:t>Regulations:</a:t>
            </a:r>
          </a:p>
          <a:p>
            <a:r>
              <a:rPr lang="en-US" dirty="0"/>
              <a:t>Public Procurement and Disposal of Public Assets Regulations </a:t>
            </a:r>
          </a:p>
          <a:p>
            <a:r>
              <a:rPr lang="en-US" dirty="0"/>
              <a:t>PPDA (Evaluation) Regulations 2023</a:t>
            </a:r>
          </a:p>
          <a:p>
            <a:r>
              <a:rPr lang="en-US" dirty="0"/>
              <a:t>PPDA (Consultancy Service) Regulations 2023</a:t>
            </a:r>
          </a:p>
          <a:p>
            <a:r>
              <a:rPr lang="en-US" dirty="0"/>
              <a:t>PPDA (Procuring and Disposing Entities outside Uganda) Regulations</a:t>
            </a:r>
          </a:p>
          <a:p>
            <a:r>
              <a:rPr lang="en-US" dirty="0"/>
              <a:t>PPDA (Medicine and Medical Supplies) Regulations 2023</a:t>
            </a:r>
          </a:p>
          <a:p>
            <a:pPr marL="0" indent="0">
              <a:buNone/>
            </a:pPr>
            <a:endParaRPr lang="en-US" dirty="0"/>
          </a:p>
          <a:p>
            <a:endParaRPr lang="en-US" dirty="0"/>
          </a:p>
        </p:txBody>
      </p:sp>
    </p:spTree>
    <p:extLst>
      <p:ext uri="{BB962C8B-B14F-4D97-AF65-F5344CB8AC3E}">
        <p14:creationId xmlns:p14="http://schemas.microsoft.com/office/powerpoint/2010/main" val="3045265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F3E3D-1D96-0AFF-31B8-E80DD1D9A5CE}"/>
              </a:ext>
            </a:extLst>
          </p:cNvPr>
          <p:cNvSpPr>
            <a:spLocks noGrp="1"/>
          </p:cNvSpPr>
          <p:nvPr>
            <p:ph type="title"/>
          </p:nvPr>
        </p:nvSpPr>
        <p:spPr/>
        <p:txBody>
          <a:bodyPr/>
          <a:lstStyle/>
          <a:p>
            <a:r>
              <a:rPr lang="en-US" dirty="0">
                <a:latin typeface="Maiandra GD" panose="020E0502030308020204" pitchFamily="34" charset="0"/>
              </a:rPr>
              <a:t>REMEDIAL ACTIONS </a:t>
            </a:r>
            <a:endParaRPr lang="en-UG" dirty="0"/>
          </a:p>
        </p:txBody>
      </p:sp>
      <p:sp>
        <p:nvSpPr>
          <p:cNvPr id="3" name="Content Placeholder 2">
            <a:extLst>
              <a:ext uri="{FF2B5EF4-FFF2-40B4-BE49-F238E27FC236}">
                <a16:creationId xmlns:a16="http://schemas.microsoft.com/office/drawing/2014/main" id="{ECB7CE0C-6F40-DFCF-CD9A-1AC381125232}"/>
              </a:ext>
            </a:extLst>
          </p:cNvPr>
          <p:cNvSpPr>
            <a:spLocks noGrp="1"/>
          </p:cNvSpPr>
          <p:nvPr>
            <p:ph idx="1"/>
          </p:nvPr>
        </p:nvSpPr>
        <p:spPr/>
        <p:txBody>
          <a:bodyPr>
            <a:normAutofit/>
          </a:bodyPr>
          <a:lstStyle/>
          <a:p>
            <a:pPr marL="457200" marR="51435" algn="just">
              <a:lnSpc>
                <a:spcPct val="115000"/>
              </a:lnSpc>
            </a:pP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ount</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ng </a:t>
            </a:r>
            <a:r>
              <a:rPr lang="en-UG" sz="2000"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f</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f</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ic</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z="2000" spc="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then</a:t>
            </a:r>
            <a:r>
              <a:rPr lang="en-UG" sz="2000"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suspends</a:t>
            </a:r>
            <a:r>
              <a:rPr lang="en-UG" sz="2000"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z="2000"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p</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ro</a:t>
            </a:r>
            <a:r>
              <a:rPr lang="en-UG" sz="2000"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ur</a:t>
            </a:r>
            <a:r>
              <a:rPr lang="en-UG" sz="2000"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z="2000"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m</a:t>
            </a:r>
            <a:r>
              <a:rPr lang="en-UG" sz="2000"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nt</a:t>
            </a:r>
            <a:r>
              <a:rPr lang="en-UG" sz="2000"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a:t>
            </a:r>
            <a:r>
              <a:rPr lang="en-UG" sz="2000" spc="1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quir</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ments</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for </a:t>
            </a:r>
            <a:r>
              <a:rPr lang="en-UG" sz="2000" spc="1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 </a:t>
            </a:r>
            <a:r>
              <a:rPr lang="en-UG" sz="2000" spc="1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ppl</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 </a:t>
            </a:r>
            <a:r>
              <a:rPr lang="en-UG" sz="2000" spc="1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to</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a:t>
            </a:r>
            <a:r>
              <a:rPr lang="en-UG" sz="2000" spc="1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acc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ount</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ng </a:t>
            </a:r>
            <a:r>
              <a:rPr lang="en-UG" sz="2000" spc="1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a:t>
            </a:r>
            <a:r>
              <a:rPr lang="en-UG" sz="20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 </a:t>
            </a:r>
            <a:r>
              <a:rPr lang="en-UG" sz="20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1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endParaRPr lang="en-US" sz="2000" spc="1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endParaRPr>
          </a:p>
          <a:p>
            <a:pPr marL="685800" marR="51435" indent="-457200" algn="just">
              <a:lnSpc>
                <a:spcPct val="115000"/>
              </a:lnSpc>
              <a:buFont typeface="+mj-lt"/>
              <a:buAutoNum type="alphaLcParenR"/>
            </a:pP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n</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me </a:t>
            </a:r>
            <a:r>
              <a:rPr lang="en-UG" sz="2000" spc="12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nd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onta</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 </a:t>
            </a:r>
            <a:r>
              <a:rPr lang="en-UG" sz="2000" spc="6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 </a:t>
            </a:r>
            <a:r>
              <a:rPr lang="en-UG" sz="2000"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bidder </a:t>
            </a:r>
            <a:endParaRPr lang="en-US"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endParaRPr>
          </a:p>
          <a:p>
            <a:pPr marL="685800" marR="51435" indent="-457200" algn="just">
              <a:lnSpc>
                <a:spcPct val="115000"/>
              </a:lnSpc>
              <a:buFont typeface="+mj-lt"/>
              <a:buAutoNum type="alphaLcParenR"/>
            </a:pPr>
            <a:r>
              <a:rPr lang="en-UG" sz="2000" spc="5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a:t>
            </a:r>
            <a:r>
              <a:rPr lang="en-UG" sz="2000"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pro</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ur</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ment </a:t>
            </a:r>
            <a:r>
              <a:rPr lang="en-UG" sz="2000" spc="6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or </a:t>
            </a:r>
            <a:r>
              <a:rPr lang="en-UG" sz="2000"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di</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pos</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 </a:t>
            </a:r>
            <a:r>
              <a:rPr lang="en-UG" sz="2000" spc="6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to</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whi</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h </a:t>
            </a:r>
            <a:r>
              <a:rPr lang="en-UG" sz="2000" spc="5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a:t>
            </a:r>
            <a:r>
              <a:rPr lang="en-UG" sz="2000"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mp</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int </a:t>
            </a:r>
            <a:r>
              <a:rPr lang="en-UG" sz="2000" spc="6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spc="4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tes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nd  lastly</a:t>
            </a:r>
            <a:r>
              <a:rPr lang="en-UG" sz="20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20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h</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roun</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 </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  the</a:t>
            </a:r>
            <a:r>
              <a:rPr lang="en-UG" sz="2000" spc="2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omp</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pPr marL="457200" marR="51435" indent="-228600" algn="just">
              <a:lnSpc>
                <a:spcPct val="115000"/>
              </a:lnSpc>
            </a:pP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acc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ount</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2000"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of</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f</a:t>
            </a:r>
            <a:r>
              <a:rPr lang="en-UG" sz="20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2000" spc="-5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h</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ll</a:t>
            </a:r>
            <a:r>
              <a:rPr lang="en-UG" sz="2000" spc="2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then</a:t>
            </a:r>
            <a:r>
              <a:rPr lang="en-UG" sz="2000" spc="2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make</a:t>
            </a:r>
            <a:r>
              <a:rPr lang="en-UG" sz="2000" spc="1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spc="-5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is</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on</a:t>
            </a:r>
            <a:r>
              <a:rPr lang="en-UG" sz="2000" spc="-5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a:t>
            </a:r>
            <a:r>
              <a:rPr lang="en-UG" sz="2000" spc="20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ing</a:t>
            </a:r>
            <a:r>
              <a:rPr lang="en-UG" sz="2000" spc="-6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a:t>
            </a:r>
            <a:r>
              <a:rPr lang="en-UG" sz="2000" spc="20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15</a:t>
            </a:r>
            <a:r>
              <a:rPr lang="en-UG" sz="2000" spc="-5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wo</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ki</a:t>
            </a:r>
            <a:r>
              <a:rPr lang="en-UG" sz="2000"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g</a:t>
            </a:r>
            <a:r>
              <a:rPr lang="en-UG" sz="2000" spc="19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a:t>
            </a:r>
            <a:r>
              <a:rPr lang="en-UG" sz="2000" spc="2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nd</a:t>
            </a:r>
            <a:r>
              <a:rPr lang="en-UG" sz="2000" spc="20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submit a</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a:t>
            </a:r>
            <a:r>
              <a:rPr lang="en-UG" sz="20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y</a:t>
            </a:r>
            <a:r>
              <a:rPr lang="en-UG" sz="2000" spc="-2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to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he</a:t>
            </a:r>
            <a:r>
              <a:rPr lang="en-UG" sz="2000" spc="29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PP</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 </a:t>
            </a:r>
            <a:r>
              <a:rPr lang="en-UG" sz="2000" spc="1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e</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 S 90(2</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b </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PP</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DA</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a:t>
            </a:r>
            <a:r>
              <a:rPr lang="en-UG" sz="2000" spc="-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t>
            </a:r>
            <a:r>
              <a:rPr lang="en-UG" sz="2000"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60458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54BD0-C35C-57A2-03C0-8E87AD44B2A4}"/>
              </a:ext>
            </a:extLst>
          </p:cNvPr>
          <p:cNvSpPr>
            <a:spLocks noGrp="1"/>
          </p:cNvSpPr>
          <p:nvPr>
            <p:ph type="title"/>
          </p:nvPr>
        </p:nvSpPr>
        <p:spPr/>
        <p:txBody>
          <a:bodyPr/>
          <a:lstStyle/>
          <a:p>
            <a:r>
              <a:rPr lang="en-US" dirty="0">
                <a:latin typeface="Maiandra GD" panose="020E0502030308020204" pitchFamily="34" charset="0"/>
              </a:rPr>
              <a:t>REMEDIAL ACTIONS </a:t>
            </a:r>
            <a:endParaRPr lang="en-UG" dirty="0"/>
          </a:p>
        </p:txBody>
      </p:sp>
      <p:sp>
        <p:nvSpPr>
          <p:cNvPr id="3" name="Content Placeholder 2">
            <a:extLst>
              <a:ext uri="{FF2B5EF4-FFF2-40B4-BE49-F238E27FC236}">
                <a16:creationId xmlns:a16="http://schemas.microsoft.com/office/drawing/2014/main" id="{573FECA5-3AAD-5A69-74CE-921E96DEE9C1}"/>
              </a:ext>
            </a:extLst>
          </p:cNvPr>
          <p:cNvSpPr>
            <a:spLocks noGrp="1"/>
          </p:cNvSpPr>
          <p:nvPr>
            <p:ph idx="1"/>
          </p:nvPr>
        </p:nvSpPr>
        <p:spPr/>
        <p:txBody>
          <a:bodyPr>
            <a:normAutofit/>
          </a:bodyPr>
          <a:lstStyle/>
          <a:p>
            <a:pPr marL="457200" marR="51435" algn="just">
              <a:lnSpc>
                <a:spcPct val="115000"/>
              </a:lnSpc>
            </a:pP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19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tribun</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  </a:t>
            </a:r>
            <a:r>
              <a:rPr lang="en-UG" spc="1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then</a:t>
            </a:r>
            <a:r>
              <a:rPr lang="en-UG" spc="2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v</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rs</a:t>
            </a:r>
            <a:r>
              <a:rPr lang="en-UG" spc="2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s</a:t>
            </a:r>
            <a:r>
              <a:rPr lang="en-UG" spc="20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ec</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is</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on</a:t>
            </a:r>
            <a:r>
              <a:rPr lang="en-UG" spc="2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with</a:t>
            </a:r>
            <a:r>
              <a:rPr lang="en-UG" spc="20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in  10</a:t>
            </a:r>
            <a:r>
              <a:rPr lang="en-UG" spc="20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wo</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king</a:t>
            </a:r>
            <a:r>
              <a:rPr lang="en-UG" spc="19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y</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s</a:t>
            </a:r>
            <a:r>
              <a:rPr lang="en-UG" spc="20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ft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pc="20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iv</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g  </a:t>
            </a:r>
            <a:r>
              <a:rPr lang="en-UG" spc="9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ppl</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on  to r</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view</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s</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 Se</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on  </a:t>
            </a:r>
            <a:r>
              <a:rPr lang="en-US"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106 of the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PP</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S"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endParaRPr lang="en-UG" dirty="0">
              <a:latin typeface="Maiandra GD" panose="020E0502030308020204" pitchFamily="34" charset="0"/>
              <a:ea typeface="Calibri" panose="020F0502020204030204" pitchFamily="34" charset="0"/>
              <a:cs typeface="Times New Roman" panose="02020603050405020304" pitchFamily="18" charset="0"/>
            </a:endParaRPr>
          </a:p>
          <a:p>
            <a:pPr marL="457200" marR="51435" indent="-276860" algn="just">
              <a:lnSpc>
                <a:spcPct val="115000"/>
              </a:lnSpc>
            </a:pP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 bidd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who is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ggri</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v</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b</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y</a:t>
            </a:r>
            <a:r>
              <a:rPr lang="en-UG" spc="28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ec</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is</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on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f the</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ibunal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pp</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he</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H</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g</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h Court with</a:t>
            </a:r>
            <a:r>
              <a:rPr lang="en-UG" spc="28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in</a:t>
            </a:r>
            <a:r>
              <a:rPr lang="en-UG" spc="28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60</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wo</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king</a:t>
            </a:r>
            <a:r>
              <a:rPr lang="en-UG" spc="26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y</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s</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ft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te</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of</a:t>
            </a:r>
            <a:r>
              <a:rPr lang="en-UG" spc="27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b</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g</a:t>
            </a:r>
            <a:r>
              <a:rPr lang="en-UG"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info</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med</a:t>
            </a:r>
            <a:r>
              <a:rPr lang="en-UG" spc="27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of</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ec</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is</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on</a:t>
            </a:r>
            <a:r>
              <a:rPr lang="en-UG" spc="29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of</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tribun</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a:t>
            </a:r>
            <a:r>
              <a:rPr lang="en-UG" b="1"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b="1"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 </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y who</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in</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nds </a:t>
            </a:r>
            <a:r>
              <a:rPr lang="en-UG"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to</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pp</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 </a:t>
            </a:r>
            <a:r>
              <a:rPr lang="en-UG"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g</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inst </a:t>
            </a:r>
            <a:r>
              <a:rPr lang="en-UG"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 d</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ec</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is</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on</a:t>
            </a:r>
            <a:r>
              <a:rPr lang="en-UG" spc="23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of</a:t>
            </a:r>
            <a:r>
              <a:rPr lang="en-UG" spc="2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2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tribun</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a:t>
            </a:r>
            <a:r>
              <a:rPr lang="en-UG" spc="24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ou</a:t>
            </a:r>
            <a:r>
              <a:rPr lang="en-UG" spc="-1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g</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ht</a:t>
            </a:r>
            <a:r>
              <a:rPr lang="en-UG" spc="23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to</a:t>
            </a:r>
            <a:r>
              <a:rPr lang="en-UG" spc="23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s</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rve</a:t>
            </a:r>
            <a:r>
              <a:rPr lang="en-UG" spc="2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spc="-3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a:t>
            </a:r>
            <a:r>
              <a:rPr lang="en-UG" spc="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y</a:t>
            </a:r>
            <a:r>
              <a:rPr lang="en-UG" spc="2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of</a:t>
            </a:r>
            <a:r>
              <a:rPr lang="en-UG" spc="-4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4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no</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i</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ce</a:t>
            </a:r>
            <a:r>
              <a:rPr lang="en-UG" spc="-4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of</a:t>
            </a:r>
            <a:r>
              <a:rPr lang="en-UG" spc="23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pp</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a:t>
            </a:r>
            <a:r>
              <a:rPr lang="en-UG" spc="23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to</a:t>
            </a:r>
            <a:r>
              <a:rPr lang="en-UG" spc="-3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the</a:t>
            </a:r>
            <a:r>
              <a:rPr lang="en-UG" spc="22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other</a:t>
            </a:r>
            <a:r>
              <a:rPr lang="en-UG" spc="2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p</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spc="20"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y b</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fo</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r</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a:t>
            </a:r>
            <a:r>
              <a:rPr lang="en-UG"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h</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e</a:t>
            </a:r>
            <a:r>
              <a:rPr lang="en-UG" spc="29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 </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tribun</a:t>
            </a:r>
            <a:r>
              <a:rPr lang="en-UG" spc="-5"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a</a:t>
            </a:r>
            <a:r>
              <a:rPr lang="en-UG" dirty="0">
                <a:solidFill>
                  <a:srgbClr val="000000"/>
                </a:solidFill>
                <a:latin typeface="Maiandra GD" panose="020E0502030308020204" pitchFamily="34" charset="0"/>
                <a:ea typeface="Calibri" panose="020F0502020204030204" pitchFamily="34" charset="0"/>
                <a:cs typeface="Times New Roman" panose="02020603050405020304" pitchFamily="18" charset="0"/>
              </a:rPr>
              <a:t>l. </a:t>
            </a:r>
            <a:endParaRPr lang="en-UG" dirty="0">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981200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E2B70-7821-84CC-AE2F-55EF9993BA9E}"/>
              </a:ext>
            </a:extLst>
          </p:cNvPr>
          <p:cNvSpPr>
            <a:spLocks noGrp="1"/>
          </p:cNvSpPr>
          <p:nvPr>
            <p:ph type="title"/>
          </p:nvPr>
        </p:nvSpPr>
        <p:spPr/>
        <p:txBody>
          <a:bodyPr>
            <a:normAutofit fontScale="90000"/>
          </a:bodyPr>
          <a:lstStyle/>
          <a:p>
            <a:r>
              <a:rPr lang="en-US" dirty="0">
                <a:latin typeface="Maiandra GD" panose="020E0502030308020204" pitchFamily="34" charset="0"/>
              </a:rPr>
              <a:t>REMEDIAL ACTIONS: </a:t>
            </a:r>
            <a:br>
              <a:rPr lang="en-US" dirty="0">
                <a:latin typeface="Maiandra GD" panose="020E0502030308020204" pitchFamily="34" charset="0"/>
              </a:rPr>
            </a:br>
            <a:r>
              <a:rPr lang="en-US" dirty="0" err="1">
                <a:latin typeface="Maiandra GD" panose="020E0502030308020204" pitchFamily="34" charset="0"/>
              </a:rPr>
              <a:t>ppda</a:t>
            </a:r>
            <a:r>
              <a:rPr lang="en-US" dirty="0">
                <a:latin typeface="Maiandra GD" panose="020E0502030308020204" pitchFamily="34" charset="0"/>
              </a:rPr>
              <a:t> (ADMINISTRATIVE REVIEW) REGULATIONS 2023 </a:t>
            </a:r>
            <a:endParaRPr lang="en-UG" dirty="0"/>
          </a:p>
        </p:txBody>
      </p:sp>
      <p:graphicFrame>
        <p:nvGraphicFramePr>
          <p:cNvPr id="6" name="Content Placeholder 5">
            <a:extLst>
              <a:ext uri="{FF2B5EF4-FFF2-40B4-BE49-F238E27FC236}">
                <a16:creationId xmlns:a16="http://schemas.microsoft.com/office/drawing/2014/main" id="{E6E3E0BD-97ED-7F70-4B6D-EED3C39771D0}"/>
              </a:ext>
            </a:extLst>
          </p:cNvPr>
          <p:cNvGraphicFramePr>
            <a:graphicFrameLocks noGrp="1"/>
          </p:cNvGraphicFramePr>
          <p:nvPr>
            <p:ph idx="1"/>
            <p:extLst>
              <p:ext uri="{D42A27DB-BD31-4B8C-83A1-F6EECF244321}">
                <p14:modId xmlns:p14="http://schemas.microsoft.com/office/powerpoint/2010/main" val="2846808136"/>
              </p:ext>
            </p:extLst>
          </p:nvPr>
        </p:nvGraphicFramePr>
        <p:xfrm>
          <a:off x="1577340" y="2183129"/>
          <a:ext cx="9315450" cy="3302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9833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81F49-48C5-36DE-EC3D-278E980AE067}"/>
              </a:ext>
            </a:extLst>
          </p:cNvPr>
          <p:cNvSpPr>
            <a:spLocks noGrp="1"/>
          </p:cNvSpPr>
          <p:nvPr>
            <p:ph type="title"/>
          </p:nvPr>
        </p:nvSpPr>
        <p:spPr/>
        <p:txBody>
          <a:bodyPr/>
          <a:lstStyle/>
          <a:p>
            <a:r>
              <a:rPr lang="en-US" dirty="0"/>
              <a:t>CASE STUDIES IN PUBLIC PROCURMENT </a:t>
            </a:r>
            <a:endParaRPr lang="en-UG" dirty="0"/>
          </a:p>
        </p:txBody>
      </p:sp>
      <p:sp>
        <p:nvSpPr>
          <p:cNvPr id="3" name="Content Placeholder 2">
            <a:extLst>
              <a:ext uri="{FF2B5EF4-FFF2-40B4-BE49-F238E27FC236}">
                <a16:creationId xmlns:a16="http://schemas.microsoft.com/office/drawing/2014/main" id="{6FEB4ECC-2D70-16AE-B6B0-320BFDE94569}"/>
              </a:ext>
            </a:extLst>
          </p:cNvPr>
          <p:cNvSpPr>
            <a:spLocks noGrp="1"/>
          </p:cNvSpPr>
          <p:nvPr>
            <p:ph idx="1"/>
          </p:nvPr>
        </p:nvSpPr>
        <p:spPr/>
        <p:txBody>
          <a:bodyPr>
            <a:normAutofit/>
          </a:bodyPr>
          <a:lstStyle/>
          <a:p>
            <a:r>
              <a:rPr lang="en-US" sz="2400" dirty="0">
                <a:latin typeface="Maiandra GD" panose="020E0502030308020204" pitchFamily="34" charset="0"/>
              </a:rPr>
              <a:t>Finishing Touches Ltd v Attorney General</a:t>
            </a:r>
          </a:p>
          <a:p>
            <a:r>
              <a:rPr lang="en-US" sz="2400" dirty="0">
                <a:latin typeface="Maiandra GD" panose="020E0502030308020204" pitchFamily="34" charset="0"/>
              </a:rPr>
              <a:t>Rocko Construction v PPDA &amp; </a:t>
            </a:r>
            <a:r>
              <a:rPr lang="en-US" sz="2400" dirty="0" err="1">
                <a:latin typeface="Maiandra GD" panose="020E0502030308020204" pitchFamily="34" charset="0"/>
              </a:rPr>
              <a:t>Seyani</a:t>
            </a:r>
            <a:r>
              <a:rPr lang="en-US" sz="2400" dirty="0">
                <a:latin typeface="Maiandra GD" panose="020E0502030308020204" pitchFamily="34" charset="0"/>
              </a:rPr>
              <a:t> brothers 2017 civil appeal 59 of 2017</a:t>
            </a:r>
          </a:p>
          <a:p>
            <a:r>
              <a:rPr lang="en-US" sz="2400" dirty="0">
                <a:latin typeface="Maiandra GD" panose="020E0502030308020204" pitchFamily="34" charset="0"/>
              </a:rPr>
              <a:t>Galleria in Africa Ltd v. Uganda Electricity Distribution Company Ltd SCCA No. 8 of 2017</a:t>
            </a:r>
            <a:endParaRPr lang="en-UG" sz="2400" dirty="0">
              <a:latin typeface="Maiandra GD" panose="020E0502030308020204" pitchFamily="34" charset="0"/>
            </a:endParaRPr>
          </a:p>
        </p:txBody>
      </p:sp>
    </p:spTree>
    <p:extLst>
      <p:ext uri="{BB962C8B-B14F-4D97-AF65-F5344CB8AC3E}">
        <p14:creationId xmlns:p14="http://schemas.microsoft.com/office/powerpoint/2010/main" val="3769343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41F1C-0767-5CF7-F682-9D1B75294EAE}"/>
              </a:ext>
            </a:extLst>
          </p:cNvPr>
          <p:cNvSpPr>
            <a:spLocks noGrp="1"/>
          </p:cNvSpPr>
          <p:nvPr>
            <p:ph type="title"/>
          </p:nvPr>
        </p:nvSpPr>
        <p:spPr/>
        <p:txBody>
          <a:bodyPr/>
          <a:lstStyle/>
          <a:p>
            <a:r>
              <a:rPr lang="en-US" dirty="0">
                <a:latin typeface="Maiandra GD" panose="020E0502030308020204" pitchFamily="34" charset="0"/>
              </a:rPr>
              <a:t>TERMINATION OF THE PROCUREMENT PROCESS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69A93AB-7CDB-2EB9-2F82-F919A4EE2C91}"/>
              </a:ext>
            </a:extLst>
          </p:cNvPr>
          <p:cNvSpPr>
            <a:spLocks noGrp="1"/>
          </p:cNvSpPr>
          <p:nvPr>
            <p:ph idx="1"/>
          </p:nvPr>
        </p:nvSpPr>
        <p:spPr>
          <a:xfrm>
            <a:off x="1451579" y="2015733"/>
            <a:ext cx="9603275" cy="3642118"/>
          </a:xfrm>
        </p:spPr>
        <p:txBody>
          <a:bodyPr/>
          <a:lstStyle/>
          <a:p>
            <a:pPr algn="just"/>
            <a:r>
              <a:rPr lang="en-US" dirty="0">
                <a:latin typeface="Maiandra GD" panose="020E0502030308020204" pitchFamily="34" charset="0"/>
              </a:rPr>
              <a:t>Expiration of Bid Validity</a:t>
            </a:r>
          </a:p>
          <a:p>
            <a:pPr marL="0" indent="0" algn="just">
              <a:buNone/>
            </a:pPr>
            <a:r>
              <a:rPr lang="en-US" b="0" i="0" dirty="0">
                <a:effectLst/>
                <a:latin typeface="Maiandra GD" panose="020E0502030308020204" pitchFamily="34" charset="0"/>
              </a:rPr>
              <a:t>Regulation </a:t>
            </a:r>
            <a:r>
              <a:rPr lang="en-US" dirty="0">
                <a:latin typeface="Maiandra GD" panose="020E0502030308020204" pitchFamily="34" charset="0"/>
              </a:rPr>
              <a:t>6</a:t>
            </a:r>
            <a:r>
              <a:rPr lang="en-US" b="0" i="0" dirty="0">
                <a:effectLst/>
                <a:latin typeface="Maiandra GD" panose="020E0502030308020204" pitchFamily="34" charset="0"/>
              </a:rPr>
              <a:t>2 of the PPDA (Rules and Methods for Procurement of Supplies,</a:t>
            </a:r>
            <a:br>
              <a:rPr lang="en-US" dirty="0">
                <a:latin typeface="Maiandra GD" panose="020E0502030308020204" pitchFamily="34" charset="0"/>
              </a:rPr>
            </a:br>
            <a:r>
              <a:rPr lang="en-US" b="0" i="0" dirty="0">
                <a:effectLst/>
                <a:latin typeface="Maiandra GD" panose="020E0502030308020204" pitchFamily="34" charset="0"/>
              </a:rPr>
              <a:t>Works and Non-Consultancy Services) Regulations, 2023), </a:t>
            </a:r>
            <a:r>
              <a:rPr lang="en-US" b="1" i="1" dirty="0">
                <a:effectLst/>
                <a:latin typeface="Maiandra GD" panose="020E0502030308020204" pitchFamily="34" charset="0"/>
              </a:rPr>
              <a:t>that is to say the Entity'</a:t>
            </a:r>
            <a:br>
              <a:rPr lang="en-US" b="1" i="1" dirty="0">
                <a:latin typeface="Maiandra GD" panose="020E0502030308020204" pitchFamily="34" charset="0"/>
              </a:rPr>
            </a:br>
            <a:r>
              <a:rPr lang="en-US" b="1" i="1" dirty="0">
                <a:effectLst/>
                <a:latin typeface="Maiandra GD" panose="020E0502030308020204" pitchFamily="34" charset="0"/>
              </a:rPr>
              <a:t>makes the request to the bidders to extend the validity, there being no such request, the</a:t>
            </a:r>
            <a:br>
              <a:rPr lang="en-US" b="1" i="1" dirty="0">
                <a:latin typeface="Maiandra GD" panose="020E0502030308020204" pitchFamily="34" charset="0"/>
              </a:rPr>
            </a:br>
            <a:r>
              <a:rPr lang="en-US" b="1" i="1" dirty="0">
                <a:effectLst/>
                <a:latin typeface="Maiandra GD" panose="020E0502030308020204" pitchFamily="34" charset="0"/>
              </a:rPr>
              <a:t>bids became invalid on expiry’</a:t>
            </a:r>
            <a:endParaRPr lang="en-US" b="1" i="1" dirty="0">
              <a:latin typeface="Maiandra GD" panose="020E0502030308020204" pitchFamily="34" charset="0"/>
            </a:endParaRPr>
          </a:p>
          <a:p>
            <a:pPr marL="0" indent="0" algn="just">
              <a:buNone/>
            </a:pPr>
            <a:r>
              <a:rPr lang="en-US" dirty="0">
                <a:latin typeface="Maiandra GD" panose="020E0502030308020204" pitchFamily="34" charset="0"/>
              </a:rPr>
              <a:t>The purpose of Bid validity -</a:t>
            </a:r>
            <a:r>
              <a:rPr lang="en-US" b="1" i="1" dirty="0">
                <a:effectLst/>
                <a:latin typeface="Maiandra GD" panose="020E0502030308020204" pitchFamily="34" charset="0"/>
              </a:rPr>
              <a:t>Regulation 53(3) of the Public</a:t>
            </a:r>
            <a:br>
              <a:rPr lang="en-US" b="1" i="1" dirty="0">
                <a:latin typeface="Maiandra GD" panose="020E0502030308020204" pitchFamily="34" charset="0"/>
              </a:rPr>
            </a:br>
            <a:r>
              <a:rPr lang="en-US" b="1" i="1" dirty="0">
                <a:effectLst/>
                <a:latin typeface="Maiandra GD" panose="020E0502030308020204" pitchFamily="34" charset="0"/>
              </a:rPr>
              <a:t>Procurement and Disposal of Public Assets (Rules and Methods for Procurement of</a:t>
            </a:r>
            <a:br>
              <a:rPr lang="en-US" b="1" i="1" dirty="0">
                <a:latin typeface="Maiandra GD" panose="020E0502030308020204" pitchFamily="34" charset="0"/>
              </a:rPr>
            </a:br>
            <a:r>
              <a:rPr lang="en-US" b="1" i="1" dirty="0">
                <a:effectLst/>
                <a:latin typeface="Maiandra GD" panose="020E0502030308020204" pitchFamily="34" charset="0"/>
              </a:rPr>
              <a:t>Supplies, Works and Non- Consultancy Services) Regulations, 2014</a:t>
            </a:r>
            <a:endParaRPr lang="en-UG" b="1" i="1" dirty="0">
              <a:latin typeface="Maiandra GD" panose="020E0502030308020204" pitchFamily="34" charset="0"/>
            </a:endParaRPr>
          </a:p>
        </p:txBody>
      </p:sp>
    </p:spTree>
    <p:extLst>
      <p:ext uri="{BB962C8B-B14F-4D97-AF65-F5344CB8AC3E}">
        <p14:creationId xmlns:p14="http://schemas.microsoft.com/office/powerpoint/2010/main" val="14284249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47FE-5700-94C6-F2A4-7CA5D072A3BF}"/>
              </a:ext>
            </a:extLst>
          </p:cNvPr>
          <p:cNvSpPr>
            <a:spLocks noGrp="1"/>
          </p:cNvSpPr>
          <p:nvPr>
            <p:ph type="title"/>
          </p:nvPr>
        </p:nvSpPr>
        <p:spPr/>
        <p:txBody>
          <a:bodyPr/>
          <a:lstStyle/>
          <a:p>
            <a:r>
              <a:rPr lang="en-US" dirty="0">
                <a:latin typeface="Maiandra GD" panose="020E0502030308020204" pitchFamily="34" charset="0"/>
              </a:rPr>
              <a:t>TERMINATION OF THE PROCUREMENT PROCESS</a:t>
            </a:r>
            <a:endParaRPr lang="en-UG" dirty="0"/>
          </a:p>
        </p:txBody>
      </p:sp>
      <p:sp>
        <p:nvSpPr>
          <p:cNvPr id="3" name="Content Placeholder 2">
            <a:extLst>
              <a:ext uri="{FF2B5EF4-FFF2-40B4-BE49-F238E27FC236}">
                <a16:creationId xmlns:a16="http://schemas.microsoft.com/office/drawing/2014/main" id="{429D0DCF-0702-CE91-D6C7-DDE7597C6208}"/>
              </a:ext>
            </a:extLst>
          </p:cNvPr>
          <p:cNvSpPr>
            <a:spLocks noGrp="1"/>
          </p:cNvSpPr>
          <p:nvPr>
            <p:ph idx="1"/>
          </p:nvPr>
        </p:nvSpPr>
        <p:spPr/>
        <p:txBody>
          <a:bodyPr>
            <a:normAutofit/>
          </a:bodyPr>
          <a:lstStyle/>
          <a:p>
            <a:pPr marL="0" indent="0" algn="just">
              <a:buNone/>
            </a:pPr>
            <a:r>
              <a:rPr lang="en-US" sz="2400" b="1" dirty="0">
                <a:latin typeface="Maiandra GD" panose="020E0502030308020204" pitchFamily="34" charset="0"/>
              </a:rPr>
              <a:t>PPDA Act</a:t>
            </a:r>
          </a:p>
          <a:p>
            <a:pPr marL="0" indent="0" algn="just">
              <a:buNone/>
            </a:pPr>
            <a:r>
              <a:rPr lang="en-US" sz="2400" dirty="0">
                <a:latin typeface="Maiandra GD" panose="020E0502030308020204" pitchFamily="34" charset="0"/>
              </a:rPr>
              <a:t>A procuring and disposal entity may reject any or all the bids at anytime before the award of contract</a:t>
            </a:r>
          </a:p>
          <a:p>
            <a:pPr algn="just"/>
            <a:r>
              <a:rPr lang="en-US" sz="2400" b="1" dirty="0">
                <a:latin typeface="Maiandra GD" panose="020E0502030308020204" pitchFamily="34" charset="0"/>
              </a:rPr>
              <a:t>Reg.  </a:t>
            </a:r>
            <a:r>
              <a:rPr lang="en-US" sz="2400" b="1">
                <a:latin typeface="Maiandra GD" panose="020E0502030308020204" pitchFamily="34" charset="0"/>
              </a:rPr>
              <a:t>50 and 56 </a:t>
            </a:r>
            <a:r>
              <a:rPr lang="en-US" sz="2400" b="1" dirty="0">
                <a:latin typeface="Maiandra GD" panose="020E0502030308020204" pitchFamily="34" charset="0"/>
              </a:rPr>
              <a:t>PPDA (Contracts</a:t>
            </a:r>
            <a:r>
              <a:rPr lang="en-US" sz="2400" b="1">
                <a:latin typeface="Maiandra GD" panose="020E0502030308020204" pitchFamily="34" charset="0"/>
              </a:rPr>
              <a:t>) Regulations 2023:</a:t>
            </a:r>
            <a:endParaRPr lang="en-US" sz="2400" b="1" dirty="0">
              <a:latin typeface="Maiandra GD" panose="020E0502030308020204" pitchFamily="34" charset="0"/>
            </a:endParaRPr>
          </a:p>
          <a:p>
            <a:pPr marL="0" indent="0" algn="just">
              <a:buNone/>
            </a:pPr>
            <a:r>
              <a:rPr lang="en-US" sz="2400" dirty="0">
                <a:latin typeface="Maiandra GD" panose="020E0502030308020204" pitchFamily="34" charset="0"/>
              </a:rPr>
              <a:t>A contract Manager is given the powers to recommend the termination of a contract to the Accounting Officer.</a:t>
            </a:r>
            <a:endParaRPr lang="en-UG" sz="2400" dirty="0">
              <a:latin typeface="Maiandra GD" panose="020E0502030308020204" pitchFamily="34" charset="0"/>
            </a:endParaRPr>
          </a:p>
        </p:txBody>
      </p:sp>
    </p:spTree>
    <p:extLst>
      <p:ext uri="{BB962C8B-B14F-4D97-AF65-F5344CB8AC3E}">
        <p14:creationId xmlns:p14="http://schemas.microsoft.com/office/powerpoint/2010/main" val="19736666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CB9F6-BEFA-36C6-A34B-77F1D9E56E25}"/>
              </a:ext>
            </a:extLst>
          </p:cNvPr>
          <p:cNvSpPr>
            <a:spLocks noGrp="1"/>
          </p:cNvSpPr>
          <p:nvPr>
            <p:ph type="title"/>
          </p:nvPr>
        </p:nvSpPr>
        <p:spPr/>
        <p:txBody>
          <a:bodyPr/>
          <a:lstStyle/>
          <a:p>
            <a:r>
              <a:rPr lang="en-US" dirty="0">
                <a:latin typeface="Maiandra GD" panose="020E0502030308020204" pitchFamily="34" charset="0"/>
              </a:rPr>
              <a:t>CONCLUSION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7A60809-DD4A-486F-B86A-4F1892068A96}"/>
              </a:ext>
            </a:extLst>
          </p:cNvPr>
          <p:cNvSpPr>
            <a:spLocks noGrp="1"/>
          </p:cNvSpPr>
          <p:nvPr>
            <p:ph idx="1"/>
          </p:nvPr>
        </p:nvSpPr>
        <p:spPr>
          <a:xfrm>
            <a:off x="704850" y="2015732"/>
            <a:ext cx="10953749" cy="3450613"/>
          </a:xfrm>
        </p:spPr>
        <p:txBody>
          <a:bodyPr/>
          <a:lstStyle/>
          <a:p>
            <a:pPr algn="just"/>
            <a:r>
              <a:rPr lang="en-US" b="1" dirty="0">
                <a:latin typeface="Maiandra GD" panose="020E0502030308020204" pitchFamily="34" charset="0"/>
              </a:rPr>
              <a:t>Galleria in Africa Ltd v. Uganda Electricity Distribution Company Ltd SCCA No. 8 of 2017</a:t>
            </a:r>
            <a:r>
              <a:rPr lang="en-US" dirty="0">
                <a:latin typeface="Maiandra GD" panose="020E0502030308020204" pitchFamily="34" charset="0"/>
              </a:rPr>
              <a:t> “ </a:t>
            </a:r>
            <a:r>
              <a:rPr lang="en-US" i="1" dirty="0">
                <a:latin typeface="Maiandra GD" panose="020E0502030308020204" pitchFamily="34" charset="0"/>
              </a:rPr>
              <a:t>there is no way the PPDA Act can regulate practices in respect of public procurement and disposal of public assets unless the provisions are adhered to strictly to the letter. The provisions cannot be merely directory. They are for all purposes and intents mandatory and noncompliance with them makes the proceedings fatal. Procurement and disposal activities are processes, one cannot move to another stage of processes without fulfilling the first one… the objective of the Act for all intents and purposes is to achieve fairness, transparency and value for money procurement among others</a:t>
            </a:r>
            <a:endParaRPr lang="en-UG" i="1" dirty="0">
              <a:latin typeface="Maiandra GD" panose="020E0502030308020204" pitchFamily="34" charset="0"/>
            </a:endParaRPr>
          </a:p>
        </p:txBody>
      </p:sp>
    </p:spTree>
    <p:extLst>
      <p:ext uri="{BB962C8B-B14F-4D97-AF65-F5344CB8AC3E}">
        <p14:creationId xmlns:p14="http://schemas.microsoft.com/office/powerpoint/2010/main" val="77981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74DBF-80AA-100C-6EB5-E9F3FF1A63BE}"/>
              </a:ext>
            </a:extLst>
          </p:cNvPr>
          <p:cNvSpPr>
            <a:spLocks noGrp="1"/>
          </p:cNvSpPr>
          <p:nvPr>
            <p:ph type="title"/>
          </p:nvPr>
        </p:nvSpPr>
        <p:spPr/>
        <p:txBody>
          <a:bodyPr/>
          <a:lstStyle/>
          <a:p>
            <a:r>
              <a:rPr lang="en-US" dirty="0">
                <a:latin typeface="Maiandra GD" panose="020E0502030308020204" pitchFamily="34" charset="0"/>
              </a:rPr>
              <a:t>LAWS GOVERNING PUBLIC PROCUREMENT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7034275-205F-1A7B-D70B-1E5B38F5D1E4}"/>
              </a:ext>
            </a:extLst>
          </p:cNvPr>
          <p:cNvSpPr>
            <a:spLocks noGrp="1"/>
          </p:cNvSpPr>
          <p:nvPr>
            <p:ph idx="1"/>
          </p:nvPr>
        </p:nvSpPr>
        <p:spPr/>
        <p:txBody>
          <a:bodyPr>
            <a:normAutofit fontScale="92500" lnSpcReduction="20000"/>
          </a:bodyPr>
          <a:lstStyle/>
          <a:p>
            <a:r>
              <a:rPr lang="en-US" dirty="0">
                <a:latin typeface="Maiandra GD" panose="020E0502030308020204" pitchFamily="34" charset="0"/>
              </a:rPr>
              <a:t>PPDA (Local Government) Regulations</a:t>
            </a:r>
          </a:p>
          <a:p>
            <a:r>
              <a:rPr lang="en-US" dirty="0">
                <a:latin typeface="Maiandra GD" panose="020E0502030308020204" pitchFamily="34" charset="0"/>
              </a:rPr>
              <a:t>PPDA (Force Account Mechanisms) Regulations</a:t>
            </a:r>
          </a:p>
          <a:p>
            <a:r>
              <a:rPr lang="en-US" dirty="0">
                <a:latin typeface="Maiandra GD" panose="020E0502030308020204" pitchFamily="34" charset="0"/>
              </a:rPr>
              <a:t>PPDA (Contracts) Regulations</a:t>
            </a:r>
          </a:p>
          <a:p>
            <a:r>
              <a:rPr lang="en-US" dirty="0">
                <a:latin typeface="Maiandra GD" panose="020E0502030308020204" pitchFamily="34" charset="0"/>
              </a:rPr>
              <a:t>PPDA (Disposal of Public Assets) Regulations</a:t>
            </a:r>
          </a:p>
          <a:p>
            <a:r>
              <a:rPr lang="en-US" dirty="0">
                <a:latin typeface="Maiandra GD" panose="020E0502030308020204" pitchFamily="34" charset="0"/>
              </a:rPr>
              <a:t>PPDA  (Administrative Review) Regulations</a:t>
            </a:r>
          </a:p>
          <a:p>
            <a:pPr marL="0" indent="0">
              <a:buNone/>
            </a:pPr>
            <a:r>
              <a:rPr lang="en-US" b="1" u="sng" dirty="0">
                <a:latin typeface="Maiandra GD" panose="020E0502030308020204" pitchFamily="34" charset="0"/>
              </a:rPr>
              <a:t>GUIDELINES</a:t>
            </a:r>
          </a:p>
          <a:p>
            <a:r>
              <a:rPr lang="en-US" dirty="0">
                <a:latin typeface="Maiandra GD" panose="020E0502030308020204" pitchFamily="34" charset="0"/>
              </a:rPr>
              <a:t>Thresholds</a:t>
            </a:r>
          </a:p>
          <a:p>
            <a:r>
              <a:rPr lang="en-US" dirty="0">
                <a:latin typeface="Maiandra GD" panose="020E0502030308020204" pitchFamily="34" charset="0"/>
              </a:rPr>
              <a:t>securities </a:t>
            </a:r>
          </a:p>
          <a:p>
            <a:endParaRPr lang="en-UG" dirty="0"/>
          </a:p>
        </p:txBody>
      </p:sp>
    </p:spTree>
    <p:extLst>
      <p:ext uri="{BB962C8B-B14F-4D97-AF65-F5344CB8AC3E}">
        <p14:creationId xmlns:p14="http://schemas.microsoft.com/office/powerpoint/2010/main" val="713273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F53C9-DC1A-C925-3DCB-0B523081CF7D}"/>
              </a:ext>
            </a:extLst>
          </p:cNvPr>
          <p:cNvSpPr>
            <a:spLocks noGrp="1"/>
          </p:cNvSpPr>
          <p:nvPr>
            <p:ph type="title"/>
          </p:nvPr>
        </p:nvSpPr>
        <p:spPr/>
        <p:txBody>
          <a:bodyPr/>
          <a:lstStyle/>
          <a:p>
            <a:pPr algn="just"/>
            <a:r>
              <a:rPr lang="en-US" dirty="0">
                <a:latin typeface="Maiandra GD" panose="020E0502030308020204" pitchFamily="34" charset="0"/>
              </a:rPr>
              <a:t>DEFINITION OF PROCUREMENT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87B9017-21FB-DA25-564C-066318727666}"/>
              </a:ext>
            </a:extLst>
          </p:cNvPr>
          <p:cNvSpPr>
            <a:spLocks noGrp="1"/>
          </p:cNvSpPr>
          <p:nvPr>
            <p:ph idx="1"/>
          </p:nvPr>
        </p:nvSpPr>
        <p:spPr>
          <a:xfrm>
            <a:off x="1451579" y="2015732"/>
            <a:ext cx="9603275" cy="3619524"/>
          </a:xfrm>
        </p:spPr>
        <p:txBody>
          <a:bodyPr>
            <a:normAutofit/>
          </a:bodyPr>
          <a:lstStyle/>
          <a:p>
            <a:pPr algn="just"/>
            <a:r>
              <a:rPr lang="en-US" dirty="0">
                <a:effectLst/>
                <a:latin typeface="Maiandra GD" panose="020E0502030308020204" pitchFamily="34" charset="0"/>
                <a:ea typeface="Calibri" panose="020F0502020204030204" pitchFamily="34" charset="0"/>
                <a:cs typeface="Times New Roman" panose="02020603050405020304" pitchFamily="18" charset="0"/>
              </a:rPr>
              <a:t>Sec 2 PPDA Act </a:t>
            </a:r>
          </a:p>
          <a:p>
            <a:pPr marL="0" indent="0" algn="just">
              <a:buNone/>
            </a:pPr>
            <a:r>
              <a:rPr lang="en-US" dirty="0">
                <a:effectLst/>
                <a:latin typeface="Maiandra GD" panose="020E0502030308020204" pitchFamily="34" charset="0"/>
                <a:ea typeface="Calibri" panose="020F0502020204030204" pitchFamily="34" charset="0"/>
                <a:cs typeface="Times New Roman" panose="02020603050405020304" pitchFamily="18" charset="0"/>
              </a:rPr>
              <a:t>Procurement is the acquisition by purchase, rental, lease, hire purchase, license, tenancy, franchise, or any other contractual means, of any type of works, services or supplies or any combination.</a:t>
            </a:r>
          </a:p>
          <a:p>
            <a:pPr marL="0" indent="0" algn="just">
              <a:buNone/>
            </a:pPr>
            <a:endParaRPr lang="en-US" dirty="0">
              <a:latin typeface="Maiandra GD" panose="020E0502030308020204" pitchFamily="34" charset="0"/>
              <a:cs typeface="Times New Roman" panose="02020603050405020304" pitchFamily="18" charset="0"/>
            </a:endParaRPr>
          </a:p>
          <a:p>
            <a:pPr marL="0" indent="0" algn="just">
              <a:buNone/>
            </a:pPr>
            <a:r>
              <a:rPr lang="en-US" dirty="0">
                <a:latin typeface="Maiandra GD" panose="020E0502030308020204" pitchFamily="34" charset="0"/>
                <a:cs typeface="Times New Roman" panose="02020603050405020304" pitchFamily="18" charset="0"/>
              </a:rPr>
              <a:t>Procurement process means the successive stages in the procurement cycle, choice of procedure, measure to solicit for offers from bidders, examination and evaluation of offers, award of contract and contract management.</a:t>
            </a:r>
            <a:endParaRPr lang="en-UG" dirty="0">
              <a:latin typeface="Maiandra GD" panose="020E0502030308020204" pitchFamily="34" charset="0"/>
            </a:endParaRPr>
          </a:p>
        </p:txBody>
      </p:sp>
    </p:spTree>
    <p:extLst>
      <p:ext uri="{BB962C8B-B14F-4D97-AF65-F5344CB8AC3E}">
        <p14:creationId xmlns:p14="http://schemas.microsoft.com/office/powerpoint/2010/main" val="132545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BB246-D791-C4BA-A99A-E9C027449C21}"/>
              </a:ext>
            </a:extLst>
          </p:cNvPr>
          <p:cNvSpPr>
            <a:spLocks noGrp="1"/>
          </p:cNvSpPr>
          <p:nvPr>
            <p:ph type="title"/>
          </p:nvPr>
        </p:nvSpPr>
        <p:spPr/>
        <p:txBody>
          <a:bodyPr/>
          <a:lstStyle/>
          <a:p>
            <a:r>
              <a:rPr lang="en-US" dirty="0">
                <a:latin typeface="Maiandra GD" panose="020E0502030308020204" pitchFamily="34" charset="0"/>
              </a:rPr>
              <a:t>DEFINITION OF A PUBLIC ASSET &amp; DISPOSAL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D98652B-6FAF-E095-EEB3-2AC9CC615DCA}"/>
              </a:ext>
            </a:extLst>
          </p:cNvPr>
          <p:cNvSpPr>
            <a:spLocks noGrp="1"/>
          </p:cNvSpPr>
          <p:nvPr>
            <p:ph idx="1"/>
          </p:nvPr>
        </p:nvSpPr>
        <p:spPr/>
        <p:txBody>
          <a:bodyPr/>
          <a:lstStyle/>
          <a:p>
            <a:pPr algn="just"/>
            <a:r>
              <a:rPr lang="en-US" dirty="0">
                <a:latin typeface="Maiandra GD" panose="020E0502030308020204" pitchFamily="34" charset="0"/>
              </a:rPr>
              <a:t>Sec 3 PPDA ACT</a:t>
            </a:r>
          </a:p>
          <a:p>
            <a:pPr marL="0" indent="0" algn="just">
              <a:buNone/>
            </a:pPr>
            <a:r>
              <a:rPr lang="en-US" dirty="0">
                <a:latin typeface="Maiandra GD" panose="020E0502030308020204" pitchFamily="34" charset="0"/>
              </a:rPr>
              <a:t>Public Asset means any property tangible or intangible owned by Government or by a procuring and disposing entity including physical property, shares, proprietary rights and land except land held by the Uganda Land Commission or a district land board or land that is compulsorily acquired by Government in accordance with the law</a:t>
            </a: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90529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1A63D-6C96-7791-1EF1-493EDA41DECD}"/>
              </a:ext>
            </a:extLst>
          </p:cNvPr>
          <p:cNvSpPr>
            <a:spLocks noGrp="1"/>
          </p:cNvSpPr>
          <p:nvPr>
            <p:ph type="title"/>
          </p:nvPr>
        </p:nvSpPr>
        <p:spPr/>
        <p:txBody>
          <a:bodyPr/>
          <a:lstStyle/>
          <a:p>
            <a:r>
              <a:rPr lang="en-US" dirty="0">
                <a:latin typeface="Maiandra GD" panose="020E0502030308020204" pitchFamily="34" charset="0"/>
              </a:rPr>
              <a:t>DEFINITION OF A PUBLIC ASSET &amp; DISPOSAL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648DE1D-3DC6-7BFC-8B5F-1CE686405A6D}"/>
              </a:ext>
            </a:extLst>
          </p:cNvPr>
          <p:cNvSpPr>
            <a:spLocks noGrp="1"/>
          </p:cNvSpPr>
          <p:nvPr>
            <p:ph idx="1"/>
          </p:nvPr>
        </p:nvSpPr>
        <p:spPr/>
        <p:txBody>
          <a:bodyPr>
            <a:normAutofit/>
          </a:bodyPr>
          <a:lstStyle/>
          <a:p>
            <a:pPr algn="just"/>
            <a:r>
              <a:rPr lang="en-US" sz="2400" dirty="0">
                <a:latin typeface="Maiandra GD" panose="020E0502030308020204" pitchFamily="34" charset="0"/>
              </a:rPr>
              <a:t>Sec 2 PPDA ACT</a:t>
            </a:r>
          </a:p>
          <a:p>
            <a:pPr marL="0" indent="0" algn="just">
              <a:buNone/>
            </a:pPr>
            <a:r>
              <a:rPr lang="en-US" sz="2400" dirty="0">
                <a:latin typeface="Maiandra GD" panose="020E0502030308020204" pitchFamily="34" charset="0"/>
              </a:rPr>
              <a:t>Disposal means the divesture of public assets including intellectual property rights and good will and any other rights and good will, and any other rights of a procuring and disposing entity by any means including sale, rental, lease, franchise, auction to any combination however classified other than those regulated by the public enterprise reform and divesture statute 1993</a:t>
            </a:r>
            <a:endParaRPr lang="en-UG" sz="2400" dirty="0">
              <a:latin typeface="Maiandra GD" panose="020E0502030308020204" pitchFamily="34" charset="0"/>
            </a:endParaRPr>
          </a:p>
        </p:txBody>
      </p:sp>
    </p:spTree>
    <p:extLst>
      <p:ext uri="{BB962C8B-B14F-4D97-AF65-F5344CB8AC3E}">
        <p14:creationId xmlns:p14="http://schemas.microsoft.com/office/powerpoint/2010/main" val="1306949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8686-B292-66A8-078C-EB16CD870F23}"/>
              </a:ext>
            </a:extLst>
          </p:cNvPr>
          <p:cNvSpPr>
            <a:spLocks noGrp="1"/>
          </p:cNvSpPr>
          <p:nvPr>
            <p:ph type="title"/>
          </p:nvPr>
        </p:nvSpPr>
        <p:spPr/>
        <p:txBody>
          <a:bodyPr/>
          <a:lstStyle/>
          <a:p>
            <a:r>
              <a:rPr lang="en-US" dirty="0">
                <a:latin typeface="Maiandra GD" panose="020E0502030308020204" pitchFamily="34" charset="0"/>
              </a:rPr>
              <a:t>OTHER IMPORTANT DEFINITIONS UNDER SECTION 2:</a:t>
            </a:r>
          </a:p>
        </p:txBody>
      </p:sp>
      <p:sp>
        <p:nvSpPr>
          <p:cNvPr id="3" name="Content Placeholder 2">
            <a:extLst>
              <a:ext uri="{FF2B5EF4-FFF2-40B4-BE49-F238E27FC236}">
                <a16:creationId xmlns:a16="http://schemas.microsoft.com/office/drawing/2014/main" id="{ECB8B32F-CF23-6C3B-3E39-8D4EBDA54F64}"/>
              </a:ext>
            </a:extLst>
          </p:cNvPr>
          <p:cNvSpPr>
            <a:spLocks noGrp="1"/>
          </p:cNvSpPr>
          <p:nvPr>
            <p:ph idx="1"/>
          </p:nvPr>
        </p:nvSpPr>
        <p:spPr/>
        <p:txBody>
          <a:bodyPr/>
          <a:lstStyle/>
          <a:p>
            <a:r>
              <a:rPr lang="en-US" dirty="0">
                <a:latin typeface="Maiandra GD" panose="020E0502030308020204" pitchFamily="34" charset="0"/>
              </a:rPr>
              <a:t>Accounting Officer.</a:t>
            </a:r>
          </a:p>
          <a:p>
            <a:r>
              <a:rPr lang="en-US" dirty="0">
                <a:latin typeface="Maiandra GD" panose="020E0502030308020204" pitchFamily="34" charset="0"/>
              </a:rPr>
              <a:t>Authority.</a:t>
            </a:r>
          </a:p>
          <a:p>
            <a:r>
              <a:rPr lang="en-US" dirty="0">
                <a:latin typeface="Maiandra GD" panose="020E0502030308020204" pitchFamily="34" charset="0"/>
              </a:rPr>
              <a:t>Foreign Finance.</a:t>
            </a:r>
          </a:p>
          <a:p>
            <a:r>
              <a:rPr lang="en-US" dirty="0">
                <a:latin typeface="Maiandra GD" panose="020E0502030308020204" pitchFamily="34" charset="0"/>
              </a:rPr>
              <a:t>Solicitation Documents.</a:t>
            </a:r>
          </a:p>
          <a:p>
            <a:r>
              <a:rPr lang="en-US" dirty="0">
                <a:latin typeface="Maiandra GD" panose="020E0502030308020204" pitchFamily="34" charset="0"/>
              </a:rPr>
              <a:t>Public Funds.</a:t>
            </a:r>
          </a:p>
          <a:p>
            <a:r>
              <a:rPr lang="en-US" dirty="0">
                <a:latin typeface="Maiandra GD" panose="020E0502030308020204" pitchFamily="34" charset="0"/>
              </a:rPr>
              <a:t>Procuring and Disposal Entity</a:t>
            </a:r>
          </a:p>
        </p:txBody>
      </p:sp>
    </p:spTree>
    <p:extLst>
      <p:ext uri="{BB962C8B-B14F-4D97-AF65-F5344CB8AC3E}">
        <p14:creationId xmlns:p14="http://schemas.microsoft.com/office/powerpoint/2010/main" val="3476468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9A585-1DAB-3156-E0E7-DED8C6E4FB55}"/>
              </a:ext>
            </a:extLst>
          </p:cNvPr>
          <p:cNvSpPr>
            <a:spLocks noGrp="1"/>
          </p:cNvSpPr>
          <p:nvPr>
            <p:ph type="title"/>
          </p:nvPr>
        </p:nvSpPr>
        <p:spPr/>
        <p:txBody>
          <a:bodyPr/>
          <a:lstStyle/>
          <a:p>
            <a:pPr algn="ctr"/>
            <a:r>
              <a:rPr lang="en-US" dirty="0">
                <a:latin typeface="Maiandra GD" panose="020E0502030308020204" pitchFamily="34" charset="0"/>
              </a:rPr>
              <a:t>CYCLE OF PUBLIC PROCUREMENT :</a:t>
            </a:r>
            <a:endParaRPr lang="en-UG" dirty="0">
              <a:latin typeface="Maiandra GD" panose="020E0502030308020204" pitchFamily="34" charset="0"/>
            </a:endParaRPr>
          </a:p>
        </p:txBody>
      </p:sp>
      <p:pic>
        <p:nvPicPr>
          <p:cNvPr id="5" name="Content Placeholder 4">
            <a:extLst>
              <a:ext uri="{FF2B5EF4-FFF2-40B4-BE49-F238E27FC236}">
                <a16:creationId xmlns:a16="http://schemas.microsoft.com/office/drawing/2014/main" id="{B816F922-236A-77FA-5E91-4708BFF1B71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1573" y="2223655"/>
            <a:ext cx="4998027" cy="3564081"/>
          </a:xfrm>
        </p:spPr>
      </p:pic>
    </p:spTree>
    <p:extLst>
      <p:ext uri="{BB962C8B-B14F-4D97-AF65-F5344CB8AC3E}">
        <p14:creationId xmlns:p14="http://schemas.microsoft.com/office/powerpoint/2010/main" val="97575766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3314</TotalTime>
  <Words>2802</Words>
  <Application>Microsoft Office PowerPoint</Application>
  <PresentationFormat>Widescreen</PresentationFormat>
  <Paragraphs>313</Paragraphs>
  <Slides>36</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Bookman Old Style</vt:lpstr>
      <vt:lpstr>Calibri</vt:lpstr>
      <vt:lpstr>Gill Sans MT</vt:lpstr>
      <vt:lpstr>Maiandra GD</vt:lpstr>
      <vt:lpstr>Times New Roman</vt:lpstr>
      <vt:lpstr>Gallery</vt:lpstr>
      <vt:lpstr>PUBLIC PROCUREMENT AND DISPOSAL OF PUBLIC ASSETS</vt:lpstr>
      <vt:lpstr>LAWS GOVERNING PUBLIC PROCUREMENT</vt:lpstr>
      <vt:lpstr>PowerPoint Presentation</vt:lpstr>
      <vt:lpstr>LAWS GOVERNING PUBLIC PROCUREMENT</vt:lpstr>
      <vt:lpstr>DEFINITION OF PROCUREMENT</vt:lpstr>
      <vt:lpstr>DEFINITION OF A PUBLIC ASSET &amp; DISPOSAL </vt:lpstr>
      <vt:lpstr>DEFINITION OF A PUBLIC ASSET &amp; DISPOSAL </vt:lpstr>
      <vt:lpstr>OTHER IMPORTANT DEFINITIONS UNDER SECTION 2:</vt:lpstr>
      <vt:lpstr>CYCLE OF PUBLIC PROCUREMENT :</vt:lpstr>
      <vt:lpstr>TENETS OF PUBLIC PROCURMENT</vt:lpstr>
      <vt:lpstr>KEY STAKEHOLDERS</vt:lpstr>
      <vt:lpstr>KEY STAKEHOLDERS</vt:lpstr>
      <vt:lpstr>KEY STAKEHOLDERS</vt:lpstr>
      <vt:lpstr>EVALUATION COMMITTEE</vt:lpstr>
      <vt:lpstr>CONTRACTS COMMITTEE</vt:lpstr>
      <vt:lpstr>ACCOUNTING OFFICER</vt:lpstr>
      <vt:lpstr>PLANNING</vt:lpstr>
      <vt:lpstr>MARKET SURVEY</vt:lpstr>
      <vt:lpstr>INITIATION OF THE PROCURMENT GOODS /WORKS / NON CONSULTANCY SERVICES</vt:lpstr>
      <vt:lpstr>INITIATION OF THE Procurement</vt:lpstr>
      <vt:lpstr>INITIATION OF THE Procurement</vt:lpstr>
      <vt:lpstr>INITIATION OF THE PROCURMENT – CONSULTANCY </vt:lpstr>
      <vt:lpstr>ELIGIBILITY REQUIREMENTS OF BIDDERS</vt:lpstr>
      <vt:lpstr>THRESHOLDS &amp; BID VALIDITY -</vt:lpstr>
      <vt:lpstr>EVALUATION OF THE PROCUREMENT</vt:lpstr>
      <vt:lpstr>CONTRACTING</vt:lpstr>
      <vt:lpstr>CONTRACTING</vt:lpstr>
      <vt:lpstr>CONTRACT MANAGEMENT</vt:lpstr>
      <vt:lpstr>REMEDIAL ACTIONS </vt:lpstr>
      <vt:lpstr>REMEDIAL ACTIONS </vt:lpstr>
      <vt:lpstr>REMEDIAL ACTIONS </vt:lpstr>
      <vt:lpstr>REMEDIAL ACTIONS:  ppda (ADMINISTRATIVE REVIEW) REGULATIONS 2023 </vt:lpstr>
      <vt:lpstr>CASE STUDIES IN PUBLIC PROCURMENT </vt:lpstr>
      <vt:lpstr>TERMINATION OF THE PROCUREMENT PROCESS</vt:lpstr>
      <vt:lpstr>TERMINATION OF THE PROCUREMENT PROCESS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Tumusiime Aggrey</dc:creator>
  <cp:lastModifiedBy>Anna Ameda</cp:lastModifiedBy>
  <cp:revision>2</cp:revision>
  <dcterms:created xsi:type="dcterms:W3CDTF">2023-06-08T07:15:41Z</dcterms:created>
  <dcterms:modified xsi:type="dcterms:W3CDTF">2025-03-23T09:14:46Z</dcterms:modified>
</cp:coreProperties>
</file>