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62" r:id="rId4"/>
    <p:sldId id="271" r:id="rId5"/>
    <p:sldId id="257" r:id="rId6"/>
    <p:sldId id="287" r:id="rId7"/>
    <p:sldId id="268" r:id="rId8"/>
    <p:sldId id="276" r:id="rId9"/>
    <p:sldId id="269" r:id="rId10"/>
    <p:sldId id="277" r:id="rId11"/>
    <p:sldId id="278" r:id="rId12"/>
    <p:sldId id="279" r:id="rId13"/>
    <p:sldId id="259" r:id="rId14"/>
    <p:sldId id="264" r:id="rId15"/>
    <p:sldId id="263" r:id="rId16"/>
    <p:sldId id="265" r:id="rId17"/>
    <p:sldId id="261" r:id="rId18"/>
    <p:sldId id="260" r:id="rId19"/>
    <p:sldId id="258" r:id="rId20"/>
    <p:sldId id="288" r:id="rId21"/>
    <p:sldId id="280" r:id="rId22"/>
    <p:sldId id="289" r:id="rId23"/>
    <p:sldId id="275" r:id="rId24"/>
    <p:sldId id="281" r:id="rId25"/>
    <p:sldId id="274" r:id="rId26"/>
    <p:sldId id="266" r:id="rId27"/>
    <p:sldId id="273" r:id="rId28"/>
    <p:sldId id="283" r:id="rId29"/>
    <p:sldId id="267" r:id="rId30"/>
    <p:sldId id="286" r:id="rId31"/>
    <p:sldId id="284" r:id="rId32"/>
    <p:sldId id="285"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musiime Aggrey" initials="TA" lastIdx="2" clrIdx="0">
    <p:extLst>
      <p:ext uri="{19B8F6BF-5375-455C-9EA6-DF929625EA0E}">
        <p15:presenceInfo xmlns:p15="http://schemas.microsoft.com/office/powerpoint/2012/main" userId="16ff59dac0358b0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20D560-C53B-479C-944C-CE64C940C691}" v="3" dt="2025-03-11T09:03:59.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65" autoAdjust="0"/>
    <p:restoredTop sz="94660"/>
  </p:normalViewPr>
  <p:slideViewPr>
    <p:cSldViewPr snapToGrid="0">
      <p:cViewPr varScale="1">
        <p:scale>
          <a:sx n="82" d="100"/>
          <a:sy n="82" d="100"/>
        </p:scale>
        <p:origin x="893"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8FBE3331-5D8D-4E4A-BA0A-DDA7ACDD545B}"/>
    <pc:docChg chg="custSel modSld">
      <pc:chgData name="Tumusiime Aggrey" userId="16ff59dac0358b08" providerId="LiveId" clId="{8FBE3331-5D8D-4E4A-BA0A-DDA7ACDD545B}" dt="2024-02-06T08:11:24.098" v="102" actId="20577"/>
      <pc:docMkLst>
        <pc:docMk/>
      </pc:docMkLst>
      <pc:sldChg chg="modSp mod">
        <pc:chgData name="Tumusiime Aggrey" userId="16ff59dac0358b08" providerId="LiveId" clId="{8FBE3331-5D8D-4E4A-BA0A-DDA7ACDD545B}" dt="2024-02-06T08:11:24.098" v="102" actId="20577"/>
        <pc:sldMkLst>
          <pc:docMk/>
          <pc:sldMk cId="538714823" sldId="276"/>
        </pc:sldMkLst>
      </pc:sldChg>
    </pc:docChg>
  </pc:docChgLst>
  <pc:docChgLst>
    <pc:chgData name="Anna Ameda" userId="8510c84edc69ab8b" providerId="LiveId" clId="{0D20D560-C53B-479C-944C-CE64C940C691}"/>
    <pc:docChg chg="undo custSel addSld modSld">
      <pc:chgData name="Anna Ameda" userId="8510c84edc69ab8b" providerId="LiveId" clId="{0D20D560-C53B-479C-944C-CE64C940C691}" dt="2025-03-11T09:04:15.549" v="315" actId="114"/>
      <pc:docMkLst>
        <pc:docMk/>
      </pc:docMkLst>
      <pc:sldChg chg="addSp modSp mod setBg">
        <pc:chgData name="Anna Ameda" userId="8510c84edc69ab8b" providerId="LiveId" clId="{0D20D560-C53B-479C-944C-CE64C940C691}" dt="2025-03-11T08:38:46.618" v="153" actId="14100"/>
        <pc:sldMkLst>
          <pc:docMk/>
          <pc:sldMk cId="802180385" sldId="256"/>
        </pc:sldMkLst>
        <pc:spChg chg="mod">
          <ac:chgData name="Anna Ameda" userId="8510c84edc69ab8b" providerId="LiveId" clId="{0D20D560-C53B-479C-944C-CE64C940C691}" dt="2025-03-11T08:38:07.486" v="145" actId="26606"/>
          <ac:spMkLst>
            <pc:docMk/>
            <pc:sldMk cId="802180385" sldId="256"/>
            <ac:spMk id="2" creationId="{1CA071A9-CAA1-8FAD-074C-6185BCF6C8F7}"/>
          </ac:spMkLst>
        </pc:spChg>
        <pc:spChg chg="mod">
          <ac:chgData name="Anna Ameda" userId="8510c84edc69ab8b" providerId="LiveId" clId="{0D20D560-C53B-479C-944C-CE64C940C691}" dt="2025-03-11T08:38:07.486" v="145" actId="26606"/>
          <ac:spMkLst>
            <pc:docMk/>
            <pc:sldMk cId="802180385" sldId="256"/>
            <ac:spMk id="3" creationId="{C127BDD6-9432-1E93-FC86-67E3C4713831}"/>
          </ac:spMkLst>
        </pc:spChg>
        <pc:spChg chg="add">
          <ac:chgData name="Anna Ameda" userId="8510c84edc69ab8b" providerId="LiveId" clId="{0D20D560-C53B-479C-944C-CE64C940C691}" dt="2025-03-11T08:38:07.486" v="145" actId="26606"/>
          <ac:spMkLst>
            <pc:docMk/>
            <pc:sldMk cId="802180385" sldId="256"/>
            <ac:spMk id="10" creationId="{D0712110-0BC1-4B31-B3BB-63B44222E87F}"/>
          </ac:spMkLst>
        </pc:spChg>
        <pc:spChg chg="add">
          <ac:chgData name="Anna Ameda" userId="8510c84edc69ab8b" providerId="LiveId" clId="{0D20D560-C53B-479C-944C-CE64C940C691}" dt="2025-03-11T08:38:07.486" v="145" actId="26606"/>
          <ac:spMkLst>
            <pc:docMk/>
            <pc:sldMk cId="802180385" sldId="256"/>
            <ac:spMk id="12" creationId="{4466B5F3-C053-4580-B04A-1EF949888280}"/>
          </ac:spMkLst>
        </pc:spChg>
        <pc:picChg chg="add mod">
          <ac:chgData name="Anna Ameda" userId="8510c84edc69ab8b" providerId="LiveId" clId="{0D20D560-C53B-479C-944C-CE64C940C691}" dt="2025-03-11T08:38:46.618" v="153" actId="14100"/>
          <ac:picMkLst>
            <pc:docMk/>
            <pc:sldMk cId="802180385" sldId="256"/>
            <ac:picMk id="5" creationId="{2DCBE2EB-5D32-3812-FE6F-CCCE6FF618DD}"/>
          </ac:picMkLst>
        </pc:picChg>
        <pc:picChg chg="add">
          <ac:chgData name="Anna Ameda" userId="8510c84edc69ab8b" providerId="LiveId" clId="{0D20D560-C53B-479C-944C-CE64C940C691}" dt="2025-03-11T08:38:07.486" v="145" actId="26606"/>
          <ac:picMkLst>
            <pc:docMk/>
            <pc:sldMk cId="802180385" sldId="256"/>
            <ac:picMk id="16" creationId="{25CED634-E2D0-4AB7-96DD-816C9B52C5CF}"/>
          </ac:picMkLst>
        </pc:picChg>
        <pc:cxnChg chg="add">
          <ac:chgData name="Anna Ameda" userId="8510c84edc69ab8b" providerId="LiveId" clId="{0D20D560-C53B-479C-944C-CE64C940C691}" dt="2025-03-11T08:38:07.486" v="145" actId="26606"/>
          <ac:cxnSpMkLst>
            <pc:docMk/>
            <pc:sldMk cId="802180385" sldId="256"/>
            <ac:cxnSpMk id="14" creationId="{FA6123F2-4B61-414F-A7E5-5B7828EACAE2}"/>
          </ac:cxnSpMkLst>
        </pc:cxnChg>
        <pc:cxnChg chg="add">
          <ac:chgData name="Anna Ameda" userId="8510c84edc69ab8b" providerId="LiveId" clId="{0D20D560-C53B-479C-944C-CE64C940C691}" dt="2025-03-11T08:38:07.486" v="145" actId="26606"/>
          <ac:cxnSpMkLst>
            <pc:docMk/>
            <pc:sldMk cId="802180385" sldId="256"/>
            <ac:cxnSpMk id="18" creationId="{FCDDCDFB-696D-4FDF-9B58-24F71B7C37BC}"/>
          </ac:cxnSpMkLst>
        </pc:cxnChg>
      </pc:sldChg>
      <pc:sldChg chg="modSp mod">
        <pc:chgData name="Anna Ameda" userId="8510c84edc69ab8b" providerId="LiveId" clId="{0D20D560-C53B-479C-944C-CE64C940C691}" dt="2025-03-11T08:42:23.274" v="189" actId="207"/>
        <pc:sldMkLst>
          <pc:docMk/>
          <pc:sldMk cId="1018686388" sldId="257"/>
        </pc:sldMkLst>
        <pc:spChg chg="mod">
          <ac:chgData name="Anna Ameda" userId="8510c84edc69ab8b" providerId="LiveId" clId="{0D20D560-C53B-479C-944C-CE64C940C691}" dt="2025-03-11T08:36:11.143" v="131" actId="2711"/>
          <ac:spMkLst>
            <pc:docMk/>
            <pc:sldMk cId="1018686388" sldId="257"/>
            <ac:spMk id="2" creationId="{2C7615BF-9646-0480-7DC0-78031CDC8528}"/>
          </ac:spMkLst>
        </pc:spChg>
        <pc:spChg chg="mod">
          <ac:chgData name="Anna Ameda" userId="8510c84edc69ab8b" providerId="LiveId" clId="{0D20D560-C53B-479C-944C-CE64C940C691}" dt="2025-03-11T08:42:23.274" v="189" actId="207"/>
          <ac:spMkLst>
            <pc:docMk/>
            <pc:sldMk cId="1018686388" sldId="257"/>
            <ac:spMk id="3" creationId="{3AEBC906-C558-B64B-2821-301C23FE21B5}"/>
          </ac:spMkLst>
        </pc:spChg>
      </pc:sldChg>
      <pc:sldChg chg="modSp mod">
        <pc:chgData name="Anna Ameda" userId="8510c84edc69ab8b" providerId="LiveId" clId="{0D20D560-C53B-479C-944C-CE64C940C691}" dt="2025-03-11T08:33:14.079" v="81" actId="2711"/>
        <pc:sldMkLst>
          <pc:docMk/>
          <pc:sldMk cId="3403232860" sldId="258"/>
        </pc:sldMkLst>
        <pc:spChg chg="mod">
          <ac:chgData name="Anna Ameda" userId="8510c84edc69ab8b" providerId="LiveId" clId="{0D20D560-C53B-479C-944C-CE64C940C691}" dt="2025-03-11T08:33:14.079" v="81" actId="2711"/>
          <ac:spMkLst>
            <pc:docMk/>
            <pc:sldMk cId="3403232860" sldId="258"/>
            <ac:spMk id="2" creationId="{5DD5048E-D9D6-4D14-22CA-C587A5CA12B7}"/>
          </ac:spMkLst>
        </pc:spChg>
        <pc:spChg chg="mod">
          <ac:chgData name="Anna Ameda" userId="8510c84edc69ab8b" providerId="LiveId" clId="{0D20D560-C53B-479C-944C-CE64C940C691}" dt="2025-03-11T08:33:10.779" v="80" actId="14100"/>
          <ac:spMkLst>
            <pc:docMk/>
            <pc:sldMk cId="3403232860" sldId="258"/>
            <ac:spMk id="3" creationId="{6AC39C80-F15A-A235-0686-A869AC445298}"/>
          </ac:spMkLst>
        </pc:spChg>
      </pc:sldChg>
      <pc:sldChg chg="modSp mod">
        <pc:chgData name="Anna Ameda" userId="8510c84edc69ab8b" providerId="LiveId" clId="{0D20D560-C53B-479C-944C-CE64C940C691}" dt="2025-03-11T08:47:01.693" v="216" actId="20577"/>
        <pc:sldMkLst>
          <pc:docMk/>
          <pc:sldMk cId="4014463871" sldId="259"/>
        </pc:sldMkLst>
        <pc:spChg chg="mod">
          <ac:chgData name="Anna Ameda" userId="8510c84edc69ab8b" providerId="LiveId" clId="{0D20D560-C53B-479C-944C-CE64C940C691}" dt="2025-03-11T08:47:01.693" v="216" actId="20577"/>
          <ac:spMkLst>
            <pc:docMk/>
            <pc:sldMk cId="4014463871" sldId="259"/>
            <ac:spMk id="3" creationId="{5298B421-1CF2-D1FA-ECA3-A15F3D7A56E3}"/>
          </ac:spMkLst>
        </pc:spChg>
      </pc:sldChg>
      <pc:sldChg chg="modSp mod">
        <pc:chgData name="Anna Ameda" userId="8510c84edc69ab8b" providerId="LiveId" clId="{0D20D560-C53B-479C-944C-CE64C940C691}" dt="2025-03-11T08:33:23.152" v="83" actId="2711"/>
        <pc:sldMkLst>
          <pc:docMk/>
          <pc:sldMk cId="623363584" sldId="260"/>
        </pc:sldMkLst>
        <pc:spChg chg="mod">
          <ac:chgData name="Anna Ameda" userId="8510c84edc69ab8b" providerId="LiveId" clId="{0D20D560-C53B-479C-944C-CE64C940C691}" dt="2025-03-11T08:33:23.152" v="83" actId="2711"/>
          <ac:spMkLst>
            <pc:docMk/>
            <pc:sldMk cId="623363584" sldId="260"/>
            <ac:spMk id="2" creationId="{1C584B86-9BBB-A39A-F2D7-3D9785C2CC0D}"/>
          </ac:spMkLst>
        </pc:spChg>
        <pc:spChg chg="mod">
          <ac:chgData name="Anna Ameda" userId="8510c84edc69ab8b" providerId="LiveId" clId="{0D20D560-C53B-479C-944C-CE64C940C691}" dt="2025-03-11T08:33:18.955" v="82" actId="2711"/>
          <ac:spMkLst>
            <pc:docMk/>
            <pc:sldMk cId="623363584" sldId="260"/>
            <ac:spMk id="3" creationId="{F6A0F312-142E-0619-4C8C-16E297D08F0D}"/>
          </ac:spMkLst>
        </pc:spChg>
      </pc:sldChg>
      <pc:sldChg chg="modSp mod">
        <pc:chgData name="Anna Ameda" userId="8510c84edc69ab8b" providerId="LiveId" clId="{0D20D560-C53B-479C-944C-CE64C940C691}" dt="2025-03-11T08:48:24.517" v="221" actId="313"/>
        <pc:sldMkLst>
          <pc:docMk/>
          <pc:sldMk cId="3520378565" sldId="261"/>
        </pc:sldMkLst>
        <pc:spChg chg="mod">
          <ac:chgData name="Anna Ameda" userId="8510c84edc69ab8b" providerId="LiveId" clId="{0D20D560-C53B-479C-944C-CE64C940C691}" dt="2025-03-11T08:33:43.717" v="88" actId="2711"/>
          <ac:spMkLst>
            <pc:docMk/>
            <pc:sldMk cId="3520378565" sldId="261"/>
            <ac:spMk id="2" creationId="{7C746D8E-65AB-A2D1-C1E7-ADC28019F089}"/>
          </ac:spMkLst>
        </pc:spChg>
        <pc:spChg chg="mod">
          <ac:chgData name="Anna Ameda" userId="8510c84edc69ab8b" providerId="LiveId" clId="{0D20D560-C53B-479C-944C-CE64C940C691}" dt="2025-03-11T08:48:24.517" v="221" actId="313"/>
          <ac:spMkLst>
            <pc:docMk/>
            <pc:sldMk cId="3520378565" sldId="261"/>
            <ac:spMk id="3" creationId="{8503365B-6047-DD1C-D22B-6FE36FF9E2DD}"/>
          </ac:spMkLst>
        </pc:spChg>
      </pc:sldChg>
      <pc:sldChg chg="modSp mod">
        <pc:chgData name="Anna Ameda" userId="8510c84edc69ab8b" providerId="LiveId" clId="{0D20D560-C53B-479C-944C-CE64C940C691}" dt="2025-03-11T09:03:52.323" v="313" actId="207"/>
        <pc:sldMkLst>
          <pc:docMk/>
          <pc:sldMk cId="4159312717" sldId="262"/>
        </pc:sldMkLst>
        <pc:spChg chg="mod">
          <ac:chgData name="Anna Ameda" userId="8510c84edc69ab8b" providerId="LiveId" clId="{0D20D560-C53B-479C-944C-CE64C940C691}" dt="2025-03-11T08:36:59.798" v="138" actId="2711"/>
          <ac:spMkLst>
            <pc:docMk/>
            <pc:sldMk cId="4159312717" sldId="262"/>
            <ac:spMk id="2" creationId="{C9B8287E-2DBB-CC83-DFE4-524713BBFE60}"/>
          </ac:spMkLst>
        </pc:spChg>
        <pc:spChg chg="mod">
          <ac:chgData name="Anna Ameda" userId="8510c84edc69ab8b" providerId="LiveId" clId="{0D20D560-C53B-479C-944C-CE64C940C691}" dt="2025-03-11T09:03:52.323" v="313" actId="207"/>
          <ac:spMkLst>
            <pc:docMk/>
            <pc:sldMk cId="4159312717" sldId="262"/>
            <ac:spMk id="3" creationId="{04778BF8-11C4-D4DF-45DB-CDEE7C871108}"/>
          </ac:spMkLst>
        </pc:spChg>
      </pc:sldChg>
      <pc:sldChg chg="modSp mod">
        <pc:chgData name="Anna Ameda" userId="8510c84edc69ab8b" providerId="LiveId" clId="{0D20D560-C53B-479C-944C-CE64C940C691}" dt="2025-03-11T08:33:58.348" v="90" actId="2711"/>
        <pc:sldMkLst>
          <pc:docMk/>
          <pc:sldMk cId="226841488" sldId="263"/>
        </pc:sldMkLst>
        <pc:spChg chg="mod">
          <ac:chgData name="Anna Ameda" userId="8510c84edc69ab8b" providerId="LiveId" clId="{0D20D560-C53B-479C-944C-CE64C940C691}" dt="2025-03-11T08:33:58.348" v="90" actId="2711"/>
          <ac:spMkLst>
            <pc:docMk/>
            <pc:sldMk cId="226841488" sldId="263"/>
            <ac:spMk id="2" creationId="{4326B0E8-6237-48A0-195E-ECA2A50A312A}"/>
          </ac:spMkLst>
        </pc:spChg>
        <pc:spChg chg="mod">
          <ac:chgData name="Anna Ameda" userId="8510c84edc69ab8b" providerId="LiveId" clId="{0D20D560-C53B-479C-944C-CE64C940C691}" dt="2025-03-11T08:33:54.686" v="89" actId="2711"/>
          <ac:spMkLst>
            <pc:docMk/>
            <pc:sldMk cId="226841488" sldId="263"/>
            <ac:spMk id="3" creationId="{60A89A10-8E64-874A-5EFF-E164CC888114}"/>
          </ac:spMkLst>
        </pc:spChg>
      </pc:sldChg>
      <pc:sldChg chg="modSp mod">
        <pc:chgData name="Anna Ameda" userId="8510c84edc69ab8b" providerId="LiveId" clId="{0D20D560-C53B-479C-944C-CE64C940C691}" dt="2025-03-11T08:47:26.260" v="218" actId="114"/>
        <pc:sldMkLst>
          <pc:docMk/>
          <pc:sldMk cId="3501313568" sldId="264"/>
        </pc:sldMkLst>
        <pc:spChg chg="mod">
          <ac:chgData name="Anna Ameda" userId="8510c84edc69ab8b" providerId="LiveId" clId="{0D20D560-C53B-479C-944C-CE64C940C691}" dt="2025-03-11T08:34:09.882" v="93" actId="2711"/>
          <ac:spMkLst>
            <pc:docMk/>
            <pc:sldMk cId="3501313568" sldId="264"/>
            <ac:spMk id="2" creationId="{5940EBDE-9966-B966-52FC-9764B9CF32CC}"/>
          </ac:spMkLst>
        </pc:spChg>
        <pc:spChg chg="mod">
          <ac:chgData name="Anna Ameda" userId="8510c84edc69ab8b" providerId="LiveId" clId="{0D20D560-C53B-479C-944C-CE64C940C691}" dt="2025-03-11T08:47:26.260" v="218" actId="114"/>
          <ac:spMkLst>
            <pc:docMk/>
            <pc:sldMk cId="3501313568" sldId="264"/>
            <ac:spMk id="3" creationId="{19AC5AD4-4A6F-4B0E-BD96-B441057D0487}"/>
          </ac:spMkLst>
        </pc:spChg>
      </pc:sldChg>
      <pc:sldChg chg="modSp mod">
        <pc:chgData name="Anna Ameda" userId="8510c84edc69ab8b" providerId="LiveId" clId="{0D20D560-C53B-479C-944C-CE64C940C691}" dt="2025-03-11T08:33:37.782" v="87" actId="2711"/>
        <pc:sldMkLst>
          <pc:docMk/>
          <pc:sldMk cId="2622979648" sldId="265"/>
        </pc:sldMkLst>
        <pc:spChg chg="mod">
          <ac:chgData name="Anna Ameda" userId="8510c84edc69ab8b" providerId="LiveId" clId="{0D20D560-C53B-479C-944C-CE64C940C691}" dt="2025-03-11T08:33:37.782" v="87" actId="2711"/>
          <ac:spMkLst>
            <pc:docMk/>
            <pc:sldMk cId="2622979648" sldId="265"/>
            <ac:spMk id="2" creationId="{F0A58443-0F0E-D619-A6E6-5E97184DFADD}"/>
          </ac:spMkLst>
        </pc:spChg>
        <pc:spChg chg="mod">
          <ac:chgData name="Anna Ameda" userId="8510c84edc69ab8b" providerId="LiveId" clId="{0D20D560-C53B-479C-944C-CE64C940C691}" dt="2025-03-11T08:33:33.259" v="86" actId="27636"/>
          <ac:spMkLst>
            <pc:docMk/>
            <pc:sldMk cId="2622979648" sldId="265"/>
            <ac:spMk id="3" creationId="{0EA87904-6381-2C4B-66B9-2F2B2C7A4AF2}"/>
          </ac:spMkLst>
        </pc:spChg>
      </pc:sldChg>
      <pc:sldChg chg="modSp mod">
        <pc:chgData name="Anna Ameda" userId="8510c84edc69ab8b" providerId="LiveId" clId="{0D20D560-C53B-479C-944C-CE64C940C691}" dt="2025-03-11T08:32:18.099" v="68" actId="2711"/>
        <pc:sldMkLst>
          <pc:docMk/>
          <pc:sldMk cId="4222108" sldId="266"/>
        </pc:sldMkLst>
        <pc:spChg chg="mod">
          <ac:chgData name="Anna Ameda" userId="8510c84edc69ab8b" providerId="LiveId" clId="{0D20D560-C53B-479C-944C-CE64C940C691}" dt="2025-03-11T08:32:18.099" v="68" actId="2711"/>
          <ac:spMkLst>
            <pc:docMk/>
            <pc:sldMk cId="4222108" sldId="266"/>
            <ac:spMk id="2" creationId="{44EB86E8-C17C-A4BA-10AC-81D993309B48}"/>
          </ac:spMkLst>
        </pc:spChg>
        <pc:spChg chg="mod">
          <ac:chgData name="Anna Ameda" userId="8510c84edc69ab8b" providerId="LiveId" clId="{0D20D560-C53B-479C-944C-CE64C940C691}" dt="2025-03-11T08:32:18.099" v="68" actId="2711"/>
          <ac:spMkLst>
            <pc:docMk/>
            <pc:sldMk cId="4222108" sldId="266"/>
            <ac:spMk id="3" creationId="{01FFCF44-E1E4-06B1-5E2E-3E618D03157D}"/>
          </ac:spMkLst>
        </pc:spChg>
      </pc:sldChg>
      <pc:sldChg chg="modSp mod">
        <pc:chgData name="Anna Ameda" userId="8510c84edc69ab8b" providerId="LiveId" clId="{0D20D560-C53B-479C-944C-CE64C940C691}" dt="2025-03-11T08:31:48.312" v="61" actId="2711"/>
        <pc:sldMkLst>
          <pc:docMk/>
          <pc:sldMk cId="4249411891" sldId="267"/>
        </pc:sldMkLst>
        <pc:spChg chg="mod">
          <ac:chgData name="Anna Ameda" userId="8510c84edc69ab8b" providerId="LiveId" clId="{0D20D560-C53B-479C-944C-CE64C940C691}" dt="2025-03-11T08:31:48.312" v="61" actId="2711"/>
          <ac:spMkLst>
            <pc:docMk/>
            <pc:sldMk cId="4249411891" sldId="267"/>
            <ac:spMk id="2" creationId="{D7F1BD3D-0945-125C-0759-7934CAD8F53B}"/>
          </ac:spMkLst>
        </pc:spChg>
        <pc:spChg chg="mod">
          <ac:chgData name="Anna Ameda" userId="8510c84edc69ab8b" providerId="LiveId" clId="{0D20D560-C53B-479C-944C-CE64C940C691}" dt="2025-03-11T08:31:43.013" v="60" actId="2711"/>
          <ac:spMkLst>
            <pc:docMk/>
            <pc:sldMk cId="4249411891" sldId="267"/>
            <ac:spMk id="3" creationId="{17E6F1B3-4583-9ECE-0398-E45006EE4297}"/>
          </ac:spMkLst>
        </pc:spChg>
      </pc:sldChg>
      <pc:sldChg chg="modSp mod">
        <pc:chgData name="Anna Ameda" userId="8510c84edc69ab8b" providerId="LiveId" clId="{0D20D560-C53B-479C-944C-CE64C940C691}" dt="2025-03-11T08:45:15.968" v="202" actId="2711"/>
        <pc:sldMkLst>
          <pc:docMk/>
          <pc:sldMk cId="859464169" sldId="268"/>
        </pc:sldMkLst>
        <pc:spChg chg="mod">
          <ac:chgData name="Anna Ameda" userId="8510c84edc69ab8b" providerId="LiveId" clId="{0D20D560-C53B-479C-944C-CE64C940C691}" dt="2025-03-11T08:45:15.968" v="202" actId="2711"/>
          <ac:spMkLst>
            <pc:docMk/>
            <pc:sldMk cId="859464169" sldId="268"/>
            <ac:spMk id="2" creationId="{49D63C21-DA7E-8F6F-535F-F4ADC1D07C6E}"/>
          </ac:spMkLst>
        </pc:spChg>
        <pc:spChg chg="mod">
          <ac:chgData name="Anna Ameda" userId="8510c84edc69ab8b" providerId="LiveId" clId="{0D20D560-C53B-479C-944C-CE64C940C691}" dt="2025-03-11T08:45:12.102" v="201" actId="27636"/>
          <ac:spMkLst>
            <pc:docMk/>
            <pc:sldMk cId="859464169" sldId="268"/>
            <ac:spMk id="3" creationId="{549B027E-13E9-5BEA-E01C-2AE51D19E1C1}"/>
          </ac:spMkLst>
        </pc:spChg>
      </pc:sldChg>
      <pc:sldChg chg="modSp mod">
        <pc:chgData name="Anna Ameda" userId="8510c84edc69ab8b" providerId="LiveId" clId="{0D20D560-C53B-479C-944C-CE64C940C691}" dt="2025-03-11T08:34:48.936" v="108" actId="27636"/>
        <pc:sldMkLst>
          <pc:docMk/>
          <pc:sldMk cId="161819438" sldId="269"/>
        </pc:sldMkLst>
        <pc:spChg chg="mod">
          <ac:chgData name="Anna Ameda" userId="8510c84edc69ab8b" providerId="LiveId" clId="{0D20D560-C53B-479C-944C-CE64C940C691}" dt="2025-03-11T08:34:48.936" v="108" actId="27636"/>
          <ac:spMkLst>
            <pc:docMk/>
            <pc:sldMk cId="161819438" sldId="269"/>
            <ac:spMk id="2" creationId="{1BACA21A-51AB-96F8-C87B-471203898E84}"/>
          </ac:spMkLst>
        </pc:spChg>
        <pc:spChg chg="mod">
          <ac:chgData name="Anna Ameda" userId="8510c84edc69ab8b" providerId="LiveId" clId="{0D20D560-C53B-479C-944C-CE64C940C691}" dt="2025-03-11T08:34:43.701" v="106" actId="27636"/>
          <ac:spMkLst>
            <pc:docMk/>
            <pc:sldMk cId="161819438" sldId="269"/>
            <ac:spMk id="3" creationId="{AC5C3C00-319E-581A-5FBF-F586C611EDE6}"/>
          </ac:spMkLst>
        </pc:spChg>
      </pc:sldChg>
      <pc:sldChg chg="modSp mod">
        <pc:chgData name="Anna Ameda" userId="8510c84edc69ab8b" providerId="LiveId" clId="{0D20D560-C53B-479C-944C-CE64C940C691}" dt="2025-03-11T08:36:45.715" v="136" actId="2711"/>
        <pc:sldMkLst>
          <pc:docMk/>
          <pc:sldMk cId="928272614" sldId="271"/>
        </pc:sldMkLst>
        <pc:spChg chg="mod">
          <ac:chgData name="Anna Ameda" userId="8510c84edc69ab8b" providerId="LiveId" clId="{0D20D560-C53B-479C-944C-CE64C940C691}" dt="2025-03-11T08:36:45.715" v="136" actId="2711"/>
          <ac:spMkLst>
            <pc:docMk/>
            <pc:sldMk cId="928272614" sldId="271"/>
            <ac:spMk id="2" creationId="{AC0D80D5-A21E-D1C7-7A0E-23B665C45A15}"/>
          </ac:spMkLst>
        </pc:spChg>
        <pc:spChg chg="mod">
          <ac:chgData name="Anna Ameda" userId="8510c84edc69ab8b" providerId="LiveId" clId="{0D20D560-C53B-479C-944C-CE64C940C691}" dt="2025-03-11T08:36:39.867" v="135" actId="2711"/>
          <ac:spMkLst>
            <pc:docMk/>
            <pc:sldMk cId="928272614" sldId="271"/>
            <ac:spMk id="3" creationId="{1D67C42B-F404-E5F1-FFFD-9189E93B8426}"/>
          </ac:spMkLst>
        </pc:spChg>
      </pc:sldChg>
      <pc:sldChg chg="modSp mod">
        <pc:chgData name="Anna Ameda" userId="8510c84edc69ab8b" providerId="LiveId" clId="{0D20D560-C53B-479C-944C-CE64C940C691}" dt="2025-03-11T08:37:14.979" v="140" actId="2711"/>
        <pc:sldMkLst>
          <pc:docMk/>
          <pc:sldMk cId="2844847639" sldId="272"/>
        </pc:sldMkLst>
        <pc:spChg chg="mod">
          <ac:chgData name="Anna Ameda" userId="8510c84edc69ab8b" providerId="LiveId" clId="{0D20D560-C53B-479C-944C-CE64C940C691}" dt="2025-03-11T08:37:14.979" v="140" actId="2711"/>
          <ac:spMkLst>
            <pc:docMk/>
            <pc:sldMk cId="2844847639" sldId="272"/>
            <ac:spMk id="2" creationId="{AC952FFB-D2B1-CF4E-565B-D47EC3D82A16}"/>
          </ac:spMkLst>
        </pc:spChg>
        <pc:spChg chg="mod">
          <ac:chgData name="Anna Ameda" userId="8510c84edc69ab8b" providerId="LiveId" clId="{0D20D560-C53B-479C-944C-CE64C940C691}" dt="2025-03-11T08:37:05.443" v="139" actId="2711"/>
          <ac:spMkLst>
            <pc:docMk/>
            <pc:sldMk cId="2844847639" sldId="272"/>
            <ac:spMk id="3" creationId="{1F1DE576-4336-3A5F-7340-17C54B042CF5}"/>
          </ac:spMkLst>
        </pc:spChg>
      </pc:sldChg>
      <pc:sldChg chg="modSp mod">
        <pc:chgData name="Anna Ameda" userId="8510c84edc69ab8b" providerId="LiveId" clId="{0D20D560-C53B-479C-944C-CE64C940C691}" dt="2025-03-11T08:32:08.056" v="66" actId="2711"/>
        <pc:sldMkLst>
          <pc:docMk/>
          <pc:sldMk cId="498802949" sldId="273"/>
        </pc:sldMkLst>
        <pc:spChg chg="mod">
          <ac:chgData name="Anna Ameda" userId="8510c84edc69ab8b" providerId="LiveId" clId="{0D20D560-C53B-479C-944C-CE64C940C691}" dt="2025-03-11T08:32:08.056" v="66" actId="2711"/>
          <ac:spMkLst>
            <pc:docMk/>
            <pc:sldMk cId="498802949" sldId="273"/>
            <ac:spMk id="2" creationId="{8690E9C6-4AA6-1D4B-2D78-1543AEC3EAEF}"/>
          </ac:spMkLst>
        </pc:spChg>
        <pc:spChg chg="mod">
          <ac:chgData name="Anna Ameda" userId="8510c84edc69ab8b" providerId="LiveId" clId="{0D20D560-C53B-479C-944C-CE64C940C691}" dt="2025-03-11T08:32:08.056" v="66" actId="2711"/>
          <ac:spMkLst>
            <pc:docMk/>
            <pc:sldMk cId="498802949" sldId="273"/>
            <ac:spMk id="3" creationId="{C3CA754F-C9A4-7B4D-BB38-45248955CAB0}"/>
          </ac:spMkLst>
        </pc:spChg>
      </pc:sldChg>
      <pc:sldChg chg="modSp mod">
        <pc:chgData name="Anna Ameda" userId="8510c84edc69ab8b" providerId="LiveId" clId="{0D20D560-C53B-479C-944C-CE64C940C691}" dt="2025-03-11T08:32:26.236" v="71" actId="2711"/>
        <pc:sldMkLst>
          <pc:docMk/>
          <pc:sldMk cId="2266091612" sldId="274"/>
        </pc:sldMkLst>
        <pc:spChg chg="mod">
          <ac:chgData name="Anna Ameda" userId="8510c84edc69ab8b" providerId="LiveId" clId="{0D20D560-C53B-479C-944C-CE64C940C691}" dt="2025-03-11T08:32:26.236" v="71" actId="2711"/>
          <ac:spMkLst>
            <pc:docMk/>
            <pc:sldMk cId="2266091612" sldId="274"/>
            <ac:spMk id="2" creationId="{AD8B97DC-E394-D131-3906-7475D01ABA9D}"/>
          </ac:spMkLst>
        </pc:spChg>
        <pc:spChg chg="mod">
          <ac:chgData name="Anna Ameda" userId="8510c84edc69ab8b" providerId="LiveId" clId="{0D20D560-C53B-479C-944C-CE64C940C691}" dt="2025-03-11T08:32:22.294" v="70" actId="27636"/>
          <ac:spMkLst>
            <pc:docMk/>
            <pc:sldMk cId="2266091612" sldId="274"/>
            <ac:spMk id="3" creationId="{F1FFA394-0394-F3E0-1F77-21C32AD2A6A4}"/>
          </ac:spMkLst>
        </pc:spChg>
      </pc:sldChg>
      <pc:sldChg chg="modSp mod">
        <pc:chgData name="Anna Ameda" userId="8510c84edc69ab8b" providerId="LiveId" clId="{0D20D560-C53B-479C-944C-CE64C940C691}" dt="2025-03-11T08:32:49.546" v="75" actId="2711"/>
        <pc:sldMkLst>
          <pc:docMk/>
          <pc:sldMk cId="20266660" sldId="275"/>
        </pc:sldMkLst>
        <pc:spChg chg="mod">
          <ac:chgData name="Anna Ameda" userId="8510c84edc69ab8b" providerId="LiveId" clId="{0D20D560-C53B-479C-944C-CE64C940C691}" dt="2025-03-11T08:32:49.546" v="75" actId="2711"/>
          <ac:spMkLst>
            <pc:docMk/>
            <pc:sldMk cId="20266660" sldId="275"/>
            <ac:spMk id="2" creationId="{17E5322D-2FF7-1CAB-608D-2DD3B52C3594}"/>
          </ac:spMkLst>
        </pc:spChg>
        <pc:spChg chg="mod">
          <ac:chgData name="Anna Ameda" userId="8510c84edc69ab8b" providerId="LiveId" clId="{0D20D560-C53B-479C-944C-CE64C940C691}" dt="2025-03-11T08:32:45.193" v="74" actId="2711"/>
          <ac:spMkLst>
            <pc:docMk/>
            <pc:sldMk cId="20266660" sldId="275"/>
            <ac:spMk id="3" creationId="{788E74DF-D5B8-D44A-6018-DD8E3A6EEEC1}"/>
          </ac:spMkLst>
        </pc:spChg>
      </pc:sldChg>
      <pc:sldChg chg="modSp mod">
        <pc:chgData name="Anna Ameda" userId="8510c84edc69ab8b" providerId="LiveId" clId="{0D20D560-C53B-479C-944C-CE64C940C691}" dt="2025-03-11T08:35:00.721" v="110" actId="2711"/>
        <pc:sldMkLst>
          <pc:docMk/>
          <pc:sldMk cId="538714823" sldId="276"/>
        </pc:sldMkLst>
        <pc:spChg chg="mod">
          <ac:chgData name="Anna Ameda" userId="8510c84edc69ab8b" providerId="LiveId" clId="{0D20D560-C53B-479C-944C-CE64C940C691}" dt="2025-03-11T08:35:00.721" v="110" actId="2711"/>
          <ac:spMkLst>
            <pc:docMk/>
            <pc:sldMk cId="538714823" sldId="276"/>
            <ac:spMk id="2" creationId="{660B1301-53F2-DE2C-F252-96B576D3317B}"/>
          </ac:spMkLst>
        </pc:spChg>
        <pc:spChg chg="mod">
          <ac:chgData name="Anna Ameda" userId="8510c84edc69ab8b" providerId="LiveId" clId="{0D20D560-C53B-479C-944C-CE64C940C691}" dt="2025-03-11T08:34:56.579" v="109" actId="2711"/>
          <ac:spMkLst>
            <pc:docMk/>
            <pc:sldMk cId="538714823" sldId="276"/>
            <ac:spMk id="3" creationId="{FC02DECC-7346-9C53-E6AE-D1E39B998D0D}"/>
          </ac:spMkLst>
        </pc:spChg>
      </pc:sldChg>
      <pc:sldChg chg="modSp mod">
        <pc:chgData name="Anna Ameda" userId="8510c84edc69ab8b" providerId="LiveId" clId="{0D20D560-C53B-479C-944C-CE64C940C691}" dt="2025-03-11T08:46:28.228" v="215" actId="207"/>
        <pc:sldMkLst>
          <pc:docMk/>
          <pc:sldMk cId="2220442224" sldId="277"/>
        </pc:sldMkLst>
        <pc:spChg chg="mod">
          <ac:chgData name="Anna Ameda" userId="8510c84edc69ab8b" providerId="LiveId" clId="{0D20D560-C53B-479C-944C-CE64C940C691}" dt="2025-03-11T08:34:33.413" v="102" actId="27636"/>
          <ac:spMkLst>
            <pc:docMk/>
            <pc:sldMk cId="2220442224" sldId="277"/>
            <ac:spMk id="2" creationId="{9B8DE15C-F9D1-D487-ED31-507C7C077DD1}"/>
          </ac:spMkLst>
        </pc:spChg>
        <pc:spChg chg="mod">
          <ac:chgData name="Anna Ameda" userId="8510c84edc69ab8b" providerId="LiveId" clId="{0D20D560-C53B-479C-944C-CE64C940C691}" dt="2025-03-11T08:46:28.228" v="215" actId="207"/>
          <ac:spMkLst>
            <pc:docMk/>
            <pc:sldMk cId="2220442224" sldId="277"/>
            <ac:spMk id="3" creationId="{E12C8B37-FB58-97E3-38F2-6C45E9363C92}"/>
          </ac:spMkLst>
        </pc:spChg>
      </pc:sldChg>
      <pc:sldChg chg="modSp mod">
        <pc:chgData name="Anna Ameda" userId="8510c84edc69ab8b" providerId="LiveId" clId="{0D20D560-C53B-479C-944C-CE64C940C691}" dt="2025-03-11T08:34:28.399" v="100" actId="27636"/>
        <pc:sldMkLst>
          <pc:docMk/>
          <pc:sldMk cId="692074576" sldId="278"/>
        </pc:sldMkLst>
        <pc:spChg chg="mod">
          <ac:chgData name="Anna Ameda" userId="8510c84edc69ab8b" providerId="LiveId" clId="{0D20D560-C53B-479C-944C-CE64C940C691}" dt="2025-03-11T08:34:28.399" v="100" actId="27636"/>
          <ac:spMkLst>
            <pc:docMk/>
            <pc:sldMk cId="692074576" sldId="278"/>
            <ac:spMk id="2" creationId="{6108695C-D248-E603-A06C-0153DA8CB690}"/>
          </ac:spMkLst>
        </pc:spChg>
        <pc:spChg chg="mod">
          <ac:chgData name="Anna Ameda" userId="8510c84edc69ab8b" providerId="LiveId" clId="{0D20D560-C53B-479C-944C-CE64C940C691}" dt="2025-03-11T08:34:24.740" v="98" actId="27636"/>
          <ac:spMkLst>
            <pc:docMk/>
            <pc:sldMk cId="692074576" sldId="278"/>
            <ac:spMk id="3" creationId="{64B814A8-860B-238F-0ADC-E37912A2F74E}"/>
          </ac:spMkLst>
        </pc:spChg>
      </pc:sldChg>
      <pc:sldChg chg="modSp mod">
        <pc:chgData name="Anna Ameda" userId="8510c84edc69ab8b" providerId="LiveId" clId="{0D20D560-C53B-479C-944C-CE64C940C691}" dt="2025-03-11T08:34:19.088" v="96" actId="27636"/>
        <pc:sldMkLst>
          <pc:docMk/>
          <pc:sldMk cId="1906341415" sldId="279"/>
        </pc:sldMkLst>
        <pc:spChg chg="mod">
          <ac:chgData name="Anna Ameda" userId="8510c84edc69ab8b" providerId="LiveId" clId="{0D20D560-C53B-479C-944C-CE64C940C691}" dt="2025-03-11T08:34:19.088" v="96" actId="27636"/>
          <ac:spMkLst>
            <pc:docMk/>
            <pc:sldMk cId="1906341415" sldId="279"/>
            <ac:spMk id="2" creationId="{3E9AD2FA-EC8D-963C-CCFC-FA65489E1DD1}"/>
          </ac:spMkLst>
        </pc:spChg>
        <pc:spChg chg="mod">
          <ac:chgData name="Anna Ameda" userId="8510c84edc69ab8b" providerId="LiveId" clId="{0D20D560-C53B-479C-944C-CE64C940C691}" dt="2025-03-11T08:34:15.667" v="94" actId="2711"/>
          <ac:spMkLst>
            <pc:docMk/>
            <pc:sldMk cId="1906341415" sldId="279"/>
            <ac:spMk id="3" creationId="{7377B114-B6AC-3D06-58FF-B2855DD339A0}"/>
          </ac:spMkLst>
        </pc:spChg>
      </pc:sldChg>
      <pc:sldChg chg="modSp mod">
        <pc:chgData name="Anna Ameda" userId="8510c84edc69ab8b" providerId="LiveId" clId="{0D20D560-C53B-479C-944C-CE64C940C691}" dt="2025-03-11T08:57:26.404" v="229" actId="20577"/>
        <pc:sldMkLst>
          <pc:docMk/>
          <pc:sldMk cId="2250412077" sldId="280"/>
        </pc:sldMkLst>
        <pc:spChg chg="mod">
          <ac:chgData name="Anna Ameda" userId="8510c84edc69ab8b" providerId="LiveId" clId="{0D20D560-C53B-479C-944C-CE64C940C691}" dt="2025-03-11T08:56:19.565" v="223" actId="2711"/>
          <ac:spMkLst>
            <pc:docMk/>
            <pc:sldMk cId="2250412077" sldId="280"/>
            <ac:spMk id="2" creationId="{C8EDF618-9AB1-EB19-C82F-F7550082F8B0}"/>
          </ac:spMkLst>
        </pc:spChg>
        <pc:spChg chg="mod">
          <ac:chgData name="Anna Ameda" userId="8510c84edc69ab8b" providerId="LiveId" clId="{0D20D560-C53B-479C-944C-CE64C940C691}" dt="2025-03-11T08:57:26.404" v="229" actId="20577"/>
          <ac:spMkLst>
            <pc:docMk/>
            <pc:sldMk cId="2250412077" sldId="280"/>
            <ac:spMk id="3" creationId="{33043E3E-2421-E53B-73F8-5103FF9D1AE3}"/>
          </ac:spMkLst>
        </pc:spChg>
      </pc:sldChg>
      <pc:sldChg chg="modSp mod">
        <pc:chgData name="Anna Ameda" userId="8510c84edc69ab8b" providerId="LiveId" clId="{0D20D560-C53B-479C-944C-CE64C940C691}" dt="2025-03-11T08:32:38.805" v="73" actId="2711"/>
        <pc:sldMkLst>
          <pc:docMk/>
          <pc:sldMk cId="754873898" sldId="281"/>
        </pc:sldMkLst>
        <pc:spChg chg="mod">
          <ac:chgData name="Anna Ameda" userId="8510c84edc69ab8b" providerId="LiveId" clId="{0D20D560-C53B-479C-944C-CE64C940C691}" dt="2025-03-11T08:32:38.805" v="73" actId="2711"/>
          <ac:spMkLst>
            <pc:docMk/>
            <pc:sldMk cId="754873898" sldId="281"/>
            <ac:spMk id="2" creationId="{17E5322D-2FF7-1CAB-608D-2DD3B52C3594}"/>
          </ac:spMkLst>
        </pc:spChg>
        <pc:spChg chg="mod">
          <ac:chgData name="Anna Ameda" userId="8510c84edc69ab8b" providerId="LiveId" clId="{0D20D560-C53B-479C-944C-CE64C940C691}" dt="2025-03-11T08:32:33.114" v="72" actId="2711"/>
          <ac:spMkLst>
            <pc:docMk/>
            <pc:sldMk cId="754873898" sldId="281"/>
            <ac:spMk id="3" creationId="{788E74DF-D5B8-D44A-6018-DD8E3A6EEEC1}"/>
          </ac:spMkLst>
        </pc:spChg>
      </pc:sldChg>
      <pc:sldChg chg="modSp mod">
        <pc:chgData name="Anna Ameda" userId="8510c84edc69ab8b" providerId="LiveId" clId="{0D20D560-C53B-479C-944C-CE64C940C691}" dt="2025-03-11T08:31:58.083" v="63" actId="2711"/>
        <pc:sldMkLst>
          <pc:docMk/>
          <pc:sldMk cId="335144466" sldId="283"/>
        </pc:sldMkLst>
        <pc:spChg chg="mod">
          <ac:chgData name="Anna Ameda" userId="8510c84edc69ab8b" providerId="LiveId" clId="{0D20D560-C53B-479C-944C-CE64C940C691}" dt="2025-03-11T08:31:58.083" v="63" actId="2711"/>
          <ac:spMkLst>
            <pc:docMk/>
            <pc:sldMk cId="335144466" sldId="283"/>
            <ac:spMk id="2" creationId="{8CCCCB52-F0DD-1906-ACA5-93E00E180EC3}"/>
          </ac:spMkLst>
        </pc:spChg>
        <pc:spChg chg="mod">
          <ac:chgData name="Anna Ameda" userId="8510c84edc69ab8b" providerId="LiveId" clId="{0D20D560-C53B-479C-944C-CE64C940C691}" dt="2025-03-11T08:31:58.083" v="63" actId="2711"/>
          <ac:spMkLst>
            <pc:docMk/>
            <pc:sldMk cId="335144466" sldId="283"/>
            <ac:spMk id="3" creationId="{E2B25487-8822-FAA5-22F3-28A0DBBDD28B}"/>
          </ac:spMkLst>
        </pc:spChg>
      </pc:sldChg>
      <pc:sldChg chg="modSp mod">
        <pc:chgData name="Anna Ameda" userId="8510c84edc69ab8b" providerId="LiveId" clId="{0D20D560-C53B-479C-944C-CE64C940C691}" dt="2025-03-11T08:31:21.007" v="54" actId="2711"/>
        <pc:sldMkLst>
          <pc:docMk/>
          <pc:sldMk cId="765298963" sldId="284"/>
        </pc:sldMkLst>
        <pc:spChg chg="mod">
          <ac:chgData name="Anna Ameda" userId="8510c84edc69ab8b" providerId="LiveId" clId="{0D20D560-C53B-479C-944C-CE64C940C691}" dt="2025-03-11T08:31:21.007" v="54" actId="2711"/>
          <ac:spMkLst>
            <pc:docMk/>
            <pc:sldMk cId="765298963" sldId="284"/>
            <ac:spMk id="2" creationId="{439C1ED0-9414-8385-0337-417D6B44C66C}"/>
          </ac:spMkLst>
        </pc:spChg>
        <pc:spChg chg="mod">
          <ac:chgData name="Anna Ameda" userId="8510c84edc69ab8b" providerId="LiveId" clId="{0D20D560-C53B-479C-944C-CE64C940C691}" dt="2025-03-11T08:31:15.306" v="53" actId="27636"/>
          <ac:spMkLst>
            <pc:docMk/>
            <pc:sldMk cId="765298963" sldId="284"/>
            <ac:spMk id="3" creationId="{5FB31BBC-8BCB-9285-360B-99C660A4460D}"/>
          </ac:spMkLst>
        </pc:spChg>
      </pc:sldChg>
      <pc:sldChg chg="modSp mod">
        <pc:chgData name="Anna Ameda" userId="8510c84edc69ab8b" providerId="LiveId" clId="{0D20D560-C53B-479C-944C-CE64C940C691}" dt="2025-03-11T09:04:15.549" v="315" actId="114"/>
        <pc:sldMkLst>
          <pc:docMk/>
          <pc:sldMk cId="3155391157" sldId="285"/>
        </pc:sldMkLst>
        <pc:spChg chg="mod">
          <ac:chgData name="Anna Ameda" userId="8510c84edc69ab8b" providerId="LiveId" clId="{0D20D560-C53B-479C-944C-CE64C940C691}" dt="2025-03-11T09:04:15.549" v="315" actId="114"/>
          <ac:spMkLst>
            <pc:docMk/>
            <pc:sldMk cId="3155391157" sldId="285"/>
            <ac:spMk id="3" creationId="{06962491-5FB4-930A-A085-24D5596C22EA}"/>
          </ac:spMkLst>
        </pc:spChg>
      </pc:sldChg>
      <pc:sldChg chg="modSp mod">
        <pc:chgData name="Anna Ameda" userId="8510c84edc69ab8b" providerId="LiveId" clId="{0D20D560-C53B-479C-944C-CE64C940C691}" dt="2025-03-11T08:31:30.469" v="57" actId="2711"/>
        <pc:sldMkLst>
          <pc:docMk/>
          <pc:sldMk cId="1829922031" sldId="286"/>
        </pc:sldMkLst>
        <pc:spChg chg="mod">
          <ac:chgData name="Anna Ameda" userId="8510c84edc69ab8b" providerId="LiveId" clId="{0D20D560-C53B-479C-944C-CE64C940C691}" dt="2025-03-11T08:31:30.469" v="57" actId="2711"/>
          <ac:spMkLst>
            <pc:docMk/>
            <pc:sldMk cId="1829922031" sldId="286"/>
            <ac:spMk id="2" creationId="{A740E5E4-8A04-C9FA-B3C7-4E6930B1661F}"/>
          </ac:spMkLst>
        </pc:spChg>
        <pc:spChg chg="mod">
          <ac:chgData name="Anna Ameda" userId="8510c84edc69ab8b" providerId="LiveId" clId="{0D20D560-C53B-479C-944C-CE64C940C691}" dt="2025-03-11T08:31:26.350" v="56" actId="27636"/>
          <ac:spMkLst>
            <pc:docMk/>
            <pc:sldMk cId="1829922031" sldId="286"/>
            <ac:spMk id="3" creationId="{68450D54-D4DC-0585-CFB8-35FD0DBD3B76}"/>
          </ac:spMkLst>
        </pc:spChg>
      </pc:sldChg>
      <pc:sldChg chg="modSp mod">
        <pc:chgData name="Anna Ameda" userId="8510c84edc69ab8b" providerId="LiveId" clId="{0D20D560-C53B-479C-944C-CE64C940C691}" dt="2025-03-11T08:45:03.215" v="199" actId="20577"/>
        <pc:sldMkLst>
          <pc:docMk/>
          <pc:sldMk cId="1026890241" sldId="287"/>
        </pc:sldMkLst>
        <pc:spChg chg="mod">
          <ac:chgData name="Anna Ameda" userId="8510c84edc69ab8b" providerId="LiveId" clId="{0D20D560-C53B-479C-944C-CE64C940C691}" dt="2025-03-11T08:35:58.144" v="130" actId="113"/>
          <ac:spMkLst>
            <pc:docMk/>
            <pc:sldMk cId="1026890241" sldId="287"/>
            <ac:spMk id="2" creationId="{CE95AFEC-8D0B-CE0D-87C2-128181687588}"/>
          </ac:spMkLst>
        </pc:spChg>
        <pc:spChg chg="mod">
          <ac:chgData name="Anna Ameda" userId="8510c84edc69ab8b" providerId="LiveId" clId="{0D20D560-C53B-479C-944C-CE64C940C691}" dt="2025-03-11T08:45:03.215" v="199" actId="20577"/>
          <ac:spMkLst>
            <pc:docMk/>
            <pc:sldMk cId="1026890241" sldId="287"/>
            <ac:spMk id="3" creationId="{C5B3C3C2-93BA-BBA0-073A-0D8A5273DAE8}"/>
          </ac:spMkLst>
        </pc:spChg>
      </pc:sldChg>
      <pc:sldChg chg="modSp mod">
        <pc:chgData name="Anna Ameda" userId="8510c84edc69ab8b" providerId="LiveId" clId="{0D20D560-C53B-479C-944C-CE64C940C691}" dt="2025-03-11T08:56:44.977" v="228" actId="14100"/>
        <pc:sldMkLst>
          <pc:docMk/>
          <pc:sldMk cId="325928477" sldId="288"/>
        </pc:sldMkLst>
        <pc:spChg chg="mod">
          <ac:chgData name="Anna Ameda" userId="8510c84edc69ab8b" providerId="LiveId" clId="{0D20D560-C53B-479C-944C-CE64C940C691}" dt="2025-03-11T08:32:59.962" v="77" actId="2711"/>
          <ac:spMkLst>
            <pc:docMk/>
            <pc:sldMk cId="325928477" sldId="288"/>
            <ac:spMk id="2" creationId="{D4B25DFA-5D1E-8040-4D61-0102BA607531}"/>
          </ac:spMkLst>
        </pc:spChg>
        <pc:spChg chg="mod">
          <ac:chgData name="Anna Ameda" userId="8510c84edc69ab8b" providerId="LiveId" clId="{0D20D560-C53B-479C-944C-CE64C940C691}" dt="2025-03-11T08:56:44.977" v="228" actId="14100"/>
          <ac:spMkLst>
            <pc:docMk/>
            <pc:sldMk cId="325928477" sldId="288"/>
            <ac:spMk id="3" creationId="{3F5F93AE-7F47-7226-C727-DF4C76159B9E}"/>
          </ac:spMkLst>
        </pc:spChg>
      </pc:sldChg>
      <pc:sldChg chg="modSp new mod">
        <pc:chgData name="Anna Ameda" userId="8510c84edc69ab8b" providerId="LiveId" clId="{0D20D560-C53B-479C-944C-CE64C940C691}" dt="2025-03-11T09:00:30.807" v="258" actId="14100"/>
        <pc:sldMkLst>
          <pc:docMk/>
          <pc:sldMk cId="3841768601" sldId="289"/>
        </pc:sldMkLst>
        <pc:spChg chg="mod">
          <ac:chgData name="Anna Ameda" userId="8510c84edc69ab8b" providerId="LiveId" clId="{0D20D560-C53B-479C-944C-CE64C940C691}" dt="2025-03-11T09:00:03.221" v="251" actId="14100"/>
          <ac:spMkLst>
            <pc:docMk/>
            <pc:sldMk cId="3841768601" sldId="289"/>
            <ac:spMk id="2" creationId="{6187C8A9-84EF-7E41-99E6-CDD2DF475D3C}"/>
          </ac:spMkLst>
        </pc:spChg>
        <pc:spChg chg="mod">
          <ac:chgData name="Anna Ameda" userId="8510c84edc69ab8b" providerId="LiveId" clId="{0D20D560-C53B-479C-944C-CE64C940C691}" dt="2025-03-11T09:00:30.807" v="258" actId="14100"/>
          <ac:spMkLst>
            <pc:docMk/>
            <pc:sldMk cId="3841768601" sldId="289"/>
            <ac:spMk id="3" creationId="{2870A3BC-B1E9-210D-F722-1CC89A37A028}"/>
          </ac:spMkLst>
        </pc:spChg>
      </pc:sldChg>
    </pc:docChg>
  </pc:docChgLst>
  <pc:docChgLst>
    <pc:chgData name="Tumusiime Aggrey" userId="16ff59dac0358b08" providerId="LiveId" clId="{FE4E0DFD-22A0-48A7-9594-3A4634E97471}"/>
    <pc:docChg chg="addSld delSld modSld">
      <pc:chgData name="Tumusiime Aggrey" userId="16ff59dac0358b08" providerId="LiveId" clId="{FE4E0DFD-22A0-48A7-9594-3A4634E97471}" dt="2024-05-07T14:29:19.499" v="7" actId="47"/>
      <pc:docMkLst>
        <pc:docMk/>
      </pc:docMkLst>
      <pc:sldChg chg="add">
        <pc:chgData name="Tumusiime Aggrey" userId="16ff59dac0358b08" providerId="LiveId" clId="{FE4E0DFD-22A0-48A7-9594-3A4634E97471}" dt="2024-05-07T14:26:56.925" v="6"/>
        <pc:sldMkLst>
          <pc:docMk/>
          <pc:sldMk cId="859464169" sldId="268"/>
        </pc:sldMkLst>
      </pc:sldChg>
      <pc:sldChg chg="del">
        <pc:chgData name="Tumusiime Aggrey" userId="16ff59dac0358b08" providerId="LiveId" clId="{FE4E0DFD-22A0-48A7-9594-3A4634E97471}" dt="2024-05-07T14:26:40.470" v="5" actId="2696"/>
        <pc:sldMkLst>
          <pc:docMk/>
          <pc:sldMk cId="2979200555" sldId="268"/>
        </pc:sldMkLst>
      </pc:sldChg>
      <pc:sldChg chg="del">
        <pc:chgData name="Tumusiime Aggrey" userId="16ff59dac0358b08" providerId="LiveId" clId="{FE4E0DFD-22A0-48A7-9594-3A4634E97471}" dt="2024-05-07T14:29:19.499" v="7" actId="47"/>
        <pc:sldMkLst>
          <pc:docMk/>
          <pc:sldMk cId="2738771970" sldId="270"/>
        </pc:sldMkLst>
      </pc:sldChg>
      <pc:sldChg chg="modSp mod">
        <pc:chgData name="Tumusiime Aggrey" userId="16ff59dac0358b08" providerId="LiveId" clId="{FE4E0DFD-22A0-48A7-9594-3A4634E97471}" dt="2024-05-07T14:25:38.461" v="4" actId="114"/>
        <pc:sldMkLst>
          <pc:docMk/>
          <pc:sldMk cId="1026890241" sldId="287"/>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3-05-11T22:34:36.908" idx="1">
    <p:pos x="4224" y="2233"/>
    <p:text>The Effect of a policeman misuinfg a rifle whne quelling a demostration</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956542-2BAC-47D1-8465-CAEFE624CD99}" type="datetimeFigureOut">
              <a:rPr lang="en-UG" smtClean="0"/>
              <a:t>03/11/2025</a:t>
            </a:fld>
            <a:endParaRPr lang="en-UG"/>
          </a:p>
        </p:txBody>
      </p:sp>
      <p:sp>
        <p:nvSpPr>
          <p:cNvPr id="5" name="Footer Placeholder 4"/>
          <p:cNvSpPr>
            <a:spLocks noGrp="1"/>
          </p:cNvSpPr>
          <p:nvPr>
            <p:ph type="ftr" sz="quarter" idx="11"/>
          </p:nvPr>
        </p:nvSpPr>
        <p:spPr>
          <a:xfrm>
            <a:off x="2396319" y="329308"/>
            <a:ext cx="3086292" cy="309201"/>
          </a:xfrm>
        </p:spPr>
        <p:txBody>
          <a:bodyPr/>
          <a:lstStyle/>
          <a:p>
            <a:endParaRPr lang="en-UG"/>
          </a:p>
        </p:txBody>
      </p:sp>
      <p:sp>
        <p:nvSpPr>
          <p:cNvPr id="6" name="Slide Number Placeholder 5"/>
          <p:cNvSpPr>
            <a:spLocks noGrp="1"/>
          </p:cNvSpPr>
          <p:nvPr>
            <p:ph type="sldNum" sz="quarter" idx="12"/>
          </p:nvPr>
        </p:nvSpPr>
        <p:spPr>
          <a:xfrm>
            <a:off x="1434703" y="798973"/>
            <a:ext cx="802005" cy="503578"/>
          </a:xfrm>
        </p:spPr>
        <p:txBody>
          <a:bodyPr/>
          <a:lstStyle/>
          <a:p>
            <a:fld id="{6D1033D0-7890-471D-8486-1D1AD118EF07}" type="slidenum">
              <a:rPr lang="en-UG" smtClean="0"/>
              <a:t>‹#›</a:t>
            </a:fld>
            <a:endParaRPr lang="en-UG"/>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92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956542-2BAC-47D1-8465-CAEFE624CD99}" type="datetimeFigureOut">
              <a:rPr lang="en-UG" smtClean="0"/>
              <a:t>03/11/2025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6D1033D0-7890-471D-8486-1D1AD118EF07}" type="slidenum">
              <a:rPr lang="en-UG" smtClean="0"/>
              <a:t>‹#›</a:t>
            </a:fld>
            <a:endParaRPr lang="en-UG"/>
          </a:p>
        </p:txBody>
      </p:sp>
    </p:spTree>
    <p:extLst>
      <p:ext uri="{BB962C8B-B14F-4D97-AF65-F5344CB8AC3E}">
        <p14:creationId xmlns:p14="http://schemas.microsoft.com/office/powerpoint/2010/main" val="313795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956542-2BAC-47D1-8465-CAEFE624CD99}" type="datetimeFigureOut">
              <a:rPr lang="en-UG" smtClean="0"/>
              <a:t>03/11/2025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6D1033D0-7890-471D-8486-1D1AD118EF07}" type="slidenum">
              <a:rPr lang="en-UG" smtClean="0"/>
              <a:t>‹#›</a:t>
            </a:fld>
            <a:endParaRPr lang="en-UG"/>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3999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956542-2BAC-47D1-8465-CAEFE624CD99}" type="datetimeFigureOut">
              <a:rPr lang="en-UG" smtClean="0"/>
              <a:t>03/11/2025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6D1033D0-7890-471D-8486-1D1AD118EF07}" type="slidenum">
              <a:rPr lang="en-UG" smtClean="0"/>
              <a:t>‹#›</a:t>
            </a:fld>
            <a:endParaRPr lang="en-UG"/>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739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956542-2BAC-47D1-8465-CAEFE624CD99}" type="datetimeFigureOut">
              <a:rPr lang="en-UG" smtClean="0"/>
              <a:t>03/11/2025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6D1033D0-7890-471D-8486-1D1AD118EF07}" type="slidenum">
              <a:rPr lang="en-UG" smtClean="0"/>
              <a:t>‹#›</a:t>
            </a:fld>
            <a:endParaRPr lang="en-UG"/>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117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956542-2BAC-47D1-8465-CAEFE624CD99}" type="datetimeFigureOut">
              <a:rPr lang="en-UG" smtClean="0"/>
              <a:t>03/11/2025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6D1033D0-7890-471D-8486-1D1AD118EF07}" type="slidenum">
              <a:rPr lang="en-UG" smtClean="0"/>
              <a:t>‹#›</a:t>
            </a:fld>
            <a:endParaRPr lang="en-UG"/>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91908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956542-2BAC-47D1-8465-CAEFE624CD99}" type="datetimeFigureOut">
              <a:rPr lang="en-UG" smtClean="0"/>
              <a:t>03/11/2025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6D1033D0-7890-471D-8486-1D1AD118EF07}" type="slidenum">
              <a:rPr lang="en-UG" smtClean="0"/>
              <a:t>‹#›</a:t>
            </a:fld>
            <a:endParaRPr lang="en-UG"/>
          </a:p>
        </p:txBody>
      </p:sp>
    </p:spTree>
    <p:extLst>
      <p:ext uri="{BB962C8B-B14F-4D97-AF65-F5344CB8AC3E}">
        <p14:creationId xmlns:p14="http://schemas.microsoft.com/office/powerpoint/2010/main" val="1888376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956542-2BAC-47D1-8465-CAEFE624CD99}" type="datetimeFigureOut">
              <a:rPr lang="en-UG" smtClean="0"/>
              <a:t>03/11/2025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6D1033D0-7890-471D-8486-1D1AD118EF07}" type="slidenum">
              <a:rPr lang="en-UG" smtClean="0"/>
              <a:t>‹#›</a:t>
            </a:fld>
            <a:endParaRPr lang="en-UG"/>
          </a:p>
        </p:txBody>
      </p:sp>
    </p:spTree>
    <p:extLst>
      <p:ext uri="{BB962C8B-B14F-4D97-AF65-F5344CB8AC3E}">
        <p14:creationId xmlns:p14="http://schemas.microsoft.com/office/powerpoint/2010/main" val="3937603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56542-2BAC-47D1-8465-CAEFE624CD99}" type="datetimeFigureOut">
              <a:rPr lang="en-UG" smtClean="0"/>
              <a:t>03/11/2025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6D1033D0-7890-471D-8486-1D1AD118EF07}" type="slidenum">
              <a:rPr lang="en-UG" smtClean="0"/>
              <a:t>‹#›</a:t>
            </a:fld>
            <a:endParaRPr lang="en-UG"/>
          </a:p>
        </p:txBody>
      </p:sp>
    </p:spTree>
    <p:extLst>
      <p:ext uri="{BB962C8B-B14F-4D97-AF65-F5344CB8AC3E}">
        <p14:creationId xmlns:p14="http://schemas.microsoft.com/office/powerpoint/2010/main" val="409906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3956542-2BAC-47D1-8465-CAEFE624CD99}" type="datetimeFigureOut">
              <a:rPr lang="en-UG" smtClean="0"/>
              <a:t>03/11/2025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6D1033D0-7890-471D-8486-1D1AD118EF07}" type="slidenum">
              <a:rPr lang="en-UG" smtClean="0"/>
              <a:t>‹#›</a:t>
            </a:fld>
            <a:endParaRPr lang="en-UG"/>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4933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3956542-2BAC-47D1-8465-CAEFE624CD99}" type="datetimeFigureOut">
              <a:rPr lang="en-UG" smtClean="0"/>
              <a:t>03/11/2025</a:t>
            </a:fld>
            <a:endParaRPr lang="en-UG"/>
          </a:p>
        </p:txBody>
      </p:sp>
      <p:sp>
        <p:nvSpPr>
          <p:cNvPr id="6" name="Footer Placeholder 5"/>
          <p:cNvSpPr>
            <a:spLocks noGrp="1"/>
          </p:cNvSpPr>
          <p:nvPr>
            <p:ph type="ftr" sz="quarter" idx="11"/>
          </p:nvPr>
        </p:nvSpPr>
        <p:spPr>
          <a:xfrm>
            <a:off x="1437530" y="318641"/>
            <a:ext cx="3251553" cy="320931"/>
          </a:xfrm>
        </p:spPr>
        <p:txBody>
          <a:bodyPr/>
          <a:lstStyle/>
          <a:p>
            <a:endParaRPr lang="en-UG"/>
          </a:p>
        </p:txBody>
      </p:sp>
      <p:sp>
        <p:nvSpPr>
          <p:cNvPr id="7" name="Slide Number Placeholder 6"/>
          <p:cNvSpPr>
            <a:spLocks noGrp="1"/>
          </p:cNvSpPr>
          <p:nvPr>
            <p:ph type="sldNum" sz="quarter" idx="12"/>
          </p:nvPr>
        </p:nvSpPr>
        <p:spPr/>
        <p:txBody>
          <a:bodyPr/>
          <a:lstStyle/>
          <a:p>
            <a:fld id="{6D1033D0-7890-471D-8486-1D1AD118EF07}" type="slidenum">
              <a:rPr lang="en-UG" smtClean="0"/>
              <a:t>‹#›</a:t>
            </a:fld>
            <a:endParaRPr lang="en-UG"/>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3429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3956542-2BAC-47D1-8465-CAEFE624CD99}" type="datetimeFigureOut">
              <a:rPr lang="en-UG" smtClean="0"/>
              <a:t>03/11/2025</a:t>
            </a:fld>
            <a:endParaRPr lang="en-UG"/>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6D1033D0-7890-471D-8486-1D1AD118EF07}" type="slidenum">
              <a:rPr lang="en-UG" smtClean="0"/>
              <a:t>‹#›</a:t>
            </a:fld>
            <a:endParaRPr lang="en-UG"/>
          </a:p>
        </p:txBody>
      </p:sp>
    </p:spTree>
    <p:extLst>
      <p:ext uri="{BB962C8B-B14F-4D97-AF65-F5344CB8AC3E}">
        <p14:creationId xmlns:p14="http://schemas.microsoft.com/office/powerpoint/2010/main" val="16648094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ulii.org/akn/ug/judgment/ugca/2005/1/eng@2005-06-3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ulii.or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1CA071A9-CAA1-8FAD-074C-6185BCF6C8F7}"/>
              </a:ext>
            </a:extLst>
          </p:cNvPr>
          <p:cNvSpPr>
            <a:spLocks noGrp="1"/>
          </p:cNvSpPr>
          <p:nvPr>
            <p:ph type="ctrTitle"/>
          </p:nvPr>
        </p:nvSpPr>
        <p:spPr>
          <a:xfrm>
            <a:off x="1089462" y="962902"/>
            <a:ext cx="3132288" cy="2380828"/>
          </a:xfrm>
        </p:spPr>
        <p:txBody>
          <a:bodyPr>
            <a:normAutofit/>
          </a:bodyPr>
          <a:lstStyle/>
          <a:p>
            <a:r>
              <a:rPr lang="en-US" sz="2900" b="1">
                <a:latin typeface="Maiandra GD" panose="020E0502030308020204" pitchFamily="34" charset="0"/>
              </a:rPr>
              <a:t>JUDICIAL REVIEW &amp;GOVERNMENT PROCEEDINGS</a:t>
            </a:r>
            <a:endParaRPr lang="en-UG" sz="2900" b="1">
              <a:latin typeface="Maiandra GD" panose="020E0502030308020204" pitchFamily="34" charset="0"/>
            </a:endParaRPr>
          </a:p>
        </p:txBody>
      </p:sp>
      <p:sp>
        <p:nvSpPr>
          <p:cNvPr id="3" name="Subtitle 2">
            <a:extLst>
              <a:ext uri="{FF2B5EF4-FFF2-40B4-BE49-F238E27FC236}">
                <a16:creationId xmlns:a16="http://schemas.microsoft.com/office/drawing/2014/main" id="{C127BDD6-9432-1E93-FC86-67E3C4713831}"/>
              </a:ext>
            </a:extLst>
          </p:cNvPr>
          <p:cNvSpPr>
            <a:spLocks noGrp="1"/>
          </p:cNvSpPr>
          <p:nvPr>
            <p:ph type="subTitle" idx="1"/>
          </p:nvPr>
        </p:nvSpPr>
        <p:spPr>
          <a:xfrm>
            <a:off x="1089462" y="3531204"/>
            <a:ext cx="3128610" cy="1610643"/>
          </a:xfrm>
        </p:spPr>
        <p:txBody>
          <a:bodyPr>
            <a:normAutofit/>
          </a:bodyPr>
          <a:lstStyle/>
          <a:p>
            <a:pPr>
              <a:lnSpc>
                <a:spcPct val="110000"/>
              </a:lnSpc>
            </a:pPr>
            <a:endParaRPr lang="en-US" sz="1100"/>
          </a:p>
          <a:p>
            <a:pPr>
              <a:lnSpc>
                <a:spcPct val="110000"/>
              </a:lnSpc>
            </a:pPr>
            <a:r>
              <a:rPr lang="en-US" sz="1100">
                <a:latin typeface="Maiandra GD" panose="020E0502030308020204" pitchFamily="34" charset="0"/>
              </a:rPr>
              <a:t>TUMUSIIME AGGREY (Mr.)</a:t>
            </a:r>
          </a:p>
          <a:p>
            <a:pPr>
              <a:lnSpc>
                <a:spcPct val="110000"/>
              </a:lnSpc>
            </a:pPr>
            <a:r>
              <a:rPr lang="en-US" sz="1100">
                <a:latin typeface="Maiandra GD" panose="020E0502030308020204" pitchFamily="34" charset="0"/>
              </a:rPr>
              <a:t>LLB / DIP-LDC / MBA-TELM</a:t>
            </a:r>
          </a:p>
          <a:p>
            <a:pPr>
              <a:lnSpc>
                <a:spcPct val="110000"/>
              </a:lnSpc>
            </a:pPr>
            <a:r>
              <a:rPr lang="en-US" sz="1100">
                <a:latin typeface="Maiandra GD" panose="020E0502030308020204" pitchFamily="34" charset="0"/>
              </a:rPr>
              <a:t>ASSOCIATE CONSULTANT</a:t>
            </a:r>
          </a:p>
          <a:p>
            <a:pPr>
              <a:lnSpc>
                <a:spcPct val="110000"/>
              </a:lnSpc>
            </a:pPr>
            <a:r>
              <a:rPr lang="en-US" sz="1100">
                <a:latin typeface="Maiandra GD" panose="020E0502030308020204" pitchFamily="34" charset="0"/>
              </a:rPr>
              <a:t>0775910906</a:t>
            </a:r>
            <a:endParaRPr lang="en-UG" sz="1100">
              <a:latin typeface="Maiandra GD" panose="020E0502030308020204" pitchFamily="34" charset="0"/>
            </a:endParaRPr>
          </a:p>
        </p:txBody>
      </p:sp>
      <p:cxnSp>
        <p:nvCxnSpPr>
          <p:cNvPr id="14"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462" y="3528543"/>
            <a:ext cx="312861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5" name="Picture 4" descr="A qr code on a green and black background">
            <a:extLst>
              <a:ext uri="{FF2B5EF4-FFF2-40B4-BE49-F238E27FC236}">
                <a16:creationId xmlns:a16="http://schemas.microsoft.com/office/drawing/2014/main" id="{2DCBE2EB-5D32-3812-FE6F-CCCE6FF618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7532" y="1278460"/>
            <a:ext cx="3360607" cy="3629442"/>
          </a:xfrm>
          <a:prstGeom prst="rect">
            <a:avLst/>
          </a:prstGeom>
        </p:spPr>
      </p:pic>
      <p:pic>
        <p:nvPicPr>
          <p:cNvPr id="16"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8"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180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DE15C-F9D1-D487-ED31-507C7C077DD1}"/>
              </a:ext>
            </a:extLst>
          </p:cNvPr>
          <p:cNvSpPr>
            <a:spLocks noGrp="1"/>
          </p:cNvSpPr>
          <p:nvPr>
            <p:ph type="title"/>
          </p:nvPr>
        </p:nvSpPr>
        <p:spPr/>
        <p:txBody>
          <a:bodyPr>
            <a:normAutofit/>
          </a:bodyPr>
          <a:lstStyle/>
          <a:p>
            <a:r>
              <a:rPr lang="en-US" b="1" dirty="0">
                <a:latin typeface="Maiandra GD" panose="020E0502030308020204" pitchFamily="34" charset="0"/>
              </a:rPr>
              <a:t>GROUNDS FOR AN APPLICATION FOR JUDICIAL REVIEW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12C8B37-FB58-97E3-38F2-6C45E9363C92}"/>
              </a:ext>
            </a:extLst>
          </p:cNvPr>
          <p:cNvSpPr>
            <a:spLocks noGrp="1"/>
          </p:cNvSpPr>
          <p:nvPr>
            <p:ph idx="1"/>
          </p:nvPr>
        </p:nvSpPr>
        <p:spPr/>
        <p:txBody>
          <a:bodyPr>
            <a:normAutofit fontScale="92500" lnSpcReduction="10000"/>
          </a:bodyPr>
          <a:lstStyle/>
          <a:p>
            <a:pPr marL="0" indent="0">
              <a:buNone/>
            </a:pPr>
            <a:r>
              <a:rPr lang="en-US" dirty="0">
                <a:latin typeface="Maiandra GD" panose="020E0502030308020204" pitchFamily="34" charset="0"/>
              </a:rPr>
              <a:t>Discretionary powers are granted by parliament on grounds that they are not unfettered/ un controlled. The court will interfere with the discretionary powers of a minister where he has acted with no evidence.</a:t>
            </a:r>
          </a:p>
          <a:p>
            <a:pPr marL="0" indent="0">
              <a:buNone/>
            </a:pPr>
            <a:r>
              <a:rPr lang="en-US" dirty="0">
                <a:latin typeface="Maiandra GD" panose="020E0502030308020204" pitchFamily="34" charset="0"/>
              </a:rPr>
              <a:t> </a:t>
            </a:r>
            <a:r>
              <a:rPr lang="en-US" i="1" dirty="0">
                <a:latin typeface="Maiandra GD" panose="020E0502030308020204" pitchFamily="34" charset="0"/>
              </a:rPr>
              <a:t>(Ashbridge investment v Minister of Housing (1965) W.L.E 1320)</a:t>
            </a:r>
          </a:p>
          <a:p>
            <a:pPr marL="457200" indent="-457200">
              <a:buFont typeface="+mj-lt"/>
              <a:buAutoNum type="alphaLcParenR"/>
            </a:pPr>
            <a:r>
              <a:rPr lang="en-US" i="1" dirty="0">
                <a:latin typeface="Maiandra GD" panose="020E0502030308020204" pitchFamily="34" charset="0"/>
              </a:rPr>
              <a:t>Use of power for improper purpose.</a:t>
            </a:r>
          </a:p>
          <a:p>
            <a:pPr marL="457200" indent="-457200">
              <a:buFont typeface="+mj-lt"/>
              <a:buAutoNum type="alphaLcParenR"/>
            </a:pPr>
            <a:r>
              <a:rPr lang="en-US" i="1" dirty="0">
                <a:latin typeface="Maiandra GD" panose="020E0502030308020204" pitchFamily="34" charset="0"/>
              </a:rPr>
              <a:t>Putting into account irrelevant considerations.</a:t>
            </a:r>
          </a:p>
          <a:p>
            <a:pPr marL="457200" indent="-457200">
              <a:buFont typeface="+mj-lt"/>
              <a:buAutoNum type="alphaLcParenR"/>
            </a:pPr>
            <a:r>
              <a:rPr lang="en-US" i="1" dirty="0">
                <a:latin typeface="Maiandra GD" panose="020E0502030308020204" pitchFamily="34" charset="0"/>
              </a:rPr>
              <a:t>Error of law.</a:t>
            </a:r>
            <a:endParaRPr lang="en-UG" i="1" dirty="0">
              <a:latin typeface="Maiandra GD" panose="020E0502030308020204" pitchFamily="34" charset="0"/>
            </a:endParaRPr>
          </a:p>
        </p:txBody>
      </p:sp>
    </p:spTree>
    <p:extLst>
      <p:ext uri="{BB962C8B-B14F-4D97-AF65-F5344CB8AC3E}">
        <p14:creationId xmlns:p14="http://schemas.microsoft.com/office/powerpoint/2010/main" val="2220442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8695C-D248-E603-A06C-0153DA8CB690}"/>
              </a:ext>
            </a:extLst>
          </p:cNvPr>
          <p:cNvSpPr>
            <a:spLocks noGrp="1"/>
          </p:cNvSpPr>
          <p:nvPr>
            <p:ph type="title"/>
          </p:nvPr>
        </p:nvSpPr>
        <p:spPr/>
        <p:txBody>
          <a:bodyPr>
            <a:normAutofit/>
          </a:bodyPr>
          <a:lstStyle/>
          <a:p>
            <a:r>
              <a:rPr lang="en-US" b="1" dirty="0">
                <a:latin typeface="Maiandra GD" panose="020E0502030308020204" pitchFamily="34" charset="0"/>
              </a:rPr>
              <a:t>GROUNDS FOR AN APPLICATION FOR JUDICIAL REVIEW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4B814A8-860B-238F-0ADC-E37912A2F74E}"/>
              </a:ext>
            </a:extLst>
          </p:cNvPr>
          <p:cNvSpPr>
            <a:spLocks noGrp="1"/>
          </p:cNvSpPr>
          <p:nvPr>
            <p:ph idx="1"/>
          </p:nvPr>
        </p:nvSpPr>
        <p:spPr/>
        <p:txBody>
          <a:bodyPr>
            <a:normAutofit fontScale="85000" lnSpcReduction="10000"/>
          </a:bodyPr>
          <a:lstStyle/>
          <a:p>
            <a:pPr algn="just"/>
            <a:r>
              <a:rPr lang="en-US" b="1" dirty="0">
                <a:latin typeface="Maiandra GD" panose="020E0502030308020204" pitchFamily="34" charset="0"/>
              </a:rPr>
              <a:t>UNREASONABLENESS / IRRATIONALITY</a:t>
            </a:r>
          </a:p>
          <a:p>
            <a:pPr marL="0" indent="0" algn="just">
              <a:buNone/>
            </a:pPr>
            <a:r>
              <a:rPr lang="en-US" dirty="0">
                <a:latin typeface="Maiandra GD" panose="020E0502030308020204" pitchFamily="34" charset="0"/>
              </a:rPr>
              <a:t>A public Authority has powers of discretion and is not expected to exercise those powers unreasonably. Irrationality includes the following:</a:t>
            </a:r>
          </a:p>
          <a:p>
            <a:pPr marL="385763" indent="-385763" algn="just">
              <a:buFont typeface="+mj-lt"/>
              <a:buAutoNum type="alphaLcParenR"/>
            </a:pPr>
            <a:r>
              <a:rPr lang="en-US" dirty="0">
                <a:latin typeface="Maiandra GD" panose="020E0502030308020204" pitchFamily="34" charset="0"/>
              </a:rPr>
              <a:t>Where the rules at trail are un equal in their application</a:t>
            </a:r>
          </a:p>
          <a:p>
            <a:pPr marL="385763" indent="-385763" algn="just">
              <a:buFont typeface="+mj-lt"/>
              <a:buAutoNum type="alphaLcParenR"/>
            </a:pPr>
            <a:r>
              <a:rPr lang="en-US" dirty="0">
                <a:latin typeface="Maiandra GD" panose="020E0502030308020204" pitchFamily="34" charset="0"/>
              </a:rPr>
              <a:t>Reasons are made on the basis of injurious considerations</a:t>
            </a:r>
          </a:p>
          <a:p>
            <a:pPr marL="385763" indent="-385763" algn="just">
              <a:buFont typeface="+mj-lt"/>
              <a:buAutoNum type="alphaLcParenR"/>
            </a:pPr>
            <a:r>
              <a:rPr lang="en-US" dirty="0">
                <a:latin typeface="Maiandra GD" panose="020E0502030308020204" pitchFamily="34" charset="0"/>
              </a:rPr>
              <a:t>Where the decision or action is taken in bad faith, which is either for purposes of punishment or inconveniencing someone or attaining material gain.</a:t>
            </a: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692074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AD2FA-EC8D-963C-CCFC-FA65489E1DD1}"/>
              </a:ext>
            </a:extLst>
          </p:cNvPr>
          <p:cNvSpPr>
            <a:spLocks noGrp="1"/>
          </p:cNvSpPr>
          <p:nvPr>
            <p:ph type="title"/>
          </p:nvPr>
        </p:nvSpPr>
        <p:spPr/>
        <p:txBody>
          <a:bodyPr>
            <a:normAutofit/>
          </a:bodyPr>
          <a:lstStyle/>
          <a:p>
            <a:r>
              <a:rPr lang="en-US" b="1" dirty="0">
                <a:latin typeface="Maiandra GD" panose="020E0502030308020204" pitchFamily="34" charset="0"/>
              </a:rPr>
              <a:t>GROUNDS FOR AN APPLICATION FOR JUDICIAL REVIEW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377B114-B6AC-3D06-58FF-B2855DD339A0}"/>
              </a:ext>
            </a:extLst>
          </p:cNvPr>
          <p:cNvSpPr>
            <a:spLocks noGrp="1"/>
          </p:cNvSpPr>
          <p:nvPr>
            <p:ph idx="1"/>
          </p:nvPr>
        </p:nvSpPr>
        <p:spPr/>
        <p:txBody>
          <a:bodyPr>
            <a:normAutofit fontScale="92500" lnSpcReduction="10000"/>
          </a:bodyPr>
          <a:lstStyle/>
          <a:p>
            <a:pPr algn="just"/>
            <a:r>
              <a:rPr lang="en-US" b="1" dirty="0">
                <a:latin typeface="Maiandra GD" panose="020E0502030308020204" pitchFamily="34" charset="0"/>
              </a:rPr>
              <a:t>PROCEDURAL IMPROPRIETY / NATURAL JUSTICE</a:t>
            </a:r>
          </a:p>
          <a:p>
            <a:pPr marL="0" indent="0" algn="just">
              <a:buNone/>
            </a:pPr>
            <a:r>
              <a:rPr lang="en-US" dirty="0">
                <a:latin typeface="Maiandra GD" panose="020E0502030308020204" pitchFamily="34" charset="0"/>
              </a:rPr>
              <a:t>Whenever a statute provides a procedure to be followed in a process leading to an administrative decision, it is mandatory that such procedure is followed in absence of the laid down procedure, any public administrator ought to act judiciously and observe the rules of natural justice.</a:t>
            </a:r>
          </a:p>
          <a:p>
            <a:pPr marL="0" indent="0" algn="just">
              <a:buNone/>
            </a:pPr>
            <a:endParaRPr lang="en-US" dirty="0">
              <a:latin typeface="Maiandra GD" panose="020E0502030308020204" pitchFamily="34" charset="0"/>
            </a:endParaRPr>
          </a:p>
          <a:p>
            <a:pPr marL="0" indent="0" algn="just">
              <a:buNone/>
            </a:pPr>
            <a:r>
              <a:rPr lang="en-US" dirty="0">
                <a:latin typeface="Maiandra GD" panose="020E0502030308020204" pitchFamily="34" charset="0"/>
              </a:rPr>
              <a:t>Natural Justice involves the right to a fair hearing. The right is cognizant of the provisions of Art. 28 of the Constitution</a:t>
            </a:r>
            <a:endParaRPr lang="en-UG" dirty="0">
              <a:latin typeface="Maiandra GD" panose="020E0502030308020204" pitchFamily="34" charset="0"/>
            </a:endParaRPr>
          </a:p>
        </p:txBody>
      </p:sp>
    </p:spTree>
    <p:extLst>
      <p:ext uri="{BB962C8B-B14F-4D97-AF65-F5344CB8AC3E}">
        <p14:creationId xmlns:p14="http://schemas.microsoft.com/office/powerpoint/2010/main" val="190634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6B1B5-5FD3-5FD4-DC9A-2D1C94F25FFC}"/>
              </a:ext>
            </a:extLst>
          </p:cNvPr>
          <p:cNvSpPr>
            <a:spLocks noGrp="1"/>
          </p:cNvSpPr>
          <p:nvPr>
            <p:ph type="title"/>
          </p:nvPr>
        </p:nvSpPr>
        <p:spPr/>
        <p:txBody>
          <a:bodyPr/>
          <a:lstStyle/>
          <a:p>
            <a:r>
              <a:rPr lang="en-US" b="1" dirty="0"/>
              <a:t>ADMINISTRATIVE REMEDIES:</a:t>
            </a:r>
            <a:endParaRPr lang="en-UG" b="1" dirty="0"/>
          </a:p>
        </p:txBody>
      </p:sp>
      <p:sp>
        <p:nvSpPr>
          <p:cNvPr id="3" name="Content Placeholder 2">
            <a:extLst>
              <a:ext uri="{FF2B5EF4-FFF2-40B4-BE49-F238E27FC236}">
                <a16:creationId xmlns:a16="http://schemas.microsoft.com/office/drawing/2014/main" id="{5298B421-1CF2-D1FA-ECA3-A15F3D7A56E3}"/>
              </a:ext>
            </a:extLst>
          </p:cNvPr>
          <p:cNvSpPr>
            <a:spLocks noGrp="1"/>
          </p:cNvSpPr>
          <p:nvPr>
            <p:ph idx="1"/>
          </p:nvPr>
        </p:nvSpPr>
        <p:spPr/>
        <p:txBody>
          <a:bodyPr>
            <a:normAutofit/>
          </a:bodyPr>
          <a:lstStyle/>
          <a:p>
            <a:pPr algn="just"/>
            <a:r>
              <a:rPr lang="en-US" dirty="0">
                <a:latin typeface="Maiandra GD" panose="020E0502030308020204" pitchFamily="34" charset="0"/>
              </a:rPr>
              <a:t>Sections 33, 36 and 38 of the Judicature Act Cap 16</a:t>
            </a:r>
            <a:endParaRPr lang="en-US" sz="1800" b="1" dirty="0">
              <a:latin typeface="Maiandra GD" panose="020E0502030308020204" pitchFamily="34" charset="0"/>
              <a:ea typeface="Times New Roman" panose="02020603050405020304" pitchFamily="18" charset="0"/>
              <a:cs typeface="Times New Roman" panose="02020603050405020304" pitchFamily="18" charset="0"/>
            </a:endParaRPr>
          </a:p>
          <a:p>
            <a:pPr marL="0" marR="38100" indent="0" algn="just">
              <a:lnSpc>
                <a:spcPct val="115000"/>
              </a:lnSpc>
              <a:spcAft>
                <a:spcPts val="750"/>
              </a:spcAft>
              <a:buNone/>
            </a:pPr>
            <a:r>
              <a:rPr lang="en-US" sz="1800" b="1" dirty="0">
                <a:latin typeface="Maiandra GD" panose="020E0502030308020204" pitchFamily="34" charset="0"/>
                <a:ea typeface="Times New Roman" panose="02020603050405020304" pitchFamily="18" charset="0"/>
                <a:cs typeface="Times New Roman" panose="02020603050405020304" pitchFamily="18" charset="0"/>
              </a:rPr>
              <a:t>In Jo</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J</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err="1">
                <a:latin typeface="Maiandra GD" panose="020E0502030308020204" pitchFamily="34" charset="0"/>
                <a:ea typeface="Times New Roman" panose="02020603050405020304" pitchFamily="18" charset="0"/>
                <a:cs typeface="Times New Roman" panose="02020603050405020304" pitchFamily="18" charset="0"/>
              </a:rPr>
              <a:t>T</a:t>
            </a:r>
            <a:r>
              <a:rPr lang="en-US" sz="1800" b="1" spc="4" dirty="0" err="1">
                <a:latin typeface="Maiandra GD" panose="020E0502030308020204" pitchFamily="34" charset="0"/>
                <a:ea typeface="Times New Roman" panose="02020603050405020304" pitchFamily="18" charset="0"/>
                <a:cs typeface="Times New Roman" panose="02020603050405020304" pitchFamily="18" charset="0"/>
              </a:rPr>
              <a:t>u</a:t>
            </a:r>
            <a:r>
              <a:rPr lang="en-US" sz="1800" b="1" spc="-11" dirty="0" err="1">
                <a:latin typeface="Maiandra GD" panose="020E0502030308020204" pitchFamily="34" charset="0"/>
                <a:ea typeface="Times New Roman" panose="02020603050405020304" pitchFamily="18" charset="0"/>
                <a:cs typeface="Times New Roman" panose="02020603050405020304" pitchFamily="18" charset="0"/>
              </a:rPr>
              <a:t>m</a:t>
            </a:r>
            <a:r>
              <a:rPr lang="en-US" sz="1800" b="1" spc="8" dirty="0" err="1">
                <a:latin typeface="Maiandra GD" panose="020E0502030308020204" pitchFamily="34" charset="0"/>
                <a:ea typeface="Times New Roman" panose="02020603050405020304" pitchFamily="18" charset="0"/>
                <a:cs typeface="Times New Roman" panose="02020603050405020304" pitchFamily="18" charset="0"/>
              </a:rPr>
              <a:t>w</a:t>
            </a:r>
            <a:r>
              <a:rPr lang="en-US" sz="1800" b="1" spc="-4" dirty="0" err="1">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err="1">
                <a:latin typeface="Maiandra GD" panose="020E0502030308020204" pitchFamily="34" charset="0"/>
                <a:ea typeface="Times New Roman" panose="02020603050405020304" pitchFamily="18" charset="0"/>
                <a:cs typeface="Times New Roman" panose="02020603050405020304" pitchFamily="18" charset="0"/>
              </a:rPr>
              <a:t>b</a:t>
            </a:r>
            <a:r>
              <a:rPr lang="en-US" sz="1800" b="1" dirty="0" err="1">
                <a:latin typeface="Maiandra GD" panose="020E0502030308020204" pitchFamily="34" charset="0"/>
                <a:ea typeface="Times New Roman" panose="02020603050405020304" pitchFamily="18" charset="0"/>
                <a:cs typeface="Times New Roman" panose="02020603050405020304" pitchFamily="18" charset="0"/>
              </a:rPr>
              <a:t>a</a:t>
            </a:r>
            <a:r>
              <a:rPr lang="en-US" sz="1800" b="1" spc="-4" dirty="0" err="1">
                <a:latin typeface="Maiandra GD" panose="020E0502030308020204" pitchFamily="34" charset="0"/>
                <a:ea typeface="Times New Roman" panose="02020603050405020304" pitchFamily="18" charset="0"/>
                <a:cs typeface="Times New Roman" panose="02020603050405020304" pitchFamily="18" charset="0"/>
              </a:rPr>
              <a:t>z</a:t>
            </a:r>
            <a:r>
              <a:rPr lang="en-US" sz="1800" b="1" dirty="0" err="1">
                <a:latin typeface="Maiandra GD" panose="020E0502030308020204" pitchFamily="34" charset="0"/>
                <a:ea typeface="Times New Roman" panose="02020603050405020304" pitchFamily="18" charset="0"/>
                <a:cs typeface="Times New Roman" panose="02020603050405020304" pitchFamily="18" charset="0"/>
              </a:rPr>
              <a:t>e</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V</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M</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k</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er</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Un</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v</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sity</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un</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il</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latin typeface="Maiandra GD" panose="020E0502030308020204" pitchFamily="34" charset="0"/>
                <a:ea typeface="Times New Roman" panose="02020603050405020304" pitchFamily="18" charset="0"/>
                <a:cs typeface="Times New Roman" panose="02020603050405020304" pitchFamily="18" charset="0"/>
              </a:rPr>
              <a:t>nd</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3</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Oth</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s</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Civ</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latin typeface="Maiandra GD" panose="020E0502030308020204" pitchFamily="34" charset="0"/>
                <a:ea typeface="Times New Roman" panose="02020603050405020304" pitchFamily="18" charset="0"/>
                <a:cs typeface="Times New Roman" panose="02020603050405020304" pitchFamily="18" charset="0"/>
              </a:rPr>
              <a:t>l</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Applic</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latin typeface="Maiandra GD" panose="020E0502030308020204" pitchFamily="34" charset="0"/>
                <a:ea typeface="Times New Roman" panose="02020603050405020304" pitchFamily="18" charset="0"/>
                <a:cs typeface="Times New Roman" panose="02020603050405020304" pitchFamily="18" charset="0"/>
              </a:rPr>
              <a:t>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latin typeface="Maiandra GD" panose="020E0502030308020204" pitchFamily="34" charset="0"/>
                <a:ea typeface="Times New Roman" panose="02020603050405020304" pitchFamily="18" charset="0"/>
                <a:cs typeface="Times New Roman" panose="02020603050405020304" pitchFamily="18" charset="0"/>
              </a:rPr>
              <a:t>on</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No.</a:t>
            </a:r>
            <a:r>
              <a:rPr lang="en-US" sz="1800"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353 of 2</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0</a:t>
            </a:r>
            <a:r>
              <a:rPr lang="en-US" sz="1800" dirty="0">
                <a:latin typeface="Maiandra GD" panose="020E0502030308020204" pitchFamily="34" charset="0"/>
                <a:ea typeface="Times New Roman" panose="02020603050405020304" pitchFamily="18" charset="0"/>
                <a:cs typeface="Times New Roman" panose="02020603050405020304" pitchFamily="18" charset="0"/>
              </a:rPr>
              <a:t>05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“The </a:t>
            </a:r>
            <a:r>
              <a:rPr lang="en-US" sz="1800" b="1" i="1" spc="16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rs </a:t>
            </a:r>
            <a:r>
              <a:rPr lang="en-US" sz="1800" b="1" i="1" spc="17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b</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 </a:t>
            </a:r>
            <a:r>
              <a:rPr lang="en-US" sz="1800" b="1" i="1" spc="16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y </a:t>
            </a:r>
            <a:r>
              <a:rPr lang="en-US" sz="1800" b="1" i="1" spc="18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for </a:t>
            </a:r>
            <a:r>
              <a:rPr lang="en-US" sz="1800" b="1" i="1" spc="16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lara</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16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m</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am</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 </a:t>
            </a:r>
            <a:r>
              <a:rPr lang="en-US" sz="1800" b="1" i="1" spc="17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orari </a:t>
            </a:r>
            <a:r>
              <a:rPr lang="en-US" sz="1800" b="1" i="1" spc="17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 </a:t>
            </a:r>
            <a:r>
              <a:rPr lang="en-US" sz="1800" b="1" i="1" spc="17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pro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ib</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n </a:t>
            </a:r>
            <a:r>
              <a:rPr lang="en-US" sz="1800" b="1" i="1" spc="17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are discr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ary</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in</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 </a:t>
            </a:r>
          </a:p>
          <a:p>
            <a:pPr marL="0" marR="38100" indent="0" algn="just">
              <a:lnSpc>
                <a:spcPct val="115000"/>
              </a:lnSpc>
              <a:spcAft>
                <a:spcPts val="750"/>
              </a:spcAft>
              <a:buNone/>
            </a:pPr>
            <a:r>
              <a:rPr lang="en-US" sz="1800" dirty="0">
                <a:latin typeface="Maiandra GD" panose="020E0502030308020204" pitchFamily="34" charset="0"/>
                <a:ea typeface="Times New Roman" panose="02020603050405020304" pitchFamily="18" charset="0"/>
                <a:cs typeface="Times New Roman" panose="02020603050405020304" pitchFamily="18" charset="0"/>
              </a:rPr>
              <a:t>The</a:t>
            </a:r>
            <a:r>
              <a:rPr lang="en-US" sz="1800" spc="-2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disc</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re</a:t>
            </a:r>
            <a:r>
              <a:rPr lang="en-US" sz="1800" dirty="0">
                <a:latin typeface="Maiandra GD" panose="020E0502030308020204" pitchFamily="34" charset="0"/>
                <a:ea typeface="Times New Roman" panose="02020603050405020304" pitchFamily="18" charset="0"/>
                <a:cs typeface="Times New Roman" panose="02020603050405020304" pitchFamily="18" charset="0"/>
              </a:rPr>
              <a:t>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latin typeface="Maiandra GD" panose="020E0502030308020204" pitchFamily="34" charset="0"/>
                <a:ea typeface="Times New Roman" panose="02020603050405020304" pitchFamily="18" charset="0"/>
                <a:cs typeface="Times New Roman" panose="02020603050405020304" pitchFamily="18" charset="0"/>
              </a:rPr>
              <a:t>on</a:t>
            </a:r>
            <a:r>
              <a:rPr lang="en-US" sz="1800"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h</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latin typeface="Maiandra GD" panose="020E0502030308020204" pitchFamily="34" charset="0"/>
                <a:ea typeface="Times New Roman" panose="02020603050405020304" pitchFamily="18" charset="0"/>
                <a:cs typeface="Times New Roman" panose="02020603050405020304" pitchFamily="18" charset="0"/>
              </a:rPr>
              <a:t>s</a:t>
            </a:r>
            <a:r>
              <a:rPr lang="en-US" sz="1800"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to</a:t>
            </a:r>
            <a:r>
              <a:rPr lang="en-US" sz="1800" spc="-1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be</a:t>
            </a:r>
            <a:r>
              <a:rPr lang="en-US" sz="1800" spc="-2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x</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latin typeface="Maiandra GD" panose="020E0502030308020204" pitchFamily="34" charset="0"/>
                <a:ea typeface="Times New Roman" panose="02020603050405020304" pitchFamily="18" charset="0"/>
                <a:cs typeface="Times New Roman" panose="02020603050405020304" pitchFamily="18" charset="0"/>
              </a:rPr>
              <a:t>r</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latin typeface="Maiandra GD" panose="020E0502030308020204" pitchFamily="34" charset="0"/>
                <a:ea typeface="Times New Roman" panose="02020603050405020304" pitchFamily="18" charset="0"/>
                <a:cs typeface="Times New Roman" panose="02020603050405020304" pitchFamily="18" charset="0"/>
              </a:rPr>
              <a:t>ised</a:t>
            </a:r>
            <a:r>
              <a:rPr lang="en-US" sz="1800"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jud</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latin typeface="Maiandra GD" panose="020E0502030308020204" pitchFamily="34" charset="0"/>
                <a:ea typeface="Times New Roman" panose="02020603050405020304" pitchFamily="18" charset="0"/>
                <a:cs typeface="Times New Roman" panose="02020603050405020304" pitchFamily="18" charset="0"/>
              </a:rPr>
              <a:t>ial</a:t>
            </a:r>
            <a:r>
              <a:rPr lang="en-US" sz="1800" spc="11" dirty="0">
                <a:latin typeface="Maiandra GD" panose="020E0502030308020204" pitchFamily="34" charset="0"/>
                <a:ea typeface="Times New Roman" panose="02020603050405020304" pitchFamily="18" charset="0"/>
                <a:cs typeface="Times New Roman" panose="02020603050405020304" pitchFamily="18" charset="0"/>
              </a:rPr>
              <a:t>l</a:t>
            </a:r>
            <a:r>
              <a:rPr lang="en-US" sz="1800" dirty="0">
                <a:latin typeface="Maiandra GD" panose="020E0502030308020204" pitchFamily="34" charset="0"/>
                <a:ea typeface="Times New Roman" panose="02020603050405020304" pitchFamily="18" charset="0"/>
                <a:cs typeface="Times New Roman" panose="02020603050405020304" pitchFamily="18" charset="0"/>
              </a:rPr>
              <a:t>y</a:t>
            </a:r>
            <a:r>
              <a:rPr lang="en-US" sz="1800" spc="-3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but</a:t>
            </a:r>
            <a:r>
              <a:rPr lang="en-US" sz="1800" spc="-1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it</a:t>
            </a:r>
            <a:r>
              <a:rPr lang="en-US" sz="1800" spc="-1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follows</a:t>
            </a:r>
            <a:r>
              <a:rPr lang="en-US" sz="1800"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a</a:t>
            </a:r>
            <a:r>
              <a:rPr lang="en-US" sz="1800" spc="-2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l</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latin typeface="Maiandra GD" panose="020E0502030308020204" pitchFamily="34" charset="0"/>
                <a:ea typeface="Times New Roman" panose="02020603050405020304" pitchFamily="18" charset="0"/>
                <a:cs typeface="Times New Roman" panose="02020603050405020304" pitchFamily="18" charset="0"/>
              </a:rPr>
              <a:t>ne</a:t>
            </a:r>
            <a:r>
              <a:rPr lang="en-US" sz="1800" spc="-2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of</a:t>
            </a:r>
            <a:r>
              <a:rPr lang="en-US" sz="1800" spc="-23"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s</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latin typeface="Maiandra GD" panose="020E0502030308020204" pitchFamily="34" charset="0"/>
                <a:ea typeface="Times New Roman" panose="02020603050405020304" pitchFamily="18" charset="0"/>
                <a:cs typeface="Times New Roman" panose="02020603050405020304" pitchFamily="18" charset="0"/>
              </a:rPr>
              <a:t>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t</a:t>
            </a:r>
            <a:r>
              <a:rPr lang="en-US" sz="1800" dirty="0">
                <a:latin typeface="Maiandra GD" panose="020E0502030308020204" pitchFamily="34" charset="0"/>
                <a:ea typeface="Times New Roman" panose="02020603050405020304" pitchFamily="18" charset="0"/>
                <a:cs typeface="Times New Roman" panose="02020603050405020304" pitchFamily="18" charset="0"/>
              </a:rPr>
              <a:t>led</a:t>
            </a:r>
            <a:r>
              <a:rPr lang="en-US" sz="1800" spc="-30"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prin</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latin typeface="Maiandra GD" panose="020E0502030308020204" pitchFamily="34" charset="0"/>
                <a:ea typeface="Times New Roman" panose="02020603050405020304" pitchFamily="18" charset="0"/>
                <a:cs typeface="Times New Roman" panose="02020603050405020304" pitchFamily="18" charset="0"/>
              </a:rPr>
              <a:t>ip</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l</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latin typeface="Maiandra GD" panose="020E0502030308020204" pitchFamily="34" charset="0"/>
                <a:ea typeface="Times New Roman" panose="02020603050405020304" pitchFamily="18" charset="0"/>
                <a:cs typeface="Times New Roman" panose="02020603050405020304" pitchFamily="18" charset="0"/>
              </a:rPr>
              <a:t>s.</a:t>
            </a:r>
            <a:r>
              <a:rPr lang="en-US" sz="1800"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Th</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latin typeface="Maiandra GD" panose="020E0502030308020204" pitchFamily="34" charset="0"/>
                <a:ea typeface="Times New Roman" panose="02020603050405020304" pitchFamily="18" charset="0"/>
                <a:cs typeface="Times New Roman" panose="02020603050405020304" pitchFamily="18" charset="0"/>
              </a:rPr>
              <a:t>t disc</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re</a:t>
            </a:r>
            <a:r>
              <a:rPr lang="en-US" sz="1800" dirty="0">
                <a:latin typeface="Maiandra GD" panose="020E0502030308020204" pitchFamily="34" charset="0"/>
                <a:ea typeface="Times New Roman" panose="02020603050405020304" pitchFamily="18" charset="0"/>
                <a:cs typeface="Times New Roman" panose="02020603050405020304" pitchFamily="18" charset="0"/>
              </a:rPr>
              <a:t>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latin typeface="Maiandra GD" panose="020E0502030308020204" pitchFamily="34" charset="0"/>
                <a:ea typeface="Times New Roman" panose="02020603050405020304" pitchFamily="18" charset="0"/>
                <a:cs typeface="Times New Roman" panose="02020603050405020304" pitchFamily="18" charset="0"/>
              </a:rPr>
              <a:t>on must also be</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b</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dirty="0">
                <a:latin typeface="Maiandra GD" panose="020E0502030308020204" pitchFamily="34" charset="0"/>
                <a:ea typeface="Times New Roman" panose="02020603050405020304" pitchFamily="18" charset="0"/>
                <a:cs typeface="Times New Roman" panose="02020603050405020304" pitchFamily="18" charset="0"/>
              </a:rPr>
              <a:t>s</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latin typeface="Maiandra GD" panose="020E0502030308020204" pitchFamily="34" charset="0"/>
                <a:ea typeface="Times New Roman" panose="02020603050405020304" pitchFamily="18" charset="0"/>
                <a:cs typeface="Times New Roman" panose="02020603050405020304" pitchFamily="18" charset="0"/>
              </a:rPr>
              <a:t>d on </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latin typeface="Maiandra GD" panose="020E0502030308020204" pitchFamily="34" charset="0"/>
                <a:ea typeface="Times New Roman" panose="02020603050405020304" pitchFamily="18" charset="0"/>
                <a:cs typeface="Times New Roman" panose="02020603050405020304" pitchFamily="18" charset="0"/>
              </a:rPr>
              <a:t>om</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m</a:t>
            </a:r>
            <a:r>
              <a:rPr lang="en-US" sz="1800" dirty="0">
                <a:latin typeface="Maiandra GD" panose="020E0502030308020204" pitchFamily="34" charset="0"/>
                <a:ea typeface="Times New Roman" panose="02020603050405020304" pitchFamily="18" charset="0"/>
                <a:cs typeface="Times New Roman" panose="02020603050405020304" pitchFamily="18" charset="0"/>
              </a:rPr>
              <a:t>on s</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dirty="0">
                <a:latin typeface="Maiandra GD" panose="020E0502030308020204" pitchFamily="34" charset="0"/>
                <a:ea typeface="Times New Roman" panose="02020603050405020304" pitchFamily="18" charset="0"/>
                <a:cs typeface="Times New Roman" panose="02020603050405020304" pitchFamily="18" charset="0"/>
              </a:rPr>
              <a:t>nse</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 a</a:t>
            </a:r>
            <a:r>
              <a:rPr lang="en-US" sz="1800" dirty="0">
                <a:latin typeface="Maiandra GD" panose="020E0502030308020204" pitchFamily="34" charset="0"/>
                <a:ea typeface="Times New Roman" panose="02020603050405020304" pitchFamily="18" charset="0"/>
                <a:cs typeface="Times New Roman" panose="02020603050405020304" pitchFamily="18" charset="0"/>
              </a:rPr>
              <a:t>nd just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dirty="0">
                <a:latin typeface="Maiandra GD" panose="020E0502030308020204" pitchFamily="34" charset="0"/>
                <a:ea typeface="Times New Roman" panose="02020603050405020304" pitchFamily="18" charset="0"/>
                <a:cs typeface="Times New Roman" panose="02020603050405020304" pitchFamily="18" charset="0"/>
              </a:rPr>
              <a:t>.</a:t>
            </a:r>
            <a:endParaRPr lang="en-UG" sz="1800" dirty="0">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4014463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0EBDE-9966-B966-52FC-9764B9CF32CC}"/>
              </a:ext>
            </a:extLst>
          </p:cNvPr>
          <p:cNvSpPr>
            <a:spLocks noGrp="1"/>
          </p:cNvSpPr>
          <p:nvPr>
            <p:ph type="title"/>
          </p:nvPr>
        </p:nvSpPr>
        <p:spPr/>
        <p:txBody>
          <a:bodyPr/>
          <a:lstStyle/>
          <a:p>
            <a:r>
              <a:rPr lang="en-US" b="1" dirty="0">
                <a:latin typeface="Maiandra GD" panose="020E0502030308020204" pitchFamily="34" charset="0"/>
              </a:rPr>
              <a:t>MANDAMUS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9AC5AD4-4A6F-4B0E-BD96-B441057D0487}"/>
              </a:ext>
            </a:extLst>
          </p:cNvPr>
          <p:cNvSpPr>
            <a:spLocks noGrp="1"/>
          </p:cNvSpPr>
          <p:nvPr>
            <p:ph idx="1"/>
          </p:nvPr>
        </p:nvSpPr>
        <p:spPr/>
        <p:txBody>
          <a:bodyPr>
            <a:normAutofit/>
          </a:bodyPr>
          <a:lstStyle/>
          <a:p>
            <a:pPr algn="just"/>
            <a:r>
              <a:rPr lang="en-US" dirty="0">
                <a:latin typeface="Maiandra GD" panose="020E0502030308020204" pitchFamily="34" charset="0"/>
              </a:rPr>
              <a:t>This is a compelling order directed by the High Court against a public officer commanding him / her to perform a duty or </a:t>
            </a:r>
            <a:r>
              <a:rPr lang="en-US" dirty="0" err="1">
                <a:latin typeface="Maiandra GD" panose="020E0502030308020204" pitchFamily="34" charset="0"/>
              </a:rPr>
              <a:t>or</a:t>
            </a:r>
            <a:r>
              <a:rPr lang="en-US" dirty="0">
                <a:latin typeface="Maiandra GD" panose="020E0502030308020204" pitchFamily="34" charset="0"/>
              </a:rPr>
              <a:t> carry out an act conferred on him by law</a:t>
            </a:r>
          </a:p>
          <a:p>
            <a:pPr algn="just"/>
            <a:r>
              <a:rPr lang="en-US" dirty="0">
                <a:latin typeface="Maiandra GD" panose="020E0502030308020204" pitchFamily="34" charset="0"/>
              </a:rPr>
              <a:t>The writ of mandamus will issue to compel an officer to administrative authority to implement.</a:t>
            </a:r>
          </a:p>
          <a:p>
            <a:pPr algn="just"/>
            <a:r>
              <a:rPr lang="en-US" dirty="0">
                <a:latin typeface="Maiandra GD" panose="020E0502030308020204" pitchFamily="34" charset="0"/>
              </a:rPr>
              <a:t>Read - </a:t>
            </a:r>
            <a:r>
              <a:rPr lang="en-US" b="1" i="1" dirty="0">
                <a:latin typeface="Maiandra GD" panose="020E0502030308020204" pitchFamily="34" charset="0"/>
              </a:rPr>
              <a:t>Shah vs Attorney General no.3 of 1970 EA</a:t>
            </a:r>
            <a:endParaRPr lang="en-UG" b="1" i="1" dirty="0">
              <a:latin typeface="Maiandra GD" panose="020E0502030308020204" pitchFamily="34" charset="0"/>
            </a:endParaRPr>
          </a:p>
        </p:txBody>
      </p:sp>
    </p:spTree>
    <p:extLst>
      <p:ext uri="{BB962C8B-B14F-4D97-AF65-F5344CB8AC3E}">
        <p14:creationId xmlns:p14="http://schemas.microsoft.com/office/powerpoint/2010/main" val="3501313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6B0E8-6237-48A0-195E-ECA2A50A312A}"/>
              </a:ext>
            </a:extLst>
          </p:cNvPr>
          <p:cNvSpPr>
            <a:spLocks noGrp="1"/>
          </p:cNvSpPr>
          <p:nvPr>
            <p:ph type="title"/>
          </p:nvPr>
        </p:nvSpPr>
        <p:spPr/>
        <p:txBody>
          <a:bodyPr/>
          <a:lstStyle/>
          <a:p>
            <a:r>
              <a:rPr lang="en-US" b="1" dirty="0">
                <a:latin typeface="Maiandra GD" panose="020E0502030308020204" pitchFamily="34" charset="0"/>
              </a:rPr>
              <a:t>CERTIOTARI</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0A89A10-8E64-874A-5EFF-E164CC888114}"/>
              </a:ext>
            </a:extLst>
          </p:cNvPr>
          <p:cNvSpPr>
            <a:spLocks noGrp="1"/>
          </p:cNvSpPr>
          <p:nvPr>
            <p:ph idx="1"/>
          </p:nvPr>
        </p:nvSpPr>
        <p:spPr>
          <a:xfrm>
            <a:off x="771897" y="2015733"/>
            <a:ext cx="7242938" cy="4037747"/>
          </a:xfrm>
        </p:spPr>
        <p:txBody>
          <a:bodyPr>
            <a:noAutofit/>
          </a:bodyPr>
          <a:lstStyle/>
          <a:p>
            <a:pPr marL="0" marR="38100" indent="0" algn="just">
              <a:lnSpc>
                <a:spcPct val="150000"/>
              </a:lnSpc>
              <a:spcAft>
                <a:spcPts val="750"/>
              </a:spcAft>
              <a:buNone/>
            </a:pPr>
            <a:r>
              <a:rPr lang="en-US" sz="1800" b="1" dirty="0" err="1">
                <a:latin typeface="Maiandra GD" panose="020E0502030308020204" pitchFamily="34" charset="0"/>
                <a:ea typeface="Times New Roman" panose="02020603050405020304" pitchFamily="18" charset="0"/>
                <a:cs typeface="Times New Roman" panose="02020603050405020304" pitchFamily="18" charset="0"/>
              </a:rPr>
              <a:t>Do</a:t>
            </a:r>
            <a:r>
              <a:rPr lang="en-US" sz="1800" b="1" spc="-4" dirty="0" err="1">
                <a:latin typeface="Maiandra GD" panose="020E0502030308020204" pitchFamily="34" charset="0"/>
                <a:ea typeface="Times New Roman" panose="02020603050405020304" pitchFamily="18" charset="0"/>
                <a:cs typeface="Times New Roman" panose="02020603050405020304" pitchFamily="18" charset="0"/>
              </a:rPr>
              <a:t>t</a:t>
            </a:r>
            <a:r>
              <a:rPr lang="en-US" sz="1800" b="1" dirty="0" err="1">
                <a:latin typeface="Maiandra GD" panose="020E0502030308020204" pitchFamily="34" charset="0"/>
                <a:ea typeface="Times New Roman" panose="02020603050405020304" pitchFamily="18" charset="0"/>
                <a:cs typeface="Times New Roman" panose="02020603050405020304" pitchFamily="18" charset="0"/>
              </a:rPr>
              <a:t>t</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S</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v</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s</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Ltd</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Vs</a:t>
            </a:r>
            <a:r>
              <a:rPr lang="en-US" sz="1800" b="1" spc="1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y</a:t>
            </a:r>
            <a:r>
              <a:rPr lang="en-US" sz="1800" b="1" spc="1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G</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al</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And</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ud</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itor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G</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al</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t>
            </a:r>
            <a:r>
              <a:rPr lang="en-US" sz="1800" b="1" spc="-8" dirty="0" err="1">
                <a:latin typeface="Maiandra GD" panose="020E0502030308020204" pitchFamily="34" charset="0"/>
                <a:ea typeface="Times New Roman" panose="02020603050405020304" pitchFamily="18" charset="0"/>
                <a:cs typeface="Times New Roman" panose="02020603050405020304" pitchFamily="18" charset="0"/>
              </a:rPr>
              <a:t>M</a:t>
            </a:r>
            <a:r>
              <a:rPr lang="en-US" sz="1800" b="1" dirty="0" err="1">
                <a:latin typeface="Maiandra GD" panose="020E0502030308020204" pitchFamily="34" charset="0"/>
                <a:ea typeface="Times New Roman" panose="02020603050405020304" pitchFamily="18" charset="0"/>
                <a:cs typeface="Times New Roman" panose="02020603050405020304" pitchFamily="18" charset="0"/>
              </a:rPr>
              <a:t>isc</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 Cause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No.</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125</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of</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20</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0</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9)</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(un</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re</a:t>
            </a:r>
            <a:r>
              <a:rPr lang="en-US" sz="1800" dirty="0">
                <a:latin typeface="Maiandra GD" panose="020E0502030308020204" pitchFamily="34" charset="0"/>
                <a:ea typeface="Times New Roman" panose="02020603050405020304" pitchFamily="18" charset="0"/>
                <a:cs typeface="Times New Roman" panose="02020603050405020304" pitchFamily="18" charset="0"/>
              </a:rPr>
              <a:t>port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d</a:t>
            </a:r>
            <a:r>
              <a:rPr lang="en-US" sz="1800" dirty="0">
                <a:latin typeface="Maiandra GD" panose="020E0502030308020204" pitchFamily="34" charset="0"/>
                <a:ea typeface="Times New Roman" panose="02020603050405020304" pitchFamily="18" charset="0"/>
                <a:cs typeface="Times New Roman" panose="02020603050405020304" pitchFamily="18" charset="0"/>
              </a:rPr>
              <a: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the</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H</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o</a:t>
            </a:r>
            <a:r>
              <a:rPr lang="en-US" sz="1800" dirty="0">
                <a:latin typeface="Maiandra GD" panose="020E0502030308020204" pitchFamily="34" charset="0"/>
                <a:ea typeface="Times New Roman" panose="02020603050405020304" pitchFamily="18" charset="0"/>
                <a:cs typeface="Times New Roman" panose="02020603050405020304" pitchFamily="18" charset="0"/>
              </a:rPr>
              <a:t>n.</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 J</a:t>
            </a:r>
            <a:r>
              <a:rPr lang="en-US" sz="1800" dirty="0">
                <a:latin typeface="Maiandra GD" panose="020E0502030308020204" pitchFamily="34" charset="0"/>
                <a:ea typeface="Times New Roman" panose="02020603050405020304" pitchFamily="18" charset="0"/>
                <a:cs typeface="Times New Roman" panose="02020603050405020304" pitchFamily="18" charset="0"/>
              </a:rPr>
              <a:t>u</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s</a:t>
            </a:r>
            <a:r>
              <a:rPr lang="en-US" sz="1800" dirty="0">
                <a:latin typeface="Maiandra GD" panose="020E0502030308020204" pitchFamily="34" charset="0"/>
                <a:ea typeface="Times New Roman" panose="02020603050405020304" pitchFamily="18" charset="0"/>
                <a:cs typeface="Times New Roman" panose="02020603050405020304" pitchFamily="18" charset="0"/>
              </a:rPr>
              <a:t>t</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latin typeface="Maiandra GD" panose="020E0502030308020204" pitchFamily="34" charset="0"/>
                <a:ea typeface="Times New Roman" panose="02020603050405020304" pitchFamily="18" charset="0"/>
                <a:cs typeface="Times New Roman" panose="02020603050405020304" pitchFamily="18" charset="0"/>
              </a:rPr>
              <a:t>e</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latin typeface="Maiandra GD" panose="020E0502030308020204" pitchFamily="34" charset="0"/>
                <a:ea typeface="Times New Roman" panose="02020603050405020304" pitchFamily="18" charset="0"/>
                <a:cs typeface="Times New Roman" panose="02020603050405020304" pitchFamily="18" charset="0"/>
              </a:rPr>
              <a:t>V.F </a:t>
            </a:r>
            <a:r>
              <a:rPr lang="en-US" sz="1800" dirty="0" err="1">
                <a:latin typeface="Maiandra GD" panose="020E0502030308020204" pitchFamily="34" charset="0"/>
                <a:ea typeface="Times New Roman" panose="02020603050405020304" pitchFamily="18" charset="0"/>
                <a:cs typeface="Times New Roman" panose="02020603050405020304" pitchFamily="18" charset="0"/>
              </a:rPr>
              <a:t>Musoke</a:t>
            </a:r>
            <a:r>
              <a:rPr lang="en-US" sz="1800"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dirty="0" err="1">
                <a:latin typeface="Maiandra GD" panose="020E0502030308020204" pitchFamily="34" charset="0"/>
                <a:ea typeface="Times New Roman" panose="02020603050405020304" pitchFamily="18" charset="0"/>
                <a:cs typeface="Times New Roman" panose="02020603050405020304" pitchFamily="18" charset="0"/>
              </a:rPr>
              <a:t>Kibuka</a:t>
            </a:r>
            <a:r>
              <a:rPr lang="en-US" sz="1800"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discuss</a:t>
            </a:r>
            <a:r>
              <a:rPr lang="en-US" sz="1800" b="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a:t>
            </a:r>
            <a:r>
              <a:rPr lang="en-US" sz="1800" b="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the dis</a:t>
            </a:r>
            <a:r>
              <a:rPr lang="en-US" sz="1800" b="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inction and h</a:t>
            </a:r>
            <a:r>
              <a:rPr lang="en-US" sz="1800" b="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ld as </a:t>
            </a:r>
            <a:r>
              <a:rPr lang="en-US" sz="1800" b="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f</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ol</a:t>
            </a:r>
            <a:r>
              <a:rPr lang="en-US" sz="1800" b="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lo</a:t>
            </a:r>
            <a:r>
              <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ws: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orari</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su</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q</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ash</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1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m</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ade by 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sta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tory</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body or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by</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p</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bl</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 of</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f</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ic</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an 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f</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rior</a:t>
            </a:r>
            <a:r>
              <a:rPr lang="en-US" sz="1800" b="1" i="1" spc="-15"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rt</a:t>
            </a:r>
            <a:r>
              <a:rPr lang="en-US" sz="1800" b="1" i="1" spc="-15"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19"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b</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un</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l.</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It</a:t>
            </a:r>
            <a:r>
              <a:rPr lang="en-US" sz="1800" b="1" i="1" spc="-15"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ot</a:t>
            </a:r>
            <a:r>
              <a:rPr lang="en-US" sz="1800" b="1" i="1" spc="-15"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23"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agai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st</a:t>
            </a:r>
            <a:r>
              <a:rPr lang="en-US" sz="1800" b="1" i="1" spc="-23"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1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m</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re</a:t>
            </a:r>
            <a:r>
              <a:rPr lang="en-US" sz="1800" b="1" i="1" spc="-23"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findi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gs,</a:t>
            </a:r>
            <a:r>
              <a:rPr lang="en-US" sz="1800" b="1" i="1" spc="-19"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om</a:t>
            </a:r>
            <a:r>
              <a:rPr lang="en-US" sz="1800" b="1" i="1" spc="1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m</a:t>
            </a:r>
            <a:r>
              <a:rPr lang="en-US" sz="1800" b="1" i="1" spc="-1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dat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19"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gg</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 or</a:t>
            </a:r>
            <a:r>
              <a:rPr lang="en-US" sz="1800" b="1" i="1" spc="7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obs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v</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75"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In</a:t>
            </a:r>
            <a:r>
              <a:rPr lang="en-US" sz="1800" b="1" i="1" spc="6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6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sta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7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ap</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p</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l</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on</a:t>
            </a:r>
            <a:r>
              <a:rPr lang="en-US" sz="1800" b="1" i="1" spc="6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6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port</a:t>
            </a:r>
            <a:r>
              <a:rPr lang="en-US" sz="1800" b="1" i="1" spc="7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of</a:t>
            </a:r>
            <a:r>
              <a:rPr lang="en-US" sz="1800" b="1" i="1" spc="6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6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19"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2</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  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spo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7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agai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st</a:t>
            </a:r>
            <a:r>
              <a:rPr lang="en-US" sz="1800" b="1" i="1" spc="6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w</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ich</a:t>
            </a:r>
            <a:r>
              <a:rPr lang="en-US" sz="1800" b="1" i="1" spc="6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 pr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rogative ord</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b</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g</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g</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learly</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ta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on 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at</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an be</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q</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h</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by</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way</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of is</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su</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n</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of </a:t>
            </a:r>
            <a:r>
              <a:rPr lang="en-US" sz="1800" b="1" i="1" spc="-8"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c</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rt</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orar</a:t>
            </a:r>
            <a:r>
              <a:rPr lang="en-US" sz="1800" b="1" i="1" spc="4"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rPr>
              <a:t>.....”</a:t>
            </a:r>
            <a:endParaRPr lang="en-UG"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endParaRPr>
          </a:p>
          <a:p>
            <a:endParaRPr lang="en-UG" sz="1800" dirty="0">
              <a:latin typeface="Maiandra GD" panose="020E0502030308020204" pitchFamily="34" charset="0"/>
            </a:endParaRPr>
          </a:p>
        </p:txBody>
      </p:sp>
    </p:spTree>
    <p:extLst>
      <p:ext uri="{BB962C8B-B14F-4D97-AF65-F5344CB8AC3E}">
        <p14:creationId xmlns:p14="http://schemas.microsoft.com/office/powerpoint/2010/main" val="22684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8443-0F0E-D619-A6E6-5E97184DFADD}"/>
              </a:ext>
            </a:extLst>
          </p:cNvPr>
          <p:cNvSpPr>
            <a:spLocks noGrp="1"/>
          </p:cNvSpPr>
          <p:nvPr>
            <p:ph type="title"/>
          </p:nvPr>
        </p:nvSpPr>
        <p:spPr/>
        <p:txBody>
          <a:bodyPr/>
          <a:lstStyle/>
          <a:p>
            <a:r>
              <a:rPr lang="en-US" b="1" dirty="0">
                <a:latin typeface="Maiandra GD" panose="020E0502030308020204" pitchFamily="34" charset="0"/>
              </a:rPr>
              <a:t>PROHIBITION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EA87904-6381-2C4B-66B9-2F2B2C7A4AF2}"/>
              </a:ext>
            </a:extLst>
          </p:cNvPr>
          <p:cNvSpPr>
            <a:spLocks noGrp="1"/>
          </p:cNvSpPr>
          <p:nvPr>
            <p:ph idx="1"/>
          </p:nvPr>
        </p:nvSpPr>
        <p:spPr>
          <a:xfrm>
            <a:off x="1056905" y="2015733"/>
            <a:ext cx="7445828" cy="3874428"/>
          </a:xfrm>
        </p:spPr>
        <p:txBody>
          <a:bodyPr>
            <a:normAutofit fontScale="92500" lnSpcReduction="10000"/>
          </a:bodyPr>
          <a:lstStyle/>
          <a:p>
            <a:pPr algn="just"/>
            <a:r>
              <a:rPr lang="en-US" dirty="0">
                <a:latin typeface="Maiandra GD" panose="020E0502030308020204" pitchFamily="34" charset="0"/>
              </a:rPr>
              <a:t>A prohibition is a common law remedy intended to prevent an unlawful assumption of jurisdiction. It arrests or forbids any proceedings and administrative powers deemed unlawful; or exceeding ones jurisdiction</a:t>
            </a:r>
          </a:p>
          <a:p>
            <a:pPr marL="0" indent="0" algn="just">
              <a:buNone/>
            </a:pPr>
            <a:endParaRPr lang="en-US" sz="1350" b="1" i="1" dirty="0">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z="1800" b="1" i="1" dirty="0">
                <a:latin typeface="Maiandra GD" panose="020E0502030308020204" pitchFamily="34" charset="0"/>
                <a:ea typeface="Times New Roman" panose="02020603050405020304" pitchFamily="18" charset="0"/>
                <a:cs typeface="Times New Roman" panose="02020603050405020304" pitchFamily="18" charset="0"/>
              </a:rPr>
              <a:t>Jet </a:t>
            </a:r>
            <a:r>
              <a:rPr lang="en-US" sz="1800" b="1" i="1" dirty="0" err="1">
                <a:latin typeface="Maiandra GD" panose="020E0502030308020204" pitchFamily="34" charset="0"/>
                <a:ea typeface="Times New Roman" panose="02020603050405020304" pitchFamily="18" charset="0"/>
                <a:cs typeface="Times New Roman" panose="02020603050405020304" pitchFamily="18" charset="0"/>
              </a:rPr>
              <a:t>Tumwebaze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  Case -“It</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an</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from</a:t>
            </a:r>
            <a:r>
              <a:rPr lang="en-US" sz="1800" b="1" i="1" spc="-3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gh</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Co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rt</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dire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ted</a:t>
            </a:r>
            <a:r>
              <a:rPr lang="en-US" sz="1800" b="1" i="1" spc="-4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to</a:t>
            </a:r>
            <a:r>
              <a:rPr lang="en-US" sz="1800" b="1" i="1" spc="-4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f</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rior</a:t>
            </a:r>
            <a:r>
              <a:rPr lang="en-US" sz="1800" b="1" i="1" spc="-4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b</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al</a:t>
            </a:r>
            <a:r>
              <a:rPr lang="en-US" sz="1800" b="1" i="1" spc="-4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4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body</a:t>
            </a:r>
            <a:r>
              <a:rPr lang="en-US" sz="1800" b="1" i="1" spc="-4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w</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ich</a:t>
            </a:r>
            <a:r>
              <a:rPr lang="en-US" sz="1800" b="1" i="1" spc="-45"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forbids 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at</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rib</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al</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body</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to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inu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pro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gs</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in</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in</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x</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ss</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ts</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j</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isd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on</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n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trav</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on</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 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 la</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w</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 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 la</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19"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l</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ly for 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x</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j</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s</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diction</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 abs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 of</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b</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also</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f</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part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re from</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 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les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ral</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j</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It</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ot,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ow</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eve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l</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to</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orre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rse,</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pra</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or</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p</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an</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f</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rior</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tr</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b</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un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al, or</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a wro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g d</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ec</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is</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on</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on</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spc="-8" dirty="0">
                <a:latin typeface="Maiandra GD" panose="020E0502030308020204" pitchFamily="34" charset="0"/>
                <a:ea typeface="Times New Roman" panose="02020603050405020304" pitchFamily="18" charset="0"/>
                <a:cs typeface="Times New Roman" panose="02020603050405020304" pitchFamily="18" charset="0"/>
              </a:rPr>
              <a:t>t</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h</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merits</a:t>
            </a:r>
            <a:r>
              <a:rPr lang="en-US" sz="1800" b="1" i="1" spc="11"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of the</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pro</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cee</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di</a:t>
            </a:r>
            <a:r>
              <a:rPr lang="en-US" sz="1800" b="1" i="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i="1" dirty="0">
                <a:latin typeface="Maiandra GD" panose="020E0502030308020204" pitchFamily="34" charset="0"/>
                <a:ea typeface="Times New Roman" panose="02020603050405020304" pitchFamily="18" charset="0"/>
                <a:cs typeface="Times New Roman" panose="02020603050405020304" pitchFamily="18" charset="0"/>
              </a:rPr>
              <a:t>g.</a:t>
            </a:r>
            <a:endParaRPr lang="en-UG" sz="1800" dirty="0">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2622979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46D8E-65AB-A2D1-C1E7-ADC28019F089}"/>
              </a:ext>
            </a:extLst>
          </p:cNvPr>
          <p:cNvSpPr>
            <a:spLocks noGrp="1"/>
          </p:cNvSpPr>
          <p:nvPr>
            <p:ph type="title"/>
          </p:nvPr>
        </p:nvSpPr>
        <p:spPr/>
        <p:txBody>
          <a:bodyPr/>
          <a:lstStyle/>
          <a:p>
            <a:pPr algn="just"/>
            <a:r>
              <a:rPr lang="en-US" b="1" dirty="0">
                <a:latin typeface="Maiandra GD" panose="020E0502030308020204" pitchFamily="34" charset="0"/>
              </a:rPr>
              <a:t>INJUCTION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503365B-6047-DD1C-D22B-6FE36FF9E2DD}"/>
              </a:ext>
            </a:extLst>
          </p:cNvPr>
          <p:cNvSpPr>
            <a:spLocks noGrp="1"/>
          </p:cNvSpPr>
          <p:nvPr>
            <p:ph idx="1"/>
          </p:nvPr>
        </p:nvSpPr>
        <p:spPr>
          <a:xfrm>
            <a:off x="438539" y="2015733"/>
            <a:ext cx="7576295" cy="3450613"/>
          </a:xfrm>
        </p:spPr>
        <p:txBody>
          <a:bodyPr/>
          <a:lstStyle/>
          <a:p>
            <a:pPr marL="0" indent="0" algn="just">
              <a:buNone/>
            </a:pPr>
            <a:r>
              <a:rPr lang="en-US" dirty="0">
                <a:latin typeface="Maiandra GD" panose="020E0502030308020204" pitchFamily="34" charset="0"/>
              </a:rPr>
              <a:t>This is an order stopping an administrative authority / person from doing a specific action. An injunction is intended to maintain the status quo.</a:t>
            </a:r>
          </a:p>
          <a:p>
            <a:pPr marL="0" indent="0" algn="just">
              <a:buNone/>
            </a:pPr>
            <a:r>
              <a:rPr lang="en-US" dirty="0">
                <a:latin typeface="Maiandra GD" panose="020E0502030308020204" pitchFamily="34" charset="0"/>
              </a:rPr>
              <a:t>EXAMPLE – injunction to </a:t>
            </a:r>
            <a:r>
              <a:rPr lang="en-US" dirty="0" err="1">
                <a:latin typeface="Maiandra GD" panose="020E0502030308020204" pitchFamily="34" charset="0"/>
              </a:rPr>
              <a:t>estoppe</a:t>
            </a:r>
            <a:r>
              <a:rPr lang="en-US" dirty="0">
                <a:latin typeface="Maiandra GD" panose="020E0502030308020204" pitchFamily="34" charset="0"/>
              </a:rPr>
              <a:t> trespass to property</a:t>
            </a:r>
          </a:p>
          <a:p>
            <a:pPr marL="385763" indent="-385763" algn="just">
              <a:buFont typeface="+mj-lt"/>
              <a:buAutoNum type="alphaLcParenR"/>
            </a:pPr>
            <a:r>
              <a:rPr lang="en-US" dirty="0">
                <a:latin typeface="Maiandra GD" panose="020E0502030308020204" pitchFamily="34" charset="0"/>
              </a:rPr>
              <a:t>Interlocutory Injunction</a:t>
            </a:r>
          </a:p>
          <a:p>
            <a:pPr marL="385763" indent="-385763" algn="just">
              <a:buFont typeface="+mj-lt"/>
              <a:buAutoNum type="alphaLcParenR"/>
            </a:pPr>
            <a:r>
              <a:rPr lang="en-US" dirty="0">
                <a:latin typeface="Maiandra GD" panose="020E0502030308020204" pitchFamily="34" charset="0"/>
              </a:rPr>
              <a:t>Interim Injunctions</a:t>
            </a:r>
          </a:p>
        </p:txBody>
      </p:sp>
    </p:spTree>
    <p:extLst>
      <p:ext uri="{BB962C8B-B14F-4D97-AF65-F5344CB8AC3E}">
        <p14:creationId xmlns:p14="http://schemas.microsoft.com/office/powerpoint/2010/main" val="3520378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84B86-9BBB-A39A-F2D7-3D9785C2CC0D}"/>
              </a:ext>
            </a:extLst>
          </p:cNvPr>
          <p:cNvSpPr>
            <a:spLocks noGrp="1"/>
          </p:cNvSpPr>
          <p:nvPr>
            <p:ph type="title"/>
          </p:nvPr>
        </p:nvSpPr>
        <p:spPr/>
        <p:txBody>
          <a:bodyPr/>
          <a:lstStyle/>
          <a:p>
            <a:r>
              <a:rPr lang="en-US" b="1" dirty="0">
                <a:latin typeface="Maiandra GD" panose="020E0502030308020204" pitchFamily="34" charset="0"/>
              </a:rPr>
              <a:t>DAMAGES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6A0F312-142E-0619-4C8C-16E297D08F0D}"/>
              </a:ext>
            </a:extLst>
          </p:cNvPr>
          <p:cNvSpPr>
            <a:spLocks noGrp="1"/>
          </p:cNvSpPr>
          <p:nvPr>
            <p:ph idx="1"/>
          </p:nvPr>
        </p:nvSpPr>
        <p:spPr/>
        <p:txBody>
          <a:bodyPr>
            <a:normAutofit fontScale="85000" lnSpcReduction="10000"/>
          </a:bodyPr>
          <a:lstStyle/>
          <a:p>
            <a:pPr marL="0" indent="0" algn="just">
              <a:buNone/>
            </a:pPr>
            <a:r>
              <a:rPr lang="en-US" dirty="0">
                <a:latin typeface="Maiandra GD" panose="020E0502030308020204" pitchFamily="34" charset="0"/>
              </a:rPr>
              <a:t>These are monetary compensations which the court may grant to a victim of a civil wrong as a right for the liability suffered. They are not given as punishments but the meant to restore / restitute the victim to his proper position before his rights were infringed.</a:t>
            </a:r>
          </a:p>
          <a:p>
            <a:pPr marL="0" indent="0" algn="just">
              <a:buNone/>
            </a:pPr>
            <a:r>
              <a:rPr lang="en-US" b="1" i="0" dirty="0" err="1">
                <a:effectLst/>
                <a:latin typeface="Maiandra GD" panose="020E0502030308020204" pitchFamily="34" charset="0"/>
              </a:rPr>
              <a:t>Luzindana</a:t>
            </a:r>
            <a:r>
              <a:rPr lang="en-US" b="1" i="0" dirty="0">
                <a:effectLst/>
                <a:latin typeface="Maiandra GD" panose="020E0502030308020204" pitchFamily="34" charset="0"/>
              </a:rPr>
              <a:t> v </a:t>
            </a:r>
            <a:r>
              <a:rPr lang="en-US" b="1" i="0" dirty="0" err="1">
                <a:effectLst/>
                <a:latin typeface="Maiandra GD" panose="020E0502030308020204" pitchFamily="34" charset="0"/>
              </a:rPr>
              <a:t>Ssekamate</a:t>
            </a:r>
            <a:r>
              <a:rPr lang="en-US" b="1" i="0" dirty="0">
                <a:effectLst/>
                <a:latin typeface="Maiandra GD" panose="020E0502030308020204" pitchFamily="34" charset="0"/>
              </a:rPr>
              <a:t> &amp; 3 others HCCS no.366 of 2017, </a:t>
            </a:r>
            <a:r>
              <a:rPr lang="en-US" sz="1950" b="1" i="1" dirty="0">
                <a:solidFill>
                  <a:schemeClr val="accent2"/>
                </a:solidFill>
                <a:latin typeface="Maiandra GD" panose="020E0502030308020204" pitchFamily="34" charset="0"/>
              </a:rPr>
              <a:t>“</a:t>
            </a:r>
            <a:r>
              <a:rPr lang="en-US" sz="1950" i="1" dirty="0">
                <a:solidFill>
                  <a:schemeClr val="accent2"/>
                </a:solidFill>
                <a:latin typeface="Maiandra GD" panose="020E0502030308020204" pitchFamily="34" charset="0"/>
              </a:rPr>
              <a:t>As far as damages are concerned, it is trite law that general damages are awarded in the discretion of court. Damages are awarded to compensate the aggrieved, fairly for the inconveniences accrued as a result of the actions of the defendant. It is the duty of the claimant to plead and prove that there were damages, losses or injuries suffered as a result of the defendant’s actions.”</a:t>
            </a:r>
            <a:endParaRPr lang="en-UG" sz="1950" i="1" dirty="0">
              <a:solidFill>
                <a:schemeClr val="accent2"/>
              </a:solidFill>
              <a:latin typeface="Maiandra GD" panose="020E0502030308020204" pitchFamily="34" charset="0"/>
            </a:endParaRPr>
          </a:p>
        </p:txBody>
      </p:sp>
    </p:spTree>
    <p:extLst>
      <p:ext uri="{BB962C8B-B14F-4D97-AF65-F5344CB8AC3E}">
        <p14:creationId xmlns:p14="http://schemas.microsoft.com/office/powerpoint/2010/main" val="6233635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5048E-D9D6-4D14-22CA-C587A5CA12B7}"/>
              </a:ext>
            </a:extLst>
          </p:cNvPr>
          <p:cNvSpPr>
            <a:spLocks noGrp="1"/>
          </p:cNvSpPr>
          <p:nvPr>
            <p:ph type="title"/>
          </p:nvPr>
        </p:nvSpPr>
        <p:spPr>
          <a:xfrm>
            <a:off x="1306287" y="867036"/>
            <a:ext cx="6708548" cy="1049235"/>
          </a:xfrm>
        </p:spPr>
        <p:txBody>
          <a:bodyPr/>
          <a:lstStyle/>
          <a:p>
            <a:r>
              <a:rPr lang="en-US" b="1" dirty="0">
                <a:latin typeface="Maiandra GD" panose="020E0502030308020204" pitchFamily="34" charset="0"/>
              </a:rPr>
              <a:t>CONCLUSION: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AC39C80-F15A-A235-0686-A869AC445298}"/>
              </a:ext>
            </a:extLst>
          </p:cNvPr>
          <p:cNvSpPr>
            <a:spLocks noGrp="1"/>
          </p:cNvSpPr>
          <p:nvPr>
            <p:ph idx="1"/>
          </p:nvPr>
        </p:nvSpPr>
        <p:spPr>
          <a:xfrm>
            <a:off x="390327" y="2015733"/>
            <a:ext cx="7624507" cy="3450613"/>
          </a:xfrm>
        </p:spPr>
        <p:txBody>
          <a:bodyPr/>
          <a:lstStyle/>
          <a:p>
            <a:pPr marL="0" indent="0" algn="just">
              <a:buNone/>
            </a:pPr>
            <a:r>
              <a:rPr lang="en-US" dirty="0">
                <a:latin typeface="Maiandra GD" panose="020E0502030308020204" pitchFamily="34" charset="0"/>
              </a:rPr>
              <a:t>Judicial Review is the procedure  available to an unsuccessful person who wishes to challenge the orders of an administrative body or tribunal. This application can only be handled by the High Court and the applicant must satisfy the grounds of the illegality (ultra vires), unreasonableness (irrationality) and procedure impropriety. If the applicant is successful, the court will issue several orders . Writs which include inter alia Certiorari, Prohibition Mandamus, Injunction and Damages.</a:t>
            </a:r>
            <a:endParaRPr lang="en-UG" dirty="0">
              <a:latin typeface="Maiandra GD" panose="020E0502030308020204" pitchFamily="34" charset="0"/>
            </a:endParaRPr>
          </a:p>
        </p:txBody>
      </p:sp>
    </p:spTree>
    <p:extLst>
      <p:ext uri="{BB962C8B-B14F-4D97-AF65-F5344CB8AC3E}">
        <p14:creationId xmlns:p14="http://schemas.microsoft.com/office/powerpoint/2010/main" val="340323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2FFB-D2B1-CF4E-565B-D47EC3D82A16}"/>
              </a:ext>
            </a:extLst>
          </p:cNvPr>
          <p:cNvSpPr>
            <a:spLocks noGrp="1"/>
          </p:cNvSpPr>
          <p:nvPr>
            <p:ph type="title"/>
          </p:nvPr>
        </p:nvSpPr>
        <p:spPr/>
        <p:txBody>
          <a:bodyPr/>
          <a:lstStyle/>
          <a:p>
            <a:r>
              <a:rPr lang="en-US" dirty="0">
                <a:latin typeface="Maiandra GD" panose="020E0502030308020204" pitchFamily="34" charset="0"/>
              </a:rPr>
              <a:t>OBJECTIVES OF THIS TOPIC</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F1DE576-4336-3A5F-7340-17C54B042CF5}"/>
              </a:ext>
            </a:extLst>
          </p:cNvPr>
          <p:cNvSpPr>
            <a:spLocks noGrp="1"/>
          </p:cNvSpPr>
          <p:nvPr>
            <p:ph idx="1"/>
          </p:nvPr>
        </p:nvSpPr>
        <p:spPr/>
        <p:txBody>
          <a:bodyPr>
            <a:normAutofit lnSpcReduction="10000"/>
          </a:bodyPr>
          <a:lstStyle/>
          <a:p>
            <a:pPr marL="385763" indent="-385763" algn="just">
              <a:buFont typeface="+mj-lt"/>
              <a:buAutoNum type="alphaLcParenR"/>
            </a:pPr>
            <a:r>
              <a:rPr lang="en-US" dirty="0">
                <a:latin typeface="Maiandra GD" panose="020E0502030308020204" pitchFamily="34" charset="0"/>
              </a:rPr>
              <a:t>Define Judicial Review. </a:t>
            </a:r>
          </a:p>
          <a:p>
            <a:pPr marL="385763" indent="-385763" algn="just">
              <a:buFont typeface="+mj-lt"/>
              <a:buAutoNum type="alphaLcParenR"/>
            </a:pPr>
            <a:r>
              <a:rPr lang="en-US" dirty="0">
                <a:latin typeface="Maiandra GD" panose="020E0502030308020204" pitchFamily="34" charset="0"/>
              </a:rPr>
              <a:t>Determine the Grounds for an Application of Judicial Review.</a:t>
            </a:r>
          </a:p>
          <a:p>
            <a:pPr marL="385763" indent="-385763" algn="just">
              <a:buFont typeface="+mj-lt"/>
              <a:buAutoNum type="alphaLcParenR"/>
            </a:pPr>
            <a:r>
              <a:rPr lang="en-US" dirty="0">
                <a:latin typeface="Maiandra GD" panose="020E0502030308020204" pitchFamily="34" charset="0"/>
              </a:rPr>
              <a:t>Determine the competent court to handle Application for Judicial Review.</a:t>
            </a:r>
          </a:p>
          <a:p>
            <a:pPr marL="385763" indent="-385763" algn="just">
              <a:buFont typeface="+mj-lt"/>
              <a:buAutoNum type="alphaLcParenR"/>
            </a:pPr>
            <a:r>
              <a:rPr lang="en-US" dirty="0">
                <a:latin typeface="Maiandra GD" panose="020E0502030308020204" pitchFamily="34" charset="0"/>
              </a:rPr>
              <a:t>Determine personal and vicarious liabilities in an application for judicial review.</a:t>
            </a:r>
          </a:p>
          <a:p>
            <a:pPr marL="385763" indent="-385763" algn="just">
              <a:buFont typeface="+mj-lt"/>
              <a:buAutoNum type="alphaLcParenR"/>
            </a:pPr>
            <a:r>
              <a:rPr lang="en-US" dirty="0">
                <a:latin typeface="Maiandra GD" panose="020E0502030308020204" pitchFamily="34" charset="0"/>
              </a:rPr>
              <a:t>Determine the remedies or orders court can grant.</a:t>
            </a:r>
            <a:endParaRPr lang="en-UG" dirty="0">
              <a:latin typeface="Maiandra GD" panose="020E0502030308020204" pitchFamily="34" charset="0"/>
            </a:endParaRPr>
          </a:p>
        </p:txBody>
      </p:sp>
    </p:spTree>
    <p:extLst>
      <p:ext uri="{BB962C8B-B14F-4D97-AF65-F5344CB8AC3E}">
        <p14:creationId xmlns:p14="http://schemas.microsoft.com/office/powerpoint/2010/main" val="2844847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25DFA-5D1E-8040-4D61-0102BA607531}"/>
              </a:ext>
            </a:extLst>
          </p:cNvPr>
          <p:cNvSpPr>
            <a:spLocks noGrp="1"/>
          </p:cNvSpPr>
          <p:nvPr>
            <p:ph type="title"/>
          </p:nvPr>
        </p:nvSpPr>
        <p:spPr/>
        <p:txBody>
          <a:bodyPr/>
          <a:lstStyle/>
          <a:p>
            <a:r>
              <a:rPr lang="en-US" b="1" dirty="0">
                <a:latin typeface="Maiandra GD" panose="020E0502030308020204" pitchFamily="34" charset="0"/>
              </a:rPr>
              <a:t>JUDICIAL REVIEW CASE STUDY: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F5F93AE-7F47-7226-C727-DF4C76159B9E}"/>
              </a:ext>
            </a:extLst>
          </p:cNvPr>
          <p:cNvSpPr>
            <a:spLocks noGrp="1"/>
          </p:cNvSpPr>
          <p:nvPr>
            <p:ph idx="1"/>
          </p:nvPr>
        </p:nvSpPr>
        <p:spPr>
          <a:xfrm>
            <a:off x="1443491" y="2015733"/>
            <a:ext cx="7000713" cy="3256063"/>
          </a:xfrm>
        </p:spPr>
        <p:txBody>
          <a:bodyPr>
            <a:normAutofit/>
          </a:bodyPr>
          <a:lstStyle/>
          <a:p>
            <a:pPr marL="0" indent="0" algn="just">
              <a:buNone/>
            </a:pPr>
            <a:r>
              <a:rPr lang="en-US" b="1" dirty="0">
                <a:latin typeface="Maiandra GD" panose="020E0502030308020204" pitchFamily="34" charset="0"/>
              </a:rPr>
              <a:t>READ-</a:t>
            </a:r>
            <a:r>
              <a:rPr lang="en-US" dirty="0">
                <a:latin typeface="Maiandra GD" panose="020E0502030308020204" pitchFamily="34" charset="0"/>
              </a:rPr>
              <a:t> </a:t>
            </a:r>
          </a:p>
          <a:p>
            <a:pPr algn="just">
              <a:buFont typeface="Wingdings" panose="05000000000000000000" pitchFamily="2" charset="2"/>
              <a:buChar char="v"/>
            </a:pPr>
            <a:r>
              <a:rPr lang="en-US" dirty="0" err="1">
                <a:latin typeface="Maiandra GD" panose="020E0502030308020204" pitchFamily="34" charset="0"/>
              </a:rPr>
              <a:t>Natukunda</a:t>
            </a:r>
            <a:r>
              <a:rPr lang="en-US" dirty="0">
                <a:latin typeface="Maiandra GD" panose="020E0502030308020204" pitchFamily="34" charset="0"/>
              </a:rPr>
              <a:t> Tracy </a:t>
            </a:r>
            <a:r>
              <a:rPr lang="en-US" dirty="0" err="1">
                <a:latin typeface="Maiandra GD" panose="020E0502030308020204" pitchFamily="34" charset="0"/>
              </a:rPr>
              <a:t>Bamanya</a:t>
            </a:r>
            <a:r>
              <a:rPr lang="en-US" dirty="0">
                <a:latin typeface="Maiandra GD" panose="020E0502030308020204" pitchFamily="34" charset="0"/>
              </a:rPr>
              <a:t> v St. Peters Naalya Secondary School Misc NO.178 of 2022.</a:t>
            </a:r>
          </a:p>
          <a:p>
            <a:pPr algn="just">
              <a:buFont typeface="Wingdings" panose="05000000000000000000" pitchFamily="2" charset="2"/>
              <a:buChar char="v"/>
            </a:pPr>
            <a:endParaRPr lang="en-US" dirty="0">
              <a:latin typeface="Maiandra GD" panose="020E0502030308020204" pitchFamily="34" charset="0"/>
            </a:endParaRPr>
          </a:p>
          <a:p>
            <a:pPr algn="just">
              <a:buFont typeface="Wingdings" panose="05000000000000000000" pitchFamily="2" charset="2"/>
              <a:buChar char="v"/>
            </a:pPr>
            <a:r>
              <a:rPr lang="en-US" dirty="0">
                <a:latin typeface="Maiandra GD" panose="020E0502030308020204" pitchFamily="34" charset="0"/>
              </a:rPr>
              <a:t>John Jet </a:t>
            </a:r>
            <a:r>
              <a:rPr lang="en-US" dirty="0" err="1">
                <a:latin typeface="Maiandra GD" panose="020E0502030308020204" pitchFamily="34" charset="0"/>
              </a:rPr>
              <a:t>Tumwebaze</a:t>
            </a:r>
            <a:r>
              <a:rPr lang="en-US" dirty="0">
                <a:latin typeface="Maiandra GD" panose="020E0502030308020204" pitchFamily="34" charset="0"/>
              </a:rPr>
              <a:t> v Makerere University Council </a:t>
            </a:r>
            <a:r>
              <a:rPr lang="en-US" dirty="0" err="1">
                <a:latin typeface="Maiandra GD" panose="020E0502030308020204" pitchFamily="34" charset="0"/>
              </a:rPr>
              <a:t>Misc</a:t>
            </a:r>
            <a:r>
              <a:rPr lang="en-US" dirty="0">
                <a:latin typeface="Maiandra GD" panose="020E0502030308020204" pitchFamily="34" charset="0"/>
              </a:rPr>
              <a:t> No. 353 of 2005</a:t>
            </a:r>
            <a:endParaRPr lang="en-UG" dirty="0">
              <a:latin typeface="Maiandra GD" panose="020E0502030308020204" pitchFamily="34" charset="0"/>
            </a:endParaRPr>
          </a:p>
        </p:txBody>
      </p:sp>
    </p:spTree>
    <p:extLst>
      <p:ext uri="{BB962C8B-B14F-4D97-AF65-F5344CB8AC3E}">
        <p14:creationId xmlns:p14="http://schemas.microsoft.com/office/powerpoint/2010/main" val="325928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DF618-9AB1-EB19-C82F-F7550082F8B0}"/>
              </a:ext>
            </a:extLst>
          </p:cNvPr>
          <p:cNvSpPr>
            <a:spLocks noGrp="1"/>
          </p:cNvSpPr>
          <p:nvPr>
            <p:ph type="title"/>
          </p:nvPr>
        </p:nvSpPr>
        <p:spPr/>
        <p:txBody>
          <a:bodyPr/>
          <a:lstStyle/>
          <a:p>
            <a:r>
              <a:rPr lang="en-US" b="1" dirty="0">
                <a:latin typeface="Maiandra GD" panose="020E0502030308020204" pitchFamily="34" charset="0"/>
              </a:rPr>
              <a:t>Questions: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3043E3E-2421-E53B-73F8-5103FF9D1AE3}"/>
              </a:ext>
            </a:extLst>
          </p:cNvPr>
          <p:cNvSpPr>
            <a:spLocks noGrp="1"/>
          </p:cNvSpPr>
          <p:nvPr>
            <p:ph idx="1"/>
          </p:nvPr>
        </p:nvSpPr>
        <p:spPr>
          <a:xfrm>
            <a:off x="628650" y="2125267"/>
            <a:ext cx="7886700" cy="3364706"/>
          </a:xfrm>
        </p:spPr>
        <p:txBody>
          <a:bodyPr/>
          <a:lstStyle/>
          <a:p>
            <a:r>
              <a:rPr lang="en-US" dirty="0">
                <a:latin typeface="Maiandra GD" panose="020E0502030308020204" pitchFamily="34" charset="0"/>
              </a:rPr>
              <a:t>What are the Facts of the case?</a:t>
            </a:r>
          </a:p>
          <a:p>
            <a:r>
              <a:rPr lang="en-US" dirty="0">
                <a:latin typeface="Maiandra GD" panose="020E0502030308020204" pitchFamily="34" charset="0"/>
              </a:rPr>
              <a:t>What decisions were made to prompt the Application for Judicial Review?</a:t>
            </a:r>
          </a:p>
          <a:p>
            <a:r>
              <a:rPr lang="en-US" dirty="0">
                <a:latin typeface="Maiandra GD" panose="020E0502030308020204" pitchFamily="34" charset="0"/>
              </a:rPr>
              <a:t>What remedies were prayed for by the Applicants?</a:t>
            </a:r>
          </a:p>
          <a:p>
            <a:r>
              <a:rPr lang="en-US" dirty="0">
                <a:latin typeface="Maiandra GD" panose="020E0502030308020204" pitchFamily="34" charset="0"/>
              </a:rPr>
              <a:t>What were the findings of the Court?</a:t>
            </a:r>
            <a:endParaRPr lang="en-UG" dirty="0">
              <a:latin typeface="Maiandra GD" panose="020E0502030308020204" pitchFamily="34" charset="0"/>
            </a:endParaRPr>
          </a:p>
        </p:txBody>
      </p:sp>
    </p:spTree>
    <p:extLst>
      <p:ext uri="{BB962C8B-B14F-4D97-AF65-F5344CB8AC3E}">
        <p14:creationId xmlns:p14="http://schemas.microsoft.com/office/powerpoint/2010/main" val="2250412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7C8A9-84EF-7E41-99E6-CDD2DF475D3C}"/>
              </a:ext>
            </a:extLst>
          </p:cNvPr>
          <p:cNvSpPr>
            <a:spLocks noGrp="1"/>
          </p:cNvSpPr>
          <p:nvPr>
            <p:ph type="title"/>
          </p:nvPr>
        </p:nvSpPr>
        <p:spPr>
          <a:xfrm>
            <a:off x="1443491" y="569167"/>
            <a:ext cx="6571343" cy="1380931"/>
          </a:xfrm>
        </p:spPr>
        <p:txBody>
          <a:bodyPr>
            <a:normAutofit fontScale="90000"/>
          </a:bodyPr>
          <a:lstStyle/>
          <a:p>
            <a:r>
              <a:rPr lang="en-US" dirty="0">
                <a:latin typeface="Maiandra GD" panose="020E0502030308020204" pitchFamily="34" charset="0"/>
              </a:rPr>
              <a:t>OSTRACO V AG </a:t>
            </a:r>
            <a:r>
              <a:rPr lang="en-US" b="0" i="0" dirty="0">
                <a:solidFill>
                  <a:srgbClr val="212529"/>
                </a:solidFill>
                <a:effectLst/>
                <a:latin typeface="Maiandra GD" panose="020E0502030308020204" pitchFamily="34" charset="0"/>
              </a:rPr>
              <a:t>(Civil Appeal No 32 0f 2002) [2005] UGCA 1 (30 June 2005)</a:t>
            </a:r>
            <a:br>
              <a:rPr lang="en-US" b="0" i="0" dirty="0">
                <a:solidFill>
                  <a:srgbClr val="212529"/>
                </a:solidFill>
                <a:effectLst/>
                <a:latin typeface="Maiandra GD" panose="020E0502030308020204" pitchFamily="34" charset="0"/>
              </a:rPr>
            </a:br>
            <a:endParaRPr lang="en-US"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870A3BC-B1E9-210D-F722-1CC89A37A028}"/>
              </a:ext>
            </a:extLst>
          </p:cNvPr>
          <p:cNvSpPr>
            <a:spLocks noGrp="1"/>
          </p:cNvSpPr>
          <p:nvPr>
            <p:ph idx="1"/>
          </p:nvPr>
        </p:nvSpPr>
        <p:spPr>
          <a:xfrm>
            <a:off x="933061" y="2015733"/>
            <a:ext cx="7081773" cy="3450613"/>
          </a:xfrm>
        </p:spPr>
        <p:txBody>
          <a:bodyPr/>
          <a:lstStyle/>
          <a:p>
            <a:pPr marL="0" indent="0">
              <a:buNone/>
            </a:pPr>
            <a:r>
              <a:rPr lang="en-US" dirty="0">
                <a:hlinkClick r:id="rId2"/>
              </a:rPr>
              <a:t>https://ulii.org/akn/ug/judgment/ugca/2005/1/eng@2005-06-30</a:t>
            </a:r>
            <a:r>
              <a:rPr lang="en-US" dirty="0"/>
              <a:t> </a:t>
            </a:r>
          </a:p>
        </p:txBody>
      </p:sp>
    </p:spTree>
    <p:extLst>
      <p:ext uri="{BB962C8B-B14F-4D97-AF65-F5344CB8AC3E}">
        <p14:creationId xmlns:p14="http://schemas.microsoft.com/office/powerpoint/2010/main" val="3841768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322D-2FF7-1CAB-608D-2DD3B52C3594}"/>
              </a:ext>
            </a:extLst>
          </p:cNvPr>
          <p:cNvSpPr>
            <a:spLocks noGrp="1"/>
          </p:cNvSpPr>
          <p:nvPr>
            <p:ph type="title"/>
          </p:nvPr>
        </p:nvSpPr>
        <p:spPr/>
        <p:txBody>
          <a:bodyPr/>
          <a:lstStyle/>
          <a:p>
            <a:r>
              <a:rPr lang="en-US" b="1" dirty="0">
                <a:latin typeface="Maiandra GD" panose="020E0502030308020204" pitchFamily="34" charset="0"/>
              </a:rPr>
              <a:t>GOVERNMENT PROCEEDINGS: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88E74DF-D5B8-D44A-6018-DD8E3A6EEEC1}"/>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What is the meaning of Government Proceedings?</a:t>
            </a:r>
          </a:p>
          <a:p>
            <a:r>
              <a:rPr lang="en-US" dirty="0">
                <a:latin typeface="Maiandra GD" panose="020E0502030308020204" pitchFamily="34" charset="0"/>
              </a:rPr>
              <a:t>When is Government Liable?</a:t>
            </a:r>
          </a:p>
          <a:p>
            <a:r>
              <a:rPr lang="en-US" dirty="0" err="1">
                <a:latin typeface="Maiandra GD" panose="020E0502030308020204" pitchFamily="34" charset="0"/>
              </a:rPr>
              <a:t>Diffreciate</a:t>
            </a:r>
            <a:r>
              <a:rPr lang="en-US" dirty="0">
                <a:latin typeface="Maiandra GD" panose="020E0502030308020204" pitchFamily="34" charset="0"/>
              </a:rPr>
              <a:t> between the following types of Liability and their exceptions:</a:t>
            </a:r>
          </a:p>
          <a:p>
            <a:pPr marL="385763" indent="-385763">
              <a:buFont typeface="+mj-lt"/>
              <a:buAutoNum type="alphaLcParenR"/>
            </a:pPr>
            <a:r>
              <a:rPr lang="en-US" dirty="0">
                <a:latin typeface="Maiandra GD" panose="020E0502030308020204" pitchFamily="34" charset="0"/>
              </a:rPr>
              <a:t>Vicarious Liability</a:t>
            </a:r>
          </a:p>
          <a:p>
            <a:pPr marL="385763" indent="-385763">
              <a:buFont typeface="+mj-lt"/>
              <a:buAutoNum type="alphaLcParenR"/>
            </a:pPr>
            <a:r>
              <a:rPr lang="en-US" dirty="0">
                <a:latin typeface="Maiandra GD" panose="020E0502030308020204" pitchFamily="34" charset="0"/>
              </a:rPr>
              <a:t>Employer Liability</a:t>
            </a:r>
          </a:p>
          <a:p>
            <a:pPr marL="385763" indent="-385763">
              <a:buFont typeface="+mj-lt"/>
              <a:buAutoNum type="alphaLcParenR"/>
            </a:pPr>
            <a:r>
              <a:rPr lang="en-US" dirty="0">
                <a:latin typeface="Maiandra GD" panose="020E0502030308020204" pitchFamily="34" charset="0"/>
              </a:rPr>
              <a:t>Occupier Liability</a:t>
            </a:r>
          </a:p>
          <a:p>
            <a:pPr marL="385763" indent="-385763">
              <a:buFont typeface="+mj-lt"/>
              <a:buAutoNum type="alphaLcParenR"/>
            </a:pPr>
            <a:r>
              <a:rPr lang="en-US" dirty="0">
                <a:latin typeface="Maiandra GD" panose="020E0502030308020204" pitchFamily="34" charset="0"/>
              </a:rPr>
              <a:t>Trespass to person</a:t>
            </a:r>
            <a:endParaRPr lang="en-UG" dirty="0">
              <a:latin typeface="Maiandra GD" panose="020E0502030308020204" pitchFamily="34" charset="0"/>
            </a:endParaRPr>
          </a:p>
        </p:txBody>
      </p:sp>
    </p:spTree>
    <p:extLst>
      <p:ext uri="{BB962C8B-B14F-4D97-AF65-F5344CB8AC3E}">
        <p14:creationId xmlns:p14="http://schemas.microsoft.com/office/powerpoint/2010/main" val="20266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322D-2FF7-1CAB-608D-2DD3B52C3594}"/>
              </a:ext>
            </a:extLst>
          </p:cNvPr>
          <p:cNvSpPr>
            <a:spLocks noGrp="1"/>
          </p:cNvSpPr>
          <p:nvPr>
            <p:ph type="title"/>
          </p:nvPr>
        </p:nvSpPr>
        <p:spPr/>
        <p:txBody>
          <a:bodyPr/>
          <a:lstStyle/>
          <a:p>
            <a:r>
              <a:rPr lang="en-US" b="1" dirty="0">
                <a:latin typeface="Maiandra GD" panose="020E0502030308020204" pitchFamily="34" charset="0"/>
              </a:rPr>
              <a:t>GOVERNMENT PROCEEDINGS: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88E74DF-D5B8-D44A-6018-DD8E3A6EEEC1}"/>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What is the meaning of Government Proceedings?</a:t>
            </a:r>
          </a:p>
          <a:p>
            <a:r>
              <a:rPr lang="en-US" dirty="0">
                <a:latin typeface="Maiandra GD" panose="020E0502030308020204" pitchFamily="34" charset="0"/>
              </a:rPr>
              <a:t>When is Government Liable?</a:t>
            </a:r>
          </a:p>
          <a:p>
            <a:r>
              <a:rPr lang="en-US" dirty="0" err="1">
                <a:latin typeface="Maiandra GD" panose="020E0502030308020204" pitchFamily="34" charset="0"/>
              </a:rPr>
              <a:t>Diffreciate</a:t>
            </a:r>
            <a:r>
              <a:rPr lang="en-US" dirty="0">
                <a:latin typeface="Maiandra GD" panose="020E0502030308020204" pitchFamily="34" charset="0"/>
              </a:rPr>
              <a:t> between the following types of Liability and their exceptions:</a:t>
            </a:r>
          </a:p>
          <a:p>
            <a:pPr marL="385763" indent="-385763">
              <a:buFont typeface="+mj-lt"/>
              <a:buAutoNum type="alphaLcParenR"/>
            </a:pPr>
            <a:r>
              <a:rPr lang="en-US" dirty="0">
                <a:latin typeface="Maiandra GD" panose="020E0502030308020204" pitchFamily="34" charset="0"/>
              </a:rPr>
              <a:t>Vicarious Liability</a:t>
            </a:r>
          </a:p>
          <a:p>
            <a:pPr marL="385763" indent="-385763">
              <a:buFont typeface="+mj-lt"/>
              <a:buAutoNum type="alphaLcParenR"/>
            </a:pPr>
            <a:r>
              <a:rPr lang="en-US" dirty="0">
                <a:latin typeface="Maiandra GD" panose="020E0502030308020204" pitchFamily="34" charset="0"/>
              </a:rPr>
              <a:t>Employer Liability</a:t>
            </a:r>
          </a:p>
          <a:p>
            <a:pPr marL="385763" indent="-385763">
              <a:buFont typeface="+mj-lt"/>
              <a:buAutoNum type="alphaLcParenR"/>
            </a:pPr>
            <a:r>
              <a:rPr lang="en-US" dirty="0">
                <a:latin typeface="Maiandra GD" panose="020E0502030308020204" pitchFamily="34" charset="0"/>
              </a:rPr>
              <a:t>Occupier Liability</a:t>
            </a:r>
          </a:p>
          <a:p>
            <a:pPr marL="385763" indent="-385763">
              <a:buFont typeface="+mj-lt"/>
              <a:buAutoNum type="alphaLcParenR"/>
            </a:pPr>
            <a:r>
              <a:rPr lang="en-US" dirty="0">
                <a:latin typeface="Maiandra GD" panose="020E0502030308020204" pitchFamily="34" charset="0"/>
              </a:rPr>
              <a:t>Trespass to person</a:t>
            </a:r>
            <a:endParaRPr lang="en-UG" dirty="0">
              <a:latin typeface="Maiandra GD" panose="020E0502030308020204" pitchFamily="34" charset="0"/>
            </a:endParaRPr>
          </a:p>
        </p:txBody>
      </p:sp>
    </p:spTree>
    <p:extLst>
      <p:ext uri="{BB962C8B-B14F-4D97-AF65-F5344CB8AC3E}">
        <p14:creationId xmlns:p14="http://schemas.microsoft.com/office/powerpoint/2010/main" val="754873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B97DC-E394-D131-3906-7475D01ABA9D}"/>
              </a:ext>
            </a:extLst>
          </p:cNvPr>
          <p:cNvSpPr>
            <a:spLocks noGrp="1"/>
          </p:cNvSpPr>
          <p:nvPr>
            <p:ph type="title"/>
          </p:nvPr>
        </p:nvSpPr>
        <p:spPr/>
        <p:txBody>
          <a:bodyPr/>
          <a:lstStyle/>
          <a:p>
            <a:r>
              <a:rPr lang="en-US" b="1" dirty="0">
                <a:latin typeface="Maiandra GD" panose="020E0502030308020204" pitchFamily="34" charset="0"/>
              </a:rPr>
              <a:t>GOVERNMENT PROCEEDINGS: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1FFA394-0394-F3E0-1F77-21C32AD2A6A4}"/>
              </a:ext>
            </a:extLst>
          </p:cNvPr>
          <p:cNvSpPr>
            <a:spLocks noGrp="1"/>
          </p:cNvSpPr>
          <p:nvPr>
            <p:ph idx="1"/>
          </p:nvPr>
        </p:nvSpPr>
        <p:spPr/>
        <p:txBody>
          <a:bodyPr>
            <a:normAutofit fontScale="85000" lnSpcReduction="10000"/>
          </a:bodyPr>
          <a:lstStyle/>
          <a:p>
            <a:r>
              <a:rPr lang="en-US" dirty="0">
                <a:latin typeface="Maiandra GD" panose="020E0502030308020204" pitchFamily="34" charset="0"/>
              </a:rPr>
              <a:t>DEFINED</a:t>
            </a:r>
          </a:p>
          <a:p>
            <a:pPr marL="0" indent="0">
              <a:buNone/>
            </a:pPr>
            <a:r>
              <a:rPr lang="en-US" dirty="0">
                <a:latin typeface="Maiandra GD" panose="020E0502030308020204" pitchFamily="34" charset="0"/>
              </a:rPr>
              <a:t>Section 2 of the Interpretation Act defines “government proceedings to mean, A suit to which the Government is a party.</a:t>
            </a:r>
          </a:p>
          <a:p>
            <a:pPr marL="0" indent="0">
              <a:buNone/>
            </a:pPr>
            <a:endParaRPr lang="en-US" dirty="0">
              <a:latin typeface="Maiandra GD" panose="020E0502030308020204" pitchFamily="34" charset="0"/>
            </a:endParaRPr>
          </a:p>
          <a:p>
            <a:r>
              <a:rPr lang="en-US" dirty="0">
                <a:latin typeface="Maiandra GD" panose="020E0502030308020204" pitchFamily="34" charset="0"/>
              </a:rPr>
              <a:t>All suits to which the Government is a party must come or be brought in the name of the Attorney General. </a:t>
            </a:r>
          </a:p>
          <a:p>
            <a:r>
              <a:rPr lang="en-US" dirty="0">
                <a:latin typeface="Maiandra GD" panose="020E0502030308020204" pitchFamily="34" charset="0"/>
              </a:rPr>
              <a:t>Article 250(2) of the Constitution of the Republic of Uganda as Amended.</a:t>
            </a:r>
          </a:p>
          <a:p>
            <a:r>
              <a:rPr lang="en-US" dirty="0">
                <a:latin typeface="Maiandra GD" panose="020E0502030308020204" pitchFamily="34" charset="0"/>
              </a:rPr>
              <a:t>Section 10 of the Government Proceedings Act</a:t>
            </a:r>
          </a:p>
          <a:p>
            <a:pPr marL="0" indent="0">
              <a:buNone/>
            </a:pPr>
            <a:endParaRPr lang="en-US" dirty="0">
              <a:latin typeface="Maiandra GD" panose="020E0502030308020204" pitchFamily="34" charset="0"/>
            </a:endParaRPr>
          </a:p>
        </p:txBody>
      </p:sp>
    </p:spTree>
    <p:extLst>
      <p:ext uri="{BB962C8B-B14F-4D97-AF65-F5344CB8AC3E}">
        <p14:creationId xmlns:p14="http://schemas.microsoft.com/office/powerpoint/2010/main" val="2266091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B86E8-C17C-A4BA-10AC-81D993309B48}"/>
              </a:ext>
            </a:extLst>
          </p:cNvPr>
          <p:cNvSpPr>
            <a:spLocks noGrp="1"/>
          </p:cNvSpPr>
          <p:nvPr>
            <p:ph type="title"/>
          </p:nvPr>
        </p:nvSpPr>
        <p:spPr/>
        <p:txBody>
          <a:bodyPr/>
          <a:lstStyle/>
          <a:p>
            <a:r>
              <a:rPr lang="en-US" b="1" dirty="0">
                <a:latin typeface="Maiandra GD" panose="020E0502030308020204" pitchFamily="34" charset="0"/>
              </a:rPr>
              <a:t>GOVERNMENT ADMINISTRATIVE LIABILITY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1FFCF44-E1E4-06B1-5E2E-3E618D03157D}"/>
              </a:ext>
            </a:extLst>
          </p:cNvPr>
          <p:cNvSpPr>
            <a:spLocks noGrp="1"/>
          </p:cNvSpPr>
          <p:nvPr>
            <p:ph idx="1"/>
          </p:nvPr>
        </p:nvSpPr>
        <p:spPr/>
        <p:txBody>
          <a:bodyPr>
            <a:normAutofit fontScale="92500" lnSpcReduction="10000"/>
          </a:bodyPr>
          <a:lstStyle/>
          <a:p>
            <a:r>
              <a:rPr lang="en-US" dirty="0">
                <a:latin typeface="Maiandra GD" panose="020E0502030308020204" pitchFamily="34" charset="0"/>
              </a:rPr>
              <a:t>Contract.</a:t>
            </a:r>
          </a:p>
          <a:p>
            <a:r>
              <a:rPr lang="en-US" dirty="0">
                <a:latin typeface="Maiandra GD" panose="020E0502030308020204" pitchFamily="34" charset="0"/>
              </a:rPr>
              <a:t>Tort.</a:t>
            </a:r>
          </a:p>
          <a:p>
            <a:r>
              <a:rPr lang="en-US" dirty="0">
                <a:latin typeface="Maiandra GD" panose="020E0502030308020204" pitchFamily="34" charset="0"/>
              </a:rPr>
              <a:t>Breach of Statutory Duty.</a:t>
            </a:r>
          </a:p>
          <a:p>
            <a:r>
              <a:rPr lang="en-US" dirty="0">
                <a:latin typeface="Maiandra GD" panose="020E0502030308020204" pitchFamily="34" charset="0"/>
              </a:rPr>
              <a:t>Infringement of Intellectual property right.</a:t>
            </a:r>
          </a:p>
          <a:p>
            <a:r>
              <a:rPr lang="en-US" dirty="0">
                <a:latin typeface="Maiandra GD" panose="020E0502030308020204" pitchFamily="34" charset="0"/>
              </a:rPr>
              <a:t>Any breach of duties owed to servants or agents at common </a:t>
            </a:r>
            <a:r>
              <a:rPr lang="en-US" dirty="0" err="1">
                <a:latin typeface="Maiandra GD" panose="020E0502030308020204" pitchFamily="34" charset="0"/>
              </a:rPr>
              <a:t>lae</a:t>
            </a:r>
            <a:r>
              <a:rPr lang="en-US" dirty="0">
                <a:latin typeface="Maiandra GD" panose="020E0502030308020204" pitchFamily="34" charset="0"/>
              </a:rPr>
              <a:t> by reason of being their employer.</a:t>
            </a:r>
          </a:p>
          <a:p>
            <a:r>
              <a:rPr lang="en-US" dirty="0">
                <a:latin typeface="Maiandra GD" panose="020E0502030308020204" pitchFamily="34" charset="0"/>
              </a:rPr>
              <a:t>Suits for enforcement of fundamental human rights.</a:t>
            </a:r>
          </a:p>
          <a:p>
            <a:r>
              <a:rPr lang="en-US" dirty="0">
                <a:latin typeface="Maiandra GD" panose="020E0502030308020204" pitchFamily="34" charset="0"/>
              </a:rPr>
              <a:t>Suits on constitutional interpretation.</a:t>
            </a:r>
            <a:endParaRPr lang="en-UG" dirty="0">
              <a:latin typeface="Maiandra GD" panose="020E0502030308020204" pitchFamily="34" charset="0"/>
            </a:endParaRPr>
          </a:p>
        </p:txBody>
      </p:sp>
    </p:spTree>
    <p:extLst>
      <p:ext uri="{BB962C8B-B14F-4D97-AF65-F5344CB8AC3E}">
        <p14:creationId xmlns:p14="http://schemas.microsoft.com/office/powerpoint/2010/main" val="42221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0E9C6-4AA6-1D4B-2D78-1543AEC3EAEF}"/>
              </a:ext>
            </a:extLst>
          </p:cNvPr>
          <p:cNvSpPr>
            <a:spLocks noGrp="1"/>
          </p:cNvSpPr>
          <p:nvPr>
            <p:ph type="title"/>
          </p:nvPr>
        </p:nvSpPr>
        <p:spPr/>
        <p:txBody>
          <a:bodyPr/>
          <a:lstStyle/>
          <a:p>
            <a:r>
              <a:rPr lang="en-US" b="1" dirty="0">
                <a:latin typeface="Maiandra GD" panose="020E0502030308020204" pitchFamily="34" charset="0"/>
              </a:rPr>
              <a:t>VICARIOUS LIABILITY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3CA754F-C9A4-7B4D-BB38-45248955CAB0}"/>
              </a:ext>
            </a:extLst>
          </p:cNvPr>
          <p:cNvSpPr>
            <a:spLocks noGrp="1"/>
          </p:cNvSpPr>
          <p:nvPr>
            <p:ph idx="1"/>
          </p:nvPr>
        </p:nvSpPr>
        <p:spPr/>
        <p:txBody>
          <a:bodyPr>
            <a:normAutofit fontScale="77500" lnSpcReduction="20000"/>
          </a:bodyPr>
          <a:lstStyle/>
          <a:p>
            <a:pPr marL="0" indent="0" algn="just">
              <a:buNone/>
            </a:pPr>
            <a:endParaRPr lang="en-US" dirty="0">
              <a:latin typeface="Maiandra GD" panose="020E0502030308020204" pitchFamily="34" charset="0"/>
            </a:endParaRPr>
          </a:p>
          <a:p>
            <a:pPr marL="0" indent="0" algn="just">
              <a:buNone/>
            </a:pPr>
            <a:r>
              <a:rPr lang="en-US" dirty="0">
                <a:latin typeface="Maiandra GD" panose="020E0502030308020204" pitchFamily="34" charset="0"/>
              </a:rPr>
              <a:t>Refers to the legal liability imposed on one person for the torts and crimes committed by another although the person vicarious liable is not at fault.</a:t>
            </a:r>
          </a:p>
          <a:p>
            <a:pPr marL="0" indent="0" algn="just">
              <a:buNone/>
            </a:pPr>
            <a:endParaRPr lang="en-US" dirty="0">
              <a:latin typeface="Maiandra GD" panose="020E0502030308020204" pitchFamily="34" charset="0"/>
            </a:endParaRPr>
          </a:p>
          <a:p>
            <a:pPr marL="0" indent="0" algn="just">
              <a:buNone/>
            </a:pPr>
            <a:r>
              <a:rPr lang="en-US" b="1" dirty="0">
                <a:latin typeface="Maiandra GD" panose="020E0502030308020204" pitchFamily="34" charset="0"/>
              </a:rPr>
              <a:t>General Rule- </a:t>
            </a:r>
            <a:r>
              <a:rPr lang="en-US" dirty="0" err="1">
                <a:solidFill>
                  <a:schemeClr val="accent2"/>
                </a:solidFill>
                <a:latin typeface="Maiandra GD" panose="020E0502030308020204" pitchFamily="34" charset="0"/>
              </a:rPr>
              <a:t>Muwonge</a:t>
            </a:r>
            <a:r>
              <a:rPr lang="en-US" dirty="0">
                <a:solidFill>
                  <a:schemeClr val="accent2"/>
                </a:solidFill>
                <a:latin typeface="Maiandra GD" panose="020E0502030308020204" pitchFamily="34" charset="0"/>
              </a:rPr>
              <a:t> v AG (1969) EA 7,</a:t>
            </a:r>
            <a:r>
              <a:rPr lang="en-US" dirty="0">
                <a:latin typeface="Maiandra GD" panose="020E0502030308020204" pitchFamily="34" charset="0"/>
              </a:rPr>
              <a:t> that an employer is liable for the actions of his/ her employee or servant even though they are done contrary to the orders of the employer albeit the employee acting deliberately, wantonly, negligently, criminally and or for his benefit as long as the act is done in course of the employee’s employment.</a:t>
            </a:r>
          </a:p>
          <a:p>
            <a:pPr marL="0" indent="0" algn="just">
              <a:buNone/>
            </a:pPr>
            <a:r>
              <a:rPr lang="en-US" dirty="0">
                <a:latin typeface="Maiandra GD" panose="020E0502030308020204" pitchFamily="34" charset="0"/>
              </a:rPr>
              <a:t>Sec.3(3) GPA</a:t>
            </a:r>
            <a:endParaRPr lang="en-UG" dirty="0">
              <a:latin typeface="Maiandra GD" panose="020E0502030308020204" pitchFamily="34" charset="0"/>
            </a:endParaRPr>
          </a:p>
        </p:txBody>
      </p:sp>
    </p:spTree>
    <p:extLst>
      <p:ext uri="{BB962C8B-B14F-4D97-AF65-F5344CB8AC3E}">
        <p14:creationId xmlns:p14="http://schemas.microsoft.com/office/powerpoint/2010/main" val="498802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CCB52-F0DD-1906-ACA5-93E00E180EC3}"/>
              </a:ext>
            </a:extLst>
          </p:cNvPr>
          <p:cNvSpPr>
            <a:spLocks noGrp="1"/>
          </p:cNvSpPr>
          <p:nvPr>
            <p:ph type="title"/>
          </p:nvPr>
        </p:nvSpPr>
        <p:spPr/>
        <p:txBody>
          <a:bodyPr/>
          <a:lstStyle/>
          <a:p>
            <a:r>
              <a:rPr lang="en-US" b="1" dirty="0">
                <a:latin typeface="Maiandra GD" panose="020E0502030308020204" pitchFamily="34" charset="0"/>
              </a:rPr>
              <a:t>OCCUPATION LIABILITY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2B25487-8822-FAA5-22F3-28A0DBBDD28B}"/>
              </a:ext>
            </a:extLst>
          </p:cNvPr>
          <p:cNvSpPr>
            <a:spLocks noGrp="1"/>
          </p:cNvSpPr>
          <p:nvPr>
            <p:ph idx="1"/>
          </p:nvPr>
        </p:nvSpPr>
        <p:spPr/>
        <p:txBody>
          <a:bodyPr/>
          <a:lstStyle/>
          <a:p>
            <a:pPr algn="just"/>
            <a:r>
              <a:rPr lang="en-US" b="1" dirty="0">
                <a:latin typeface="Maiandra GD" panose="020E0502030308020204" pitchFamily="34" charset="0"/>
              </a:rPr>
              <a:t>Sec.3 GPA</a:t>
            </a:r>
          </a:p>
          <a:p>
            <a:pPr marL="0" indent="0" algn="just">
              <a:buNone/>
            </a:pPr>
            <a:r>
              <a:rPr lang="en-US" dirty="0">
                <a:latin typeface="Maiandra GD" panose="020E0502030308020204" pitchFamily="34" charset="0"/>
              </a:rPr>
              <a:t>The Government as an occupier of premises is under a legal obligation to ensure the safety of those premises.</a:t>
            </a:r>
          </a:p>
          <a:p>
            <a:pPr marL="0" indent="0" algn="just">
              <a:buNone/>
            </a:pPr>
            <a:endParaRPr lang="en-US" dirty="0">
              <a:latin typeface="Maiandra GD" panose="020E0502030308020204" pitchFamily="34" charset="0"/>
            </a:endParaRPr>
          </a:p>
          <a:p>
            <a:pPr marL="0" indent="0" algn="just">
              <a:buNone/>
            </a:pPr>
            <a:r>
              <a:rPr lang="en-US" dirty="0">
                <a:latin typeface="Maiandra GD" panose="020E0502030308020204" pitchFamily="34" charset="0"/>
              </a:rPr>
              <a:t>S.3 makes Government liable for those duties which under common law are attached to ownership, occupation, possession and control of property and generally those duties relate to safety,</a:t>
            </a:r>
            <a:endParaRPr lang="en-UG" dirty="0">
              <a:latin typeface="Maiandra GD" panose="020E0502030308020204" pitchFamily="34" charset="0"/>
            </a:endParaRPr>
          </a:p>
        </p:txBody>
      </p:sp>
    </p:spTree>
    <p:extLst>
      <p:ext uri="{BB962C8B-B14F-4D97-AF65-F5344CB8AC3E}">
        <p14:creationId xmlns:p14="http://schemas.microsoft.com/office/powerpoint/2010/main" val="3351444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1BD3D-0945-125C-0759-7934CAD8F53B}"/>
              </a:ext>
            </a:extLst>
          </p:cNvPr>
          <p:cNvSpPr>
            <a:spLocks noGrp="1"/>
          </p:cNvSpPr>
          <p:nvPr>
            <p:ph type="title"/>
          </p:nvPr>
        </p:nvSpPr>
        <p:spPr/>
        <p:txBody>
          <a:bodyPr/>
          <a:lstStyle/>
          <a:p>
            <a:r>
              <a:rPr lang="en-US" b="1" dirty="0">
                <a:latin typeface="Maiandra GD" panose="020E0502030308020204" pitchFamily="34" charset="0"/>
              </a:rPr>
              <a:t>TRESSPASS TO PERSON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7E6F1B3-4583-9ECE-0398-E45006EE4297}"/>
              </a:ext>
            </a:extLst>
          </p:cNvPr>
          <p:cNvSpPr>
            <a:spLocks noGrp="1"/>
          </p:cNvSpPr>
          <p:nvPr>
            <p:ph idx="1"/>
          </p:nvPr>
        </p:nvSpPr>
        <p:spPr/>
        <p:txBody>
          <a:bodyPr/>
          <a:lstStyle/>
          <a:p>
            <a:pPr algn="just"/>
            <a:r>
              <a:rPr lang="en-US" dirty="0">
                <a:latin typeface="Maiandra GD" panose="020E0502030308020204" pitchFamily="34" charset="0"/>
              </a:rPr>
              <a:t>Article 23 (1) of the Constitution of the Republic of Uganda as amended provides for the right of a persons liberty and freedom.</a:t>
            </a:r>
          </a:p>
          <a:p>
            <a:pPr algn="ctr"/>
            <a:r>
              <a:rPr lang="en-US" dirty="0">
                <a:latin typeface="Maiandra GD" panose="020E0502030308020204" pitchFamily="34" charset="0"/>
              </a:rPr>
              <a:t>(READ)</a:t>
            </a:r>
          </a:p>
          <a:p>
            <a:r>
              <a:rPr lang="en-US" dirty="0">
                <a:latin typeface="Maiandra GD" panose="020E0502030308020204" pitchFamily="34" charset="0"/>
              </a:rPr>
              <a:t>Assault and Battery</a:t>
            </a:r>
          </a:p>
          <a:p>
            <a:r>
              <a:rPr lang="en-US" dirty="0">
                <a:latin typeface="Maiandra GD" panose="020E0502030308020204" pitchFamily="34" charset="0"/>
              </a:rPr>
              <a:t>Illegal Detention &amp; Imprisonment</a:t>
            </a:r>
            <a:endParaRPr lang="en-UG" dirty="0">
              <a:latin typeface="Maiandra GD" panose="020E0502030308020204" pitchFamily="34" charset="0"/>
            </a:endParaRPr>
          </a:p>
        </p:txBody>
      </p:sp>
    </p:spTree>
    <p:extLst>
      <p:ext uri="{BB962C8B-B14F-4D97-AF65-F5344CB8AC3E}">
        <p14:creationId xmlns:p14="http://schemas.microsoft.com/office/powerpoint/2010/main" val="424941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8287E-2DBB-CC83-DFE4-524713BBFE60}"/>
              </a:ext>
            </a:extLst>
          </p:cNvPr>
          <p:cNvSpPr>
            <a:spLocks noGrp="1"/>
          </p:cNvSpPr>
          <p:nvPr>
            <p:ph type="title"/>
          </p:nvPr>
        </p:nvSpPr>
        <p:spPr/>
        <p:txBody>
          <a:bodyPr/>
          <a:lstStyle/>
          <a:p>
            <a:r>
              <a:rPr lang="en-US" b="1" dirty="0">
                <a:latin typeface="Maiandra GD" panose="020E0502030308020204" pitchFamily="34" charset="0"/>
              </a:rPr>
              <a:t>AUTHORITIES &amp; REFERENCES: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4778BF8-11C4-D4DF-45DB-CDEE7C871108}"/>
              </a:ext>
            </a:extLst>
          </p:cNvPr>
          <p:cNvSpPr>
            <a:spLocks noGrp="1"/>
          </p:cNvSpPr>
          <p:nvPr>
            <p:ph idx="1"/>
          </p:nvPr>
        </p:nvSpPr>
        <p:spPr>
          <a:xfrm>
            <a:off x="628650" y="2125266"/>
            <a:ext cx="7886700" cy="3928213"/>
          </a:xfrm>
        </p:spPr>
        <p:txBody>
          <a:bodyPr>
            <a:normAutofit fontScale="85000" lnSpcReduction="20000"/>
          </a:bodyPr>
          <a:lstStyle/>
          <a:p>
            <a:r>
              <a:rPr lang="en-US" dirty="0">
                <a:latin typeface="Maiandra GD" panose="020E0502030308020204" pitchFamily="34" charset="0"/>
              </a:rPr>
              <a:t>The Constitution of the Republic of Uganda  1995 as amended.</a:t>
            </a:r>
          </a:p>
          <a:p>
            <a:r>
              <a:rPr lang="en-US" dirty="0">
                <a:latin typeface="Maiandra GD" panose="020E0502030308020204" pitchFamily="34" charset="0"/>
              </a:rPr>
              <a:t>The Judicature Act cap 16 Laws of Uganda.</a:t>
            </a:r>
          </a:p>
          <a:p>
            <a:r>
              <a:rPr lang="en-US" dirty="0">
                <a:latin typeface="Maiandra GD" panose="020E0502030308020204" pitchFamily="34" charset="0"/>
              </a:rPr>
              <a:t>The Government Proceedings Act Cap 287.</a:t>
            </a:r>
          </a:p>
          <a:p>
            <a:r>
              <a:rPr lang="en-US" dirty="0">
                <a:latin typeface="Maiandra GD" panose="020E0502030308020204" pitchFamily="34" charset="0"/>
              </a:rPr>
              <a:t>The Local Government Act cap 138.</a:t>
            </a:r>
          </a:p>
          <a:p>
            <a:r>
              <a:rPr lang="en-US" dirty="0">
                <a:latin typeface="Maiandra GD" panose="020E0502030308020204" pitchFamily="34" charset="0"/>
              </a:rPr>
              <a:t>The Civil Procedure (Judicial Review) Rules.</a:t>
            </a:r>
          </a:p>
          <a:p>
            <a:r>
              <a:rPr lang="en-US" dirty="0">
                <a:latin typeface="Maiandra GD" panose="020E0502030308020204" pitchFamily="34" charset="0"/>
              </a:rPr>
              <a:t>The Civil Procedure (Amendment) (Judicial Review) Rules.</a:t>
            </a:r>
          </a:p>
          <a:p>
            <a:r>
              <a:rPr lang="en-US" dirty="0">
                <a:latin typeface="Maiandra GD" panose="020E0502030308020204" pitchFamily="34" charset="0"/>
              </a:rPr>
              <a:t>Hood P (2001), Constitutional and Administrative Law (7</a:t>
            </a:r>
            <a:r>
              <a:rPr lang="en-US" baseline="30000" dirty="0">
                <a:latin typeface="Maiandra GD" panose="020E0502030308020204" pitchFamily="34" charset="0"/>
              </a:rPr>
              <a:t>th</a:t>
            </a:r>
            <a:r>
              <a:rPr lang="en-US" dirty="0">
                <a:latin typeface="Maiandra GD" panose="020E0502030308020204" pitchFamily="34" charset="0"/>
              </a:rPr>
              <a:t>) Edition London Sweet and Maxwell.</a:t>
            </a:r>
          </a:p>
          <a:p>
            <a:r>
              <a:rPr lang="en-US" dirty="0">
                <a:latin typeface="Maiandra GD" panose="020E0502030308020204" pitchFamily="34" charset="0"/>
              </a:rPr>
              <a:t>Justice Musa </a:t>
            </a:r>
            <a:r>
              <a:rPr lang="en-US" dirty="0" err="1">
                <a:latin typeface="Maiandra GD" panose="020E0502030308020204" pitchFamily="34" charset="0"/>
              </a:rPr>
              <a:t>Ssekana</a:t>
            </a:r>
            <a:r>
              <a:rPr lang="en-US" dirty="0">
                <a:latin typeface="Maiandra GD" panose="020E0502030308020204" pitchFamily="34" charset="0"/>
              </a:rPr>
              <a:t> Constitutional Law and Procedure in Uganda.</a:t>
            </a:r>
          </a:p>
          <a:p>
            <a:r>
              <a:rPr lang="en-US" dirty="0">
                <a:latin typeface="Maiandra GD" panose="020E0502030308020204" pitchFamily="34" charset="0"/>
                <a:hlinkClick r:id="rId2">
                  <a:extLst>
                    <a:ext uri="{A12FA001-AC4F-418D-AE19-62706E023703}">
                      <ahyp:hlinkClr xmlns:ahyp="http://schemas.microsoft.com/office/drawing/2018/hyperlinkcolor" val="tx"/>
                    </a:ext>
                  </a:extLst>
                </a:hlinkClick>
              </a:rPr>
              <a:t>www.ulii.org</a:t>
            </a:r>
            <a:r>
              <a:rPr lang="en-US" dirty="0">
                <a:latin typeface="Maiandra GD" panose="020E0502030308020204" pitchFamily="34" charset="0"/>
              </a:rPr>
              <a:t> </a:t>
            </a:r>
          </a:p>
          <a:p>
            <a:endParaRPr lang="en-UG" dirty="0">
              <a:latin typeface="Maiandra GD" panose="020E0502030308020204" pitchFamily="34" charset="0"/>
            </a:endParaRPr>
          </a:p>
        </p:txBody>
      </p:sp>
    </p:spTree>
    <p:extLst>
      <p:ext uri="{BB962C8B-B14F-4D97-AF65-F5344CB8AC3E}">
        <p14:creationId xmlns:p14="http://schemas.microsoft.com/office/powerpoint/2010/main" val="41593127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E5E4-8A04-C9FA-B3C7-4E6930B1661F}"/>
              </a:ext>
            </a:extLst>
          </p:cNvPr>
          <p:cNvSpPr>
            <a:spLocks noGrp="1"/>
          </p:cNvSpPr>
          <p:nvPr>
            <p:ph type="title"/>
          </p:nvPr>
        </p:nvSpPr>
        <p:spPr/>
        <p:txBody>
          <a:bodyPr/>
          <a:lstStyle/>
          <a:p>
            <a:r>
              <a:rPr lang="en-US" b="1" dirty="0">
                <a:latin typeface="Maiandra GD" panose="020E0502030308020204" pitchFamily="34" charset="0"/>
              </a:rPr>
              <a:t>EXCEPTIONS TO LIABILITY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8450D54-D4DC-0585-CFB8-35FD0DBD3B76}"/>
              </a:ext>
            </a:extLst>
          </p:cNvPr>
          <p:cNvSpPr>
            <a:spLocks noGrp="1"/>
          </p:cNvSpPr>
          <p:nvPr>
            <p:ph idx="1"/>
          </p:nvPr>
        </p:nvSpPr>
        <p:spPr/>
        <p:txBody>
          <a:bodyPr>
            <a:normAutofit fontScale="85000" lnSpcReduction="10000"/>
          </a:bodyPr>
          <a:lstStyle/>
          <a:p>
            <a:r>
              <a:rPr lang="en-US" dirty="0">
                <a:latin typeface="Maiandra GD" panose="020E0502030308020204" pitchFamily="34" charset="0"/>
              </a:rPr>
              <a:t>Where under the law the responsible officer is absolved from liability for a particular act or omission.</a:t>
            </a:r>
          </a:p>
          <a:p>
            <a:r>
              <a:rPr lang="en-US" dirty="0">
                <a:latin typeface="Maiandra GD" panose="020E0502030308020204" pitchFamily="34" charset="0"/>
              </a:rPr>
              <a:t>Judicial Immunity </a:t>
            </a:r>
          </a:p>
          <a:p>
            <a:r>
              <a:rPr lang="en-US" dirty="0">
                <a:latin typeface="Maiandra GD" panose="020E0502030308020204" pitchFamily="34" charset="0"/>
              </a:rPr>
              <a:t>Acts of state doctrine- </a:t>
            </a:r>
          </a:p>
          <a:p>
            <a:pPr marL="0" indent="0">
              <a:buNone/>
            </a:pPr>
            <a:r>
              <a:rPr lang="en-US" dirty="0">
                <a:solidFill>
                  <a:schemeClr val="accent2"/>
                </a:solidFill>
                <a:latin typeface="Maiandra GD" panose="020E0502030308020204" pitchFamily="34" charset="0"/>
              </a:rPr>
              <a:t>A transaction between the state and foreign powers cannot give rise to any action/ suit under municipal law to individuals.</a:t>
            </a:r>
          </a:p>
          <a:p>
            <a:pPr marL="0" indent="0">
              <a:buNone/>
            </a:pPr>
            <a:endParaRPr lang="en-US" dirty="0">
              <a:latin typeface="Maiandra GD" panose="020E0502030308020204" pitchFamily="34" charset="0"/>
            </a:endParaRPr>
          </a:p>
          <a:p>
            <a:r>
              <a:rPr lang="en-US" dirty="0">
                <a:latin typeface="Maiandra GD" panose="020E0502030308020204" pitchFamily="34" charset="0"/>
              </a:rPr>
              <a:t>Torts committed by members of the armed forces – injury inflicted on a member of the armed forces while on duty</a:t>
            </a:r>
            <a:endParaRPr lang="en-UG" dirty="0">
              <a:latin typeface="Maiandra GD" panose="020E0502030308020204" pitchFamily="34" charset="0"/>
            </a:endParaRPr>
          </a:p>
        </p:txBody>
      </p:sp>
    </p:spTree>
    <p:extLst>
      <p:ext uri="{BB962C8B-B14F-4D97-AF65-F5344CB8AC3E}">
        <p14:creationId xmlns:p14="http://schemas.microsoft.com/office/powerpoint/2010/main" val="1829922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1ED0-9414-8385-0337-417D6B44C66C}"/>
              </a:ext>
            </a:extLst>
          </p:cNvPr>
          <p:cNvSpPr>
            <a:spLocks noGrp="1"/>
          </p:cNvSpPr>
          <p:nvPr>
            <p:ph type="title"/>
          </p:nvPr>
        </p:nvSpPr>
        <p:spPr/>
        <p:txBody>
          <a:bodyPr/>
          <a:lstStyle/>
          <a:p>
            <a:r>
              <a:rPr lang="en-US" b="1" dirty="0">
                <a:latin typeface="Maiandra GD" panose="020E0502030308020204" pitchFamily="34" charset="0"/>
              </a:rPr>
              <a:t>CONCLUSION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FB31BBC-8BCB-9285-360B-99C660A4460D}"/>
              </a:ext>
            </a:extLst>
          </p:cNvPr>
          <p:cNvSpPr>
            <a:spLocks noGrp="1"/>
          </p:cNvSpPr>
          <p:nvPr>
            <p:ph idx="1"/>
          </p:nvPr>
        </p:nvSpPr>
        <p:spPr/>
        <p:txBody>
          <a:bodyPr>
            <a:normAutofit lnSpcReduction="10000"/>
          </a:bodyPr>
          <a:lstStyle/>
          <a:p>
            <a:pPr marL="0" indent="0" algn="just">
              <a:buNone/>
            </a:pPr>
            <a:endParaRPr lang="en-US" sz="2700" dirty="0">
              <a:latin typeface="Maiandra GD" panose="020E0502030308020204" pitchFamily="34" charset="0"/>
            </a:endParaRPr>
          </a:p>
          <a:p>
            <a:pPr marL="0" indent="0" algn="just">
              <a:buNone/>
            </a:pPr>
            <a:r>
              <a:rPr lang="en-US" sz="2700" dirty="0">
                <a:latin typeface="Maiandra GD" panose="020E0502030308020204" pitchFamily="34" charset="0"/>
              </a:rPr>
              <a:t>Government proceedings are no longer an absolute bar as it used to be under common law. There are several actions that can now be brought against government and the law requires government to Defence the same.</a:t>
            </a:r>
            <a:endParaRPr lang="en-UG" sz="2700" dirty="0">
              <a:latin typeface="Maiandra GD" panose="020E0502030308020204" pitchFamily="34" charset="0"/>
            </a:endParaRPr>
          </a:p>
        </p:txBody>
      </p:sp>
    </p:spTree>
    <p:extLst>
      <p:ext uri="{BB962C8B-B14F-4D97-AF65-F5344CB8AC3E}">
        <p14:creationId xmlns:p14="http://schemas.microsoft.com/office/powerpoint/2010/main" val="7652989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962491-5FB4-930A-A085-24D5596C22EA}"/>
              </a:ext>
            </a:extLst>
          </p:cNvPr>
          <p:cNvSpPr>
            <a:spLocks noGrp="1"/>
          </p:cNvSpPr>
          <p:nvPr>
            <p:ph idx="1"/>
          </p:nvPr>
        </p:nvSpPr>
        <p:spPr>
          <a:xfrm>
            <a:off x="1026367" y="2015733"/>
            <a:ext cx="6988467" cy="3450613"/>
          </a:xfrm>
        </p:spPr>
        <p:txBody>
          <a:bodyPr/>
          <a:lstStyle/>
          <a:p>
            <a:pPr marL="0" indent="0" algn="ctr">
              <a:buNone/>
            </a:pPr>
            <a:endParaRPr lang="en-US" dirty="0">
              <a:latin typeface="Maiandra GD" panose="020E0502030308020204" pitchFamily="34" charset="0"/>
            </a:endParaRPr>
          </a:p>
          <a:p>
            <a:pPr marL="0" marR="0" lvl="0" indent="0" algn="just">
              <a:lnSpc>
                <a:spcPct val="107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t>
            </a:r>
            <a:r>
              <a:rPr lang="en-US" sz="1800" b="1" i="1" dirty="0">
                <a:effectLst/>
                <a:latin typeface="Maiandra GD" panose="020E0502030308020204" pitchFamily="34" charset="0"/>
                <a:ea typeface="Calibri" panose="020F0502020204030204" pitchFamily="34" charset="0"/>
                <a:cs typeface="Times New Roman" panose="02020603050405020304" pitchFamily="18" charset="0"/>
              </a:rPr>
              <a:t>At his best, man is the noblest of all animals; separated from the law and justice, he is the worst</a:t>
            </a:r>
            <a:r>
              <a:rPr lang="en-US" sz="1800" b="1" i="1" dirty="0">
                <a:latin typeface="Maiandra GD" panose="020E0502030308020204" pitchFamily="34" charset="0"/>
                <a:ea typeface="Calibri" panose="020F0502020204030204" pitchFamily="34" charset="0"/>
                <a:cs typeface="Times New Roman" panose="02020603050405020304" pitchFamily="18" charset="0"/>
              </a:rPr>
              <a:t>”</a:t>
            </a:r>
          </a:p>
          <a:p>
            <a:pPr marL="0" marR="0" lvl="0" indent="0" algn="ctr">
              <a:lnSpc>
                <a:spcPct val="107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Aristotle</a:t>
            </a:r>
          </a:p>
          <a:p>
            <a:pPr marR="0" indent="0" algn="just">
              <a:lnSpc>
                <a:spcPct val="107000"/>
              </a:lnSpc>
              <a:spcAft>
                <a:spcPts val="800"/>
              </a:spcAft>
              <a:buNone/>
            </a:pPr>
            <a:endParaRPr lang="en-US" dirty="0">
              <a:latin typeface="Maiandra GD" panose="020E0502030308020204" pitchFamily="34" charset="0"/>
            </a:endParaRPr>
          </a:p>
          <a:p>
            <a:pPr marL="0" indent="0" algn="ctr">
              <a:buNone/>
            </a:pPr>
            <a:r>
              <a:rPr lang="en-US" sz="3200" b="1" dirty="0">
                <a:latin typeface="Maiandra GD" panose="020E0502030308020204" pitchFamily="34" charset="0"/>
              </a:rPr>
              <a:t>******Thank You *******</a:t>
            </a:r>
            <a:endParaRPr lang="en-UG" sz="3200" b="1" dirty="0">
              <a:latin typeface="Maiandra GD" panose="020E0502030308020204" pitchFamily="34" charset="0"/>
            </a:endParaRPr>
          </a:p>
        </p:txBody>
      </p:sp>
    </p:spTree>
    <p:extLst>
      <p:ext uri="{BB962C8B-B14F-4D97-AF65-F5344CB8AC3E}">
        <p14:creationId xmlns:p14="http://schemas.microsoft.com/office/powerpoint/2010/main" val="3155391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D80D5-A21E-D1C7-7A0E-23B665C45A15}"/>
              </a:ext>
            </a:extLst>
          </p:cNvPr>
          <p:cNvSpPr>
            <a:spLocks noGrp="1"/>
          </p:cNvSpPr>
          <p:nvPr>
            <p:ph type="title"/>
          </p:nvPr>
        </p:nvSpPr>
        <p:spPr/>
        <p:txBody>
          <a:bodyPr/>
          <a:lstStyle/>
          <a:p>
            <a:r>
              <a:rPr lang="en-US" b="1" dirty="0">
                <a:latin typeface="Maiandra GD" panose="020E0502030308020204" pitchFamily="34" charset="0"/>
              </a:rPr>
              <a:t>INTRODUCTION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D67C42B-F404-E5F1-FFFD-9189E93B8426}"/>
              </a:ext>
            </a:extLst>
          </p:cNvPr>
          <p:cNvSpPr>
            <a:spLocks noGrp="1"/>
          </p:cNvSpPr>
          <p:nvPr>
            <p:ph idx="1"/>
          </p:nvPr>
        </p:nvSpPr>
        <p:spPr/>
        <p:txBody>
          <a:bodyPr>
            <a:normAutofit fontScale="92500" lnSpcReduction="20000"/>
          </a:bodyPr>
          <a:lstStyle/>
          <a:p>
            <a:pPr algn="just"/>
            <a:r>
              <a:rPr lang="en-US" dirty="0">
                <a:latin typeface="Maiandra GD" panose="020E0502030308020204" pitchFamily="34" charset="0"/>
              </a:rPr>
              <a:t>The function of Government is exercised through the executive organ of Government. A series of Agencies, statutory corporations, commissions and Tribunals  which exercises public powers, make decisions. </a:t>
            </a:r>
          </a:p>
          <a:p>
            <a:pPr algn="just"/>
            <a:r>
              <a:rPr lang="en-US" dirty="0">
                <a:latin typeface="Maiandra GD" panose="020E0502030308020204" pitchFamily="34" charset="0"/>
              </a:rPr>
              <a:t>Sometimes such decisions affect / infringe on already inherent and constitutional rights</a:t>
            </a:r>
          </a:p>
          <a:p>
            <a:pPr algn="just"/>
            <a:r>
              <a:rPr lang="en-US" dirty="0">
                <a:latin typeface="Maiandra GD" panose="020E0502030308020204" pitchFamily="34" charset="0"/>
              </a:rPr>
              <a:t>Principle of Separation of Powers</a:t>
            </a:r>
          </a:p>
          <a:p>
            <a:pPr algn="just"/>
            <a:r>
              <a:rPr lang="en-US" dirty="0">
                <a:latin typeface="Maiandra GD" panose="020E0502030308020204" pitchFamily="34" charset="0"/>
              </a:rPr>
              <a:t>Judicial Review emerged as an administrative remedy in the belief that all administrative decisions and actions of tribunals should be in accordance with the law.</a:t>
            </a:r>
            <a:endParaRPr lang="en-UG" dirty="0">
              <a:latin typeface="Maiandra GD" panose="020E0502030308020204" pitchFamily="34" charset="0"/>
            </a:endParaRPr>
          </a:p>
        </p:txBody>
      </p:sp>
    </p:spTree>
    <p:extLst>
      <p:ext uri="{BB962C8B-B14F-4D97-AF65-F5344CB8AC3E}">
        <p14:creationId xmlns:p14="http://schemas.microsoft.com/office/powerpoint/2010/main" val="92827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615BF-9646-0480-7DC0-78031CDC8528}"/>
              </a:ext>
            </a:extLst>
          </p:cNvPr>
          <p:cNvSpPr>
            <a:spLocks noGrp="1"/>
          </p:cNvSpPr>
          <p:nvPr>
            <p:ph type="title"/>
          </p:nvPr>
        </p:nvSpPr>
        <p:spPr/>
        <p:txBody>
          <a:bodyPr/>
          <a:lstStyle/>
          <a:p>
            <a:r>
              <a:rPr lang="en-US" b="1" dirty="0">
                <a:latin typeface="Maiandra GD" panose="020E0502030308020204" pitchFamily="34" charset="0"/>
              </a:rPr>
              <a:t>DEFINITION OF JUDICIAL REVIEW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AEBC906-C558-B64B-2821-301C23FE21B5}"/>
              </a:ext>
            </a:extLst>
          </p:cNvPr>
          <p:cNvSpPr>
            <a:spLocks noGrp="1"/>
          </p:cNvSpPr>
          <p:nvPr>
            <p:ph idx="1"/>
          </p:nvPr>
        </p:nvSpPr>
        <p:spPr/>
        <p:txBody>
          <a:bodyPr>
            <a:normAutofit fontScale="92500" lnSpcReduction="20000"/>
          </a:bodyPr>
          <a:lstStyle/>
          <a:p>
            <a:pPr marL="0" indent="0" algn="just">
              <a:buNone/>
            </a:pPr>
            <a:r>
              <a:rPr lang="en-US" sz="1800" dirty="0">
                <a:latin typeface="Maiandra GD" panose="020E0502030308020204" pitchFamily="34" charset="0"/>
                <a:ea typeface="Times New Roman" panose="02020603050405020304" pitchFamily="18" charset="0"/>
              </a:rPr>
              <a:t>A</a:t>
            </a:r>
            <a:r>
              <a:rPr lang="en-US" sz="1800" spc="-4" dirty="0">
                <a:latin typeface="Maiandra GD" panose="020E0502030308020204" pitchFamily="34" charset="0"/>
                <a:ea typeface="Times New Roman" panose="02020603050405020304" pitchFamily="18" charset="0"/>
              </a:rPr>
              <a:t>cc</a:t>
            </a:r>
            <a:r>
              <a:rPr lang="en-US" sz="1800" dirty="0">
                <a:latin typeface="Maiandra GD" panose="020E0502030308020204" pitchFamily="34" charset="0"/>
                <a:ea typeface="Times New Roman" panose="02020603050405020304" pitchFamily="18" charset="0"/>
              </a:rPr>
              <a:t>ordi</a:t>
            </a:r>
            <a:r>
              <a:rPr lang="en-US" sz="1800" spc="8" dirty="0">
                <a:latin typeface="Maiandra GD" panose="020E0502030308020204" pitchFamily="34" charset="0"/>
                <a:ea typeface="Times New Roman" panose="02020603050405020304" pitchFamily="18" charset="0"/>
              </a:rPr>
              <a:t>n</a:t>
            </a:r>
            <a:r>
              <a:rPr lang="en-US" sz="1800" dirty="0">
                <a:latin typeface="Maiandra GD" panose="020E0502030308020204" pitchFamily="34" charset="0"/>
                <a:ea typeface="Times New Roman" panose="02020603050405020304" pitchFamily="18" charset="0"/>
              </a:rPr>
              <a:t>g to</a:t>
            </a:r>
            <a:r>
              <a:rPr lang="en-US" sz="1800" spc="19" dirty="0">
                <a:latin typeface="Maiandra GD" panose="020E0502030308020204" pitchFamily="34" charset="0"/>
                <a:ea typeface="Times New Roman" panose="02020603050405020304" pitchFamily="18" charset="0"/>
              </a:rPr>
              <a:t> </a:t>
            </a:r>
            <a:r>
              <a:rPr lang="en-US" sz="1800" dirty="0">
                <a:latin typeface="Maiandra GD" panose="020E0502030308020204" pitchFamily="34" charset="0"/>
                <a:ea typeface="Times New Roman" panose="02020603050405020304" pitchFamily="18" charset="0"/>
              </a:rPr>
              <a:t>rule</a:t>
            </a:r>
            <a:r>
              <a:rPr lang="en-US" sz="1800" spc="8" dirty="0">
                <a:latin typeface="Maiandra GD" panose="020E0502030308020204" pitchFamily="34" charset="0"/>
                <a:ea typeface="Times New Roman" panose="02020603050405020304" pitchFamily="18" charset="0"/>
              </a:rPr>
              <a:t> </a:t>
            </a:r>
            <a:r>
              <a:rPr lang="en-US" sz="1800" dirty="0">
                <a:latin typeface="Maiandra GD" panose="020E0502030308020204" pitchFamily="34" charset="0"/>
                <a:ea typeface="Times New Roman" panose="02020603050405020304" pitchFamily="18" charset="0"/>
              </a:rPr>
              <a:t>3</a:t>
            </a:r>
            <a:r>
              <a:rPr lang="en-US" sz="1800" spc="8"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of</a:t>
            </a:r>
            <a:r>
              <a:rPr lang="en-US" sz="1800" b="1" spc="15" dirty="0">
                <a:latin typeface="Maiandra GD" panose="020E0502030308020204" pitchFamily="34" charset="0"/>
                <a:ea typeface="Times New Roman" panose="02020603050405020304" pitchFamily="18" charset="0"/>
              </a:rPr>
              <a:t> </a:t>
            </a:r>
            <a:r>
              <a:rPr lang="en-US" sz="1800" b="1" spc="8" dirty="0">
                <a:latin typeface="Maiandra GD" panose="020E0502030308020204" pitchFamily="34" charset="0"/>
                <a:ea typeface="Times New Roman" panose="02020603050405020304" pitchFamily="18" charset="0"/>
              </a:rPr>
              <a:t>J</a:t>
            </a:r>
            <a:r>
              <a:rPr lang="en-US" sz="1800" b="1" spc="4" dirty="0">
                <a:latin typeface="Maiandra GD" panose="020E0502030308020204" pitchFamily="34" charset="0"/>
                <a:ea typeface="Times New Roman" panose="02020603050405020304" pitchFamily="18" charset="0"/>
              </a:rPr>
              <a:t>ud</a:t>
            </a:r>
            <a:r>
              <a:rPr lang="en-US" sz="1800" b="1" dirty="0">
                <a:latin typeface="Maiandra GD" panose="020E0502030308020204" pitchFamily="34" charset="0"/>
                <a:ea typeface="Times New Roman" panose="02020603050405020304" pitchFamily="18" charset="0"/>
              </a:rPr>
              <a:t>ica</a:t>
            </a:r>
            <a:r>
              <a:rPr lang="en-US" sz="1800" b="1" spc="-4" dirty="0">
                <a:latin typeface="Maiandra GD" panose="020E0502030308020204" pitchFamily="34" charset="0"/>
                <a:ea typeface="Times New Roman" panose="02020603050405020304" pitchFamily="18" charset="0"/>
              </a:rPr>
              <a:t>t</a:t>
            </a:r>
            <a:r>
              <a:rPr lang="en-US" sz="1800" b="1" spc="4" dirty="0">
                <a:latin typeface="Maiandra GD" panose="020E0502030308020204" pitchFamily="34" charset="0"/>
                <a:ea typeface="Times New Roman" panose="02020603050405020304" pitchFamily="18" charset="0"/>
              </a:rPr>
              <a:t>u</a:t>
            </a:r>
            <a:r>
              <a:rPr lang="en-US" sz="1800" b="1" spc="-4" dirty="0">
                <a:latin typeface="Maiandra GD" panose="020E0502030308020204" pitchFamily="34" charset="0"/>
                <a:ea typeface="Times New Roman" panose="02020603050405020304" pitchFamily="18" charset="0"/>
              </a:rPr>
              <a:t>r</a:t>
            </a:r>
            <a:r>
              <a:rPr lang="en-US" sz="1800" b="1" dirty="0">
                <a:latin typeface="Maiandra GD" panose="020E0502030308020204" pitchFamily="34" charset="0"/>
                <a:ea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(Ju</a:t>
            </a:r>
            <a:r>
              <a:rPr lang="en-US" sz="1800" b="1" spc="4" dirty="0">
                <a:latin typeface="Maiandra GD" panose="020E0502030308020204" pitchFamily="34" charset="0"/>
                <a:ea typeface="Times New Roman" panose="02020603050405020304" pitchFamily="18" charset="0"/>
              </a:rPr>
              <a:t>d</a:t>
            </a:r>
            <a:r>
              <a:rPr lang="en-US" sz="1800" b="1" dirty="0">
                <a:latin typeface="Maiandra GD" panose="020E0502030308020204" pitchFamily="34" charset="0"/>
                <a:ea typeface="Times New Roman" panose="02020603050405020304" pitchFamily="18" charset="0"/>
              </a:rPr>
              <a:t>icial</a:t>
            </a:r>
            <a:r>
              <a:rPr lang="en-US" sz="1800" b="1" spc="11"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R</a:t>
            </a:r>
            <a:r>
              <a:rPr lang="en-US" sz="1800" b="1" spc="-4" dirty="0">
                <a:latin typeface="Maiandra GD" panose="020E0502030308020204" pitchFamily="34" charset="0"/>
                <a:ea typeface="Times New Roman" panose="02020603050405020304" pitchFamily="18" charset="0"/>
              </a:rPr>
              <a:t>e</a:t>
            </a:r>
            <a:r>
              <a:rPr lang="en-US" sz="1800" b="1" dirty="0">
                <a:latin typeface="Maiandra GD" panose="020E0502030308020204" pitchFamily="34" charset="0"/>
                <a:ea typeface="Times New Roman" panose="02020603050405020304" pitchFamily="18" charset="0"/>
              </a:rPr>
              <a:t>vie</a:t>
            </a:r>
            <a:r>
              <a:rPr lang="en-US" sz="1800" b="1" spc="4" dirty="0">
                <a:latin typeface="Maiandra GD" panose="020E0502030308020204" pitchFamily="34" charset="0"/>
                <a:ea typeface="Times New Roman" panose="02020603050405020304" pitchFamily="18" charset="0"/>
              </a:rPr>
              <a:t>w</a:t>
            </a:r>
            <a:r>
              <a:rPr lang="en-US" sz="1800" b="1" dirty="0">
                <a:latin typeface="Maiandra GD" panose="020E0502030308020204" pitchFamily="34" charset="0"/>
                <a:ea typeface="Times New Roman" panose="02020603050405020304" pitchFamily="18" charset="0"/>
              </a:rPr>
              <a:t>)</a:t>
            </a:r>
            <a:r>
              <a:rPr lang="en-US" sz="1800" b="1" spc="4"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a:t>
            </a:r>
            <a:r>
              <a:rPr lang="en-US" sz="1800" b="1" spc="4" dirty="0">
                <a:latin typeface="Maiandra GD" panose="020E0502030308020204" pitchFamily="34" charset="0"/>
                <a:ea typeface="Times New Roman" panose="02020603050405020304" pitchFamily="18" charset="0"/>
              </a:rPr>
              <a:t>a</a:t>
            </a:r>
            <a:r>
              <a:rPr lang="en-US" sz="1800" b="1" spc="-11" dirty="0">
                <a:latin typeface="Maiandra GD" panose="020E0502030308020204" pitchFamily="34" charset="0"/>
                <a:ea typeface="Times New Roman" panose="02020603050405020304" pitchFamily="18" charset="0"/>
              </a:rPr>
              <a:t>m</a:t>
            </a:r>
            <a:r>
              <a:rPr lang="en-US" sz="1800" b="1" spc="-4" dirty="0">
                <a:latin typeface="Maiandra GD" panose="020E0502030308020204" pitchFamily="34" charset="0"/>
                <a:ea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rPr>
              <a:t>nd</a:t>
            </a:r>
            <a:r>
              <a:rPr lang="en-US" sz="1800" b="1" spc="-4" dirty="0">
                <a:latin typeface="Maiandra GD" panose="020E0502030308020204" pitchFamily="34" charset="0"/>
                <a:ea typeface="Times New Roman" panose="02020603050405020304" pitchFamily="18" charset="0"/>
              </a:rPr>
              <a:t>me</a:t>
            </a:r>
            <a:r>
              <a:rPr lang="en-US" sz="1800" b="1" spc="4" dirty="0">
                <a:latin typeface="Maiandra GD" panose="020E0502030308020204" pitchFamily="34" charset="0"/>
                <a:ea typeface="Times New Roman" panose="02020603050405020304" pitchFamily="18" charset="0"/>
              </a:rPr>
              <a:t>n</a:t>
            </a:r>
            <a:r>
              <a:rPr lang="en-US" sz="1800" b="1" dirty="0">
                <a:latin typeface="Maiandra GD" panose="020E0502030308020204" pitchFamily="34" charset="0"/>
                <a:ea typeface="Times New Roman" panose="02020603050405020304" pitchFamily="18" charset="0"/>
              </a:rPr>
              <a:t>t)</a:t>
            </a:r>
            <a:r>
              <a:rPr lang="en-US" sz="1800" b="1" spc="4"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Ru</a:t>
            </a:r>
            <a:r>
              <a:rPr lang="en-US" sz="1800" b="1" spc="4" dirty="0">
                <a:latin typeface="Maiandra GD" panose="020E0502030308020204" pitchFamily="34" charset="0"/>
                <a:ea typeface="Times New Roman" panose="02020603050405020304" pitchFamily="18" charset="0"/>
              </a:rPr>
              <a:t>le</a:t>
            </a:r>
            <a:r>
              <a:rPr lang="en-US" sz="1800" b="1" dirty="0">
                <a:latin typeface="Maiandra GD" panose="020E0502030308020204" pitchFamily="34" charset="0"/>
                <a:ea typeface="Times New Roman" panose="02020603050405020304" pitchFamily="18" charset="0"/>
              </a:rPr>
              <a:t>s</a:t>
            </a:r>
            <a:r>
              <a:rPr lang="en-US" sz="1800" b="1" spc="8"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2019,</a:t>
            </a:r>
            <a:r>
              <a:rPr lang="en-US" sz="1800" b="1" spc="30" dirty="0">
                <a:latin typeface="Maiandra GD" panose="020E0502030308020204" pitchFamily="34" charset="0"/>
                <a:ea typeface="Times New Roman" panose="02020603050405020304" pitchFamily="18" charset="0"/>
              </a:rPr>
              <a:t> </a:t>
            </a:r>
            <a:r>
              <a:rPr lang="en-US" sz="1800" b="1" spc="8" dirty="0">
                <a:latin typeface="Maiandra GD" panose="020E0502030308020204" pitchFamily="34" charset="0"/>
                <a:ea typeface="Times New Roman" panose="02020603050405020304" pitchFamily="18" charset="0"/>
              </a:rPr>
              <a:t>w</a:t>
            </a:r>
            <a:r>
              <a:rPr lang="en-US" sz="1800" b="1" spc="4" dirty="0">
                <a:latin typeface="Maiandra GD" panose="020E0502030308020204" pitchFamily="34" charset="0"/>
                <a:ea typeface="Times New Roman" panose="02020603050405020304" pitchFamily="18" charset="0"/>
              </a:rPr>
              <a:t>h</a:t>
            </a:r>
            <a:r>
              <a:rPr lang="en-US" sz="1800" b="1" dirty="0">
                <a:latin typeface="Maiandra GD" panose="020E0502030308020204" pitchFamily="34" charset="0"/>
                <a:ea typeface="Times New Roman" panose="02020603050405020304" pitchFamily="18" charset="0"/>
              </a:rPr>
              <a:t>ich</a:t>
            </a:r>
            <a:r>
              <a:rPr lang="en-US" sz="1800" b="1" spc="11"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a</a:t>
            </a:r>
            <a:r>
              <a:rPr lang="en-US" sz="1800" b="1" spc="-11" dirty="0">
                <a:latin typeface="Maiandra GD" panose="020E0502030308020204" pitchFamily="34" charset="0"/>
                <a:ea typeface="Times New Roman" panose="02020603050405020304" pitchFamily="18" charset="0"/>
              </a:rPr>
              <a:t>m</a:t>
            </a:r>
            <a:r>
              <a:rPr lang="en-US" sz="1800" b="1" spc="-4" dirty="0">
                <a:latin typeface="Maiandra GD" panose="020E0502030308020204" pitchFamily="34" charset="0"/>
                <a:ea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rPr>
              <a:t>nd</a:t>
            </a:r>
            <a:r>
              <a:rPr lang="en-US" sz="1800" b="1" dirty="0">
                <a:latin typeface="Maiandra GD" panose="020E0502030308020204" pitchFamily="34" charset="0"/>
                <a:ea typeface="Times New Roman" panose="02020603050405020304" pitchFamily="18" charset="0"/>
              </a:rPr>
              <a:t>s </a:t>
            </a:r>
            <a:r>
              <a:rPr lang="en-US" sz="1800" b="1" spc="-4" dirty="0">
                <a:latin typeface="Maiandra GD" panose="020E0502030308020204" pitchFamily="34" charset="0"/>
                <a:ea typeface="Times New Roman" panose="02020603050405020304" pitchFamily="18" charset="0"/>
              </a:rPr>
              <a:t>r</a:t>
            </a:r>
            <a:r>
              <a:rPr lang="en-US" sz="1800" b="1" spc="4" dirty="0">
                <a:latin typeface="Maiandra GD" panose="020E0502030308020204" pitchFamily="34" charset="0"/>
                <a:ea typeface="Times New Roman" panose="02020603050405020304" pitchFamily="18" charset="0"/>
              </a:rPr>
              <a:t>u</a:t>
            </a:r>
            <a:r>
              <a:rPr lang="en-US" sz="1800" b="1" dirty="0">
                <a:latin typeface="Maiandra GD" panose="020E0502030308020204" pitchFamily="34" charset="0"/>
                <a:ea typeface="Times New Roman" panose="02020603050405020304" pitchFamily="18" charset="0"/>
              </a:rPr>
              <a:t>le</a:t>
            </a:r>
            <a:r>
              <a:rPr lang="en-US" sz="1800" b="1" spc="4"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2</a:t>
            </a:r>
            <a:r>
              <a:rPr lang="en-US" sz="1800" b="1" spc="8"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of</a:t>
            </a:r>
            <a:r>
              <a:rPr lang="en-US" sz="1800" b="1" spc="11"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the</a:t>
            </a:r>
            <a:r>
              <a:rPr lang="en-US" sz="1800" b="1" spc="4" dirty="0">
                <a:latin typeface="Maiandra GD" panose="020E0502030308020204" pitchFamily="34" charset="0"/>
                <a:ea typeface="Times New Roman" panose="02020603050405020304" pitchFamily="18" charset="0"/>
              </a:rPr>
              <a:t> </a:t>
            </a:r>
            <a:r>
              <a:rPr lang="en-US" sz="1800" b="1" dirty="0">
                <a:latin typeface="Maiandra GD" panose="020E0502030308020204" pitchFamily="34" charset="0"/>
                <a:ea typeface="Times New Roman" panose="02020603050405020304" pitchFamily="18" charset="0"/>
              </a:rPr>
              <a:t>2009</a:t>
            </a:r>
            <a:r>
              <a:rPr lang="en-US" sz="1800" b="1" spc="15" dirty="0">
                <a:latin typeface="Maiandra GD" panose="020E0502030308020204" pitchFamily="34" charset="0"/>
                <a:ea typeface="Times New Roman" panose="02020603050405020304" pitchFamily="18" charset="0"/>
              </a:rPr>
              <a:t> </a:t>
            </a:r>
            <a:r>
              <a:rPr lang="en-US" sz="1800" b="1" spc="-4" dirty="0">
                <a:latin typeface="Maiandra GD" panose="020E0502030308020204" pitchFamily="34" charset="0"/>
                <a:ea typeface="Times New Roman" panose="02020603050405020304" pitchFamily="18" charset="0"/>
              </a:rPr>
              <a:t>r</a:t>
            </a:r>
            <a:r>
              <a:rPr lang="en-US" sz="1800" b="1" spc="4" dirty="0">
                <a:latin typeface="Maiandra GD" panose="020E0502030308020204" pitchFamily="34" charset="0"/>
                <a:ea typeface="Times New Roman" panose="02020603050405020304" pitchFamily="18" charset="0"/>
              </a:rPr>
              <a:t>u</a:t>
            </a:r>
            <a:r>
              <a:rPr lang="en-US" sz="1800" b="1" dirty="0">
                <a:latin typeface="Maiandra GD" panose="020E0502030308020204" pitchFamily="34" charset="0"/>
                <a:ea typeface="Times New Roman" panose="02020603050405020304" pitchFamily="18" charset="0"/>
              </a:rPr>
              <a:t>l</a:t>
            </a:r>
            <a:r>
              <a:rPr lang="en-US" sz="1800" b="1" spc="4" dirty="0">
                <a:latin typeface="Maiandra GD" panose="020E0502030308020204" pitchFamily="34" charset="0"/>
                <a:ea typeface="Times New Roman" panose="02020603050405020304" pitchFamily="18" charset="0"/>
              </a:rPr>
              <a:t>e</a:t>
            </a:r>
            <a:r>
              <a:rPr lang="en-US" sz="1800" dirty="0">
                <a:latin typeface="Maiandra GD" panose="020E0502030308020204" pitchFamily="34" charset="0"/>
                <a:ea typeface="Times New Roman" panose="02020603050405020304" pitchFamily="18" charset="0"/>
              </a:rPr>
              <a:t>s,</a:t>
            </a:r>
            <a:r>
              <a:rPr lang="en-US" sz="1800" spc="8" dirty="0">
                <a:latin typeface="Maiandra GD" panose="020E0502030308020204" pitchFamily="34" charset="0"/>
                <a:ea typeface="Times New Roman" panose="02020603050405020304" pitchFamily="18" charset="0"/>
              </a:rPr>
              <a:t> </a:t>
            </a:r>
            <a:endParaRPr lang="en-US" sz="1800" dirty="0">
              <a:latin typeface="Maiandra GD" panose="020E0502030308020204" pitchFamily="34" charset="0"/>
            </a:endParaRPr>
          </a:p>
          <a:p>
            <a:pPr marL="0" indent="0" algn="just">
              <a:buNone/>
            </a:pPr>
            <a:endParaRPr lang="en-US" dirty="0">
              <a:latin typeface="Maiandra GD" panose="020E0502030308020204" pitchFamily="34" charset="0"/>
            </a:endParaRPr>
          </a:p>
          <a:p>
            <a:pPr marL="0" indent="0" algn="just">
              <a:buNone/>
            </a:pPr>
            <a:r>
              <a:rPr lang="en-US" dirty="0">
                <a:latin typeface="Maiandra GD" panose="020E0502030308020204" pitchFamily="34" charset="0"/>
              </a:rPr>
              <a:t>Judicial Review is the process by which High Court exercises its inherent powers and super visionary powers to determine whether an administrative action is lawful or not and to award the suitable remedies.</a:t>
            </a:r>
            <a:endParaRPr lang="en-US" sz="1800" b="1" dirty="0">
              <a:solidFill>
                <a:schemeClr val="accent2"/>
              </a:solidFill>
              <a:latin typeface="Maiandra GD" panose="020E0502030308020204" pitchFamily="34" charset="0"/>
              <a:ea typeface="Times New Roman" panose="02020603050405020304" pitchFamily="18" charset="0"/>
              <a:cs typeface="Times New Roman" panose="02020603050405020304" pitchFamily="18" charset="0"/>
            </a:endParaRPr>
          </a:p>
          <a:p>
            <a:pPr marL="0" marR="251936" indent="0" algn="just">
              <a:lnSpc>
                <a:spcPct val="115000"/>
              </a:lnSpc>
              <a:spcAft>
                <a:spcPts val="750"/>
              </a:spcAft>
              <a:buNone/>
            </a:pPr>
            <a:r>
              <a:rPr lang="en-US" sz="1800" b="1" dirty="0">
                <a:latin typeface="Maiandra GD" panose="020E0502030308020204" pitchFamily="34" charset="0"/>
                <a:ea typeface="Times New Roman" panose="02020603050405020304" pitchFamily="18" charset="0"/>
                <a:cs typeface="Times New Roman" panose="02020603050405020304" pitchFamily="18" charset="0"/>
              </a:rPr>
              <a:t>Read - Cl</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ar</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Cha</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nn</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l I</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nd</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p</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en</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t </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ga</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nd</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 Ltd v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P</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b</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l</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P</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c</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me</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t </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d</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Dis</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p</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osal </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O</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f</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spc="-11" dirty="0">
                <a:latin typeface="Maiandra GD" panose="020E0502030308020204" pitchFamily="34" charset="0"/>
                <a:ea typeface="Times New Roman" panose="02020603050405020304" pitchFamily="18" charset="0"/>
                <a:cs typeface="Times New Roman" panose="02020603050405020304" pitchFamily="18" charset="0"/>
              </a:rPr>
              <a:t>P</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ub</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l</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c</a:t>
            </a:r>
            <a:r>
              <a:rPr lang="en-US" sz="1800"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Ass</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ts </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u</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tho</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ity </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M</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isc</a:t>
            </a:r>
            <a:r>
              <a:rPr lang="en-US" sz="1800" b="1" spc="8" dirty="0">
                <a:latin typeface="Maiandra GD" panose="020E0502030308020204" pitchFamily="34" charset="0"/>
                <a:ea typeface="Times New Roman" panose="02020603050405020304" pitchFamily="18" charset="0"/>
                <a:cs typeface="Times New Roman" panose="02020603050405020304" pitchFamily="18" charset="0"/>
              </a:rPr>
              <a:t>.</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Ap</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p</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.No.380 Of</a:t>
            </a:r>
            <a:r>
              <a:rPr lang="en-US" sz="1800"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latin typeface="Maiandra GD" panose="020E0502030308020204" pitchFamily="34" charset="0"/>
                <a:ea typeface="Times New Roman" panose="02020603050405020304" pitchFamily="18" charset="0"/>
                <a:cs typeface="Times New Roman" panose="02020603050405020304" pitchFamily="18" charset="0"/>
              </a:rPr>
              <a:t>2008)</a:t>
            </a:r>
            <a:r>
              <a:rPr lang="en-US" sz="1800" dirty="0">
                <a:latin typeface="Maiandra GD" panose="020E0502030308020204" pitchFamily="34" charset="0"/>
                <a:ea typeface="Times New Roman" panose="02020603050405020304" pitchFamily="18" charset="0"/>
                <a:cs typeface="Times New Roman" panose="02020603050405020304" pitchFamily="18" charset="0"/>
              </a:rPr>
              <a:t> </a:t>
            </a:r>
            <a:endParaRPr lang="en-UG" sz="1800" dirty="0">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1018686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5AFEC-8D0B-CE0D-87C2-128181687588}"/>
              </a:ext>
            </a:extLst>
          </p:cNvPr>
          <p:cNvSpPr>
            <a:spLocks noGrp="1"/>
          </p:cNvSpPr>
          <p:nvPr>
            <p:ph type="title"/>
          </p:nvPr>
        </p:nvSpPr>
        <p:spPr>
          <a:xfrm>
            <a:off x="688623" y="804520"/>
            <a:ext cx="7326212" cy="832369"/>
          </a:xfrm>
        </p:spPr>
        <p:txBody>
          <a:bodyPr>
            <a:normAutofit fontScale="90000"/>
          </a:bodyPr>
          <a:lstStyle/>
          <a:p>
            <a:r>
              <a:rPr lang="en-GB" sz="2400" b="1" kern="0" dirty="0">
                <a:effectLst/>
                <a:latin typeface="Maiandra GD" panose="020E0502030308020204" pitchFamily="34" charset="0"/>
                <a:ea typeface="Arial Unicode MS"/>
                <a:cs typeface="Times New Roman" panose="02020603050405020304" pitchFamily="18" charset="0"/>
              </a:rPr>
              <a:t>Black’s Law Dictionary, 8</a:t>
            </a:r>
            <a:r>
              <a:rPr lang="en-GB" sz="2400" b="1" kern="0" baseline="30000" dirty="0">
                <a:effectLst/>
                <a:latin typeface="Maiandra GD" panose="020E0502030308020204" pitchFamily="34" charset="0"/>
                <a:ea typeface="Arial Unicode MS"/>
                <a:cs typeface="Times New Roman" panose="02020603050405020304" pitchFamily="18" charset="0"/>
              </a:rPr>
              <a:t>th</a:t>
            </a:r>
            <a:r>
              <a:rPr lang="en-GB" sz="2400" b="1" kern="0" dirty="0">
                <a:effectLst/>
                <a:latin typeface="Maiandra GD" panose="020E0502030308020204" pitchFamily="34" charset="0"/>
                <a:ea typeface="Arial Unicode MS"/>
                <a:cs typeface="Times New Roman" panose="02020603050405020304" pitchFamily="18" charset="0"/>
              </a:rPr>
              <a:t> Edition at page 864 defines judicial review as:</a:t>
            </a:r>
            <a:br>
              <a:rPr lang="en-UG" sz="2400" b="1" kern="0"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G" sz="2400"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5B3C3C2-93BA-BBA0-073A-0D8A5273DAE8}"/>
              </a:ext>
            </a:extLst>
          </p:cNvPr>
          <p:cNvSpPr>
            <a:spLocks noGrp="1"/>
          </p:cNvSpPr>
          <p:nvPr>
            <p:ph idx="1"/>
          </p:nvPr>
        </p:nvSpPr>
        <p:spPr>
          <a:xfrm>
            <a:off x="688623" y="2015733"/>
            <a:ext cx="7326211" cy="3450613"/>
          </a:xfrm>
        </p:spPr>
        <p:txBody>
          <a:bodyPr>
            <a:normAutofit/>
          </a:bodyPr>
          <a:lstStyle/>
          <a:p>
            <a:pPr marL="0" indent="0" algn="just">
              <a:buNone/>
            </a:pPr>
            <a:r>
              <a:rPr lang="en-GB" dirty="0">
                <a:effectLst/>
                <a:latin typeface="Maiandra GD" panose="020E0502030308020204" pitchFamily="34" charset="0"/>
                <a:ea typeface="Arial Unicode MS"/>
              </a:rPr>
              <a:t>“A court’s power to review the actions of other branches or levels of government; especially the court’s power to invalidate legislative and executive actions as being unconstitutional. </a:t>
            </a:r>
          </a:p>
          <a:p>
            <a:pPr marL="0" indent="0" algn="just">
              <a:buNone/>
            </a:pPr>
            <a:r>
              <a:rPr lang="en-GB" dirty="0">
                <a:effectLst/>
                <a:latin typeface="Maiandra GD" panose="020E0502030308020204" pitchFamily="34" charset="0"/>
                <a:ea typeface="Arial Unicode MS"/>
              </a:rPr>
              <a:t>“The Constitutional Doctrine providing for this power.”</a:t>
            </a:r>
          </a:p>
          <a:p>
            <a:pPr marL="0" indent="0" algn="just">
              <a:buNone/>
            </a:pPr>
            <a:endParaRPr lang="en-GB" dirty="0">
              <a:effectLst/>
              <a:latin typeface="Maiandra GD" panose="020E0502030308020204" pitchFamily="34" charset="0"/>
              <a:ea typeface="Arial Unicode MS"/>
            </a:endParaRPr>
          </a:p>
          <a:p>
            <a:pPr marL="0" indent="0" algn="just">
              <a:buNone/>
            </a:pPr>
            <a:r>
              <a:rPr lang="en-GB" dirty="0">
                <a:effectLst/>
                <a:latin typeface="Maiandra GD" panose="020E0502030308020204" pitchFamily="34" charset="0"/>
                <a:ea typeface="Arial Unicode MS"/>
              </a:rPr>
              <a:t> “A court’s review of a lower court’s or administrative body’s factual or legal findings”.</a:t>
            </a:r>
            <a:endParaRPr lang="en-UG" dirty="0">
              <a:latin typeface="Maiandra GD" panose="020E0502030308020204" pitchFamily="34" charset="0"/>
            </a:endParaRPr>
          </a:p>
        </p:txBody>
      </p:sp>
    </p:spTree>
    <p:extLst>
      <p:ext uri="{BB962C8B-B14F-4D97-AF65-F5344CB8AC3E}">
        <p14:creationId xmlns:p14="http://schemas.microsoft.com/office/powerpoint/2010/main" val="1026890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63C21-DA7E-8F6F-535F-F4ADC1D07C6E}"/>
              </a:ext>
            </a:extLst>
          </p:cNvPr>
          <p:cNvSpPr>
            <a:spLocks noGrp="1"/>
          </p:cNvSpPr>
          <p:nvPr>
            <p:ph type="title"/>
          </p:nvPr>
        </p:nvSpPr>
        <p:spPr/>
        <p:txBody>
          <a:bodyPr/>
          <a:lstStyle/>
          <a:p>
            <a:r>
              <a:rPr lang="en-US" b="1" dirty="0">
                <a:latin typeface="Maiandra GD" panose="020E0502030308020204" pitchFamily="34" charset="0"/>
              </a:rPr>
              <a:t>LEGAL AUTHORITY FOR JUDICIAL REVIEW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49B027E-13E9-5BEA-E01C-2AE51D19E1C1}"/>
              </a:ext>
            </a:extLst>
          </p:cNvPr>
          <p:cNvSpPr>
            <a:spLocks noGrp="1"/>
          </p:cNvSpPr>
          <p:nvPr>
            <p:ph idx="1"/>
          </p:nvPr>
        </p:nvSpPr>
        <p:spPr/>
        <p:txBody>
          <a:bodyPr>
            <a:normAutofit lnSpcReduction="10000"/>
          </a:bodyPr>
          <a:lstStyle/>
          <a:p>
            <a:pPr marL="0" marR="37148" indent="0" algn="just">
              <a:lnSpc>
                <a:spcPct val="115000"/>
              </a:lnSpc>
              <a:spcAft>
                <a:spcPts val="750"/>
              </a:spcAft>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spc="-4" dirty="0">
                <a:latin typeface="Maiandra GD" panose="020E0502030308020204" pitchFamily="34" charset="0"/>
                <a:ea typeface="Times New Roman" panose="02020603050405020304" pitchFamily="18" charset="0"/>
                <a:cs typeface="Times New Roman" panose="02020603050405020304" pitchFamily="18" charset="0"/>
              </a:rPr>
              <a:t>r</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ticle</a:t>
            </a:r>
            <a:r>
              <a:rPr lang="en-US" spc="-34"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42</a:t>
            </a:r>
            <a:r>
              <a:rPr lang="en-US" spc="-38"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pc="-38"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38"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Consti</a:t>
            </a:r>
            <a:r>
              <a:rPr lang="en-US" spc="4" dirty="0">
                <a:latin typeface="Maiandra GD" panose="020E0502030308020204" pitchFamily="34" charset="0"/>
                <a:ea typeface="Times New Roman" panose="02020603050405020304" pitchFamily="18" charset="0"/>
                <a:cs typeface="Times New Roman" panose="02020603050405020304" pitchFamily="18" charset="0"/>
              </a:rPr>
              <a:t>t</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ut</a:t>
            </a:r>
            <a:r>
              <a:rPr lang="en-US" spc="4" dirty="0">
                <a:latin typeface="Maiandra GD" panose="020E0502030308020204" pitchFamily="34" charset="0"/>
                <a:ea typeface="Times New Roman" panose="02020603050405020304" pitchFamily="18" charset="0"/>
                <a:cs typeface="Times New Roman" panose="02020603050405020304" pitchFamily="18" charset="0"/>
              </a:rPr>
              <a:t>i</a:t>
            </a:r>
            <a:r>
              <a:rPr lang="en-US" spc="-8" dirty="0">
                <a:latin typeface="Maiandra GD" panose="020E0502030308020204" pitchFamily="34" charset="0"/>
                <a:ea typeface="Times New Roman" panose="02020603050405020304" pitchFamily="18" charset="0"/>
                <a:cs typeface="Times New Roman" panose="02020603050405020304" pitchFamily="18" charset="0"/>
              </a:rPr>
              <a:t>o</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n</a:t>
            </a:r>
            <a:r>
              <a:rPr lang="en-US" spc="-38"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whi</a:t>
            </a:r>
            <a:r>
              <a:rPr lang="en-US" spc="-4" dirty="0">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38"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pc="-4" dirty="0">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spc="-34"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“Any</a:t>
            </a:r>
            <a:r>
              <a:rPr lang="en-US"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p</a:t>
            </a:r>
            <a:r>
              <a:rPr lang="en-US" b="1" spc="-4" dirty="0">
                <a:latin typeface="Maiandra GD" panose="020E0502030308020204" pitchFamily="34" charset="0"/>
                <a:ea typeface="Times New Roman" panose="02020603050405020304" pitchFamily="18" charset="0"/>
                <a:cs typeface="Times New Roman" panose="02020603050405020304" pitchFamily="18" charset="0"/>
              </a:rPr>
              <a:t>er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son</a:t>
            </a:r>
            <a:r>
              <a:rPr lang="en-US"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pp</a:t>
            </a:r>
            <a:r>
              <a:rPr lang="en-US"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g </a:t>
            </a:r>
            <a:r>
              <a:rPr lang="en-US" b="1" spc="4" dirty="0">
                <a:latin typeface="Maiandra GD" panose="020E0502030308020204" pitchFamily="34" charset="0"/>
                <a:ea typeface="Times New Roman" panose="02020603050405020304" pitchFamily="18" charset="0"/>
                <a:cs typeface="Times New Roman" panose="02020603050405020304" pitchFamily="18" charset="0"/>
              </a:rPr>
              <a:t>b</a:t>
            </a:r>
            <a:r>
              <a:rPr lang="en-US"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b="1" spc="4" dirty="0">
                <a:latin typeface="Maiandra GD" panose="020E0502030308020204" pitchFamily="34" charset="0"/>
                <a:ea typeface="Times New Roman" panose="02020603050405020304" pitchFamily="18" charset="0"/>
                <a:cs typeface="Times New Roman" panose="02020603050405020304" pitchFamily="18" charset="0"/>
              </a:rPr>
              <a:t>f</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d</a:t>
            </a:r>
            <a:r>
              <a:rPr lang="en-US" b="1" spc="-11" dirty="0">
                <a:latin typeface="Maiandra GD" panose="020E0502030308020204" pitchFamily="34" charset="0"/>
                <a:ea typeface="Times New Roman" panose="02020603050405020304" pitchFamily="18" charset="0"/>
                <a:cs typeface="Times New Roman" panose="02020603050405020304" pitchFamily="18" charset="0"/>
              </a:rPr>
              <a:t>m</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ist</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t</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ive</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b="1" spc="4" dirty="0">
                <a:latin typeface="Maiandra GD" panose="020E0502030308020204" pitchFamily="34" charset="0"/>
                <a:ea typeface="Times New Roman" panose="02020603050405020304" pitchFamily="18" charset="0"/>
                <a:cs typeface="Times New Roman" panose="02020603050405020304" pitchFamily="18" charset="0"/>
              </a:rPr>
              <a:t>ff</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icial</a:t>
            </a:r>
            <a:r>
              <a:rPr lang="en-US"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b="1" spc="4" dirty="0">
                <a:latin typeface="Maiandra GD" panose="020E0502030308020204" pitchFamily="34" charset="0"/>
                <a:ea typeface="Times New Roman" panose="02020603050405020304" pitchFamily="18" charset="0"/>
                <a:cs typeface="Times New Roman" panose="02020603050405020304" pitchFamily="18" charset="0"/>
              </a:rPr>
              <a:t> b</a:t>
            </a:r>
            <a:r>
              <a:rPr lang="en-US" b="1" spc="-8" dirty="0">
                <a:latin typeface="Maiandra GD" panose="020E0502030308020204" pitchFamily="34" charset="0"/>
                <a:ea typeface="Times New Roman" panose="02020603050405020304" pitchFamily="18" charset="0"/>
                <a:cs typeface="Times New Roman" panose="02020603050405020304" pitchFamily="18" charset="0"/>
              </a:rPr>
              <a:t>o</a:t>
            </a:r>
            <a:r>
              <a:rPr lang="en-US" b="1" spc="4" dirty="0">
                <a:latin typeface="Maiandra GD" panose="020E0502030308020204" pitchFamily="34" charset="0"/>
                <a:ea typeface="Times New Roman" panose="02020603050405020304" pitchFamily="18" charset="0"/>
                <a:cs typeface="Times New Roman" panose="02020603050405020304" pitchFamily="18" charset="0"/>
              </a:rPr>
              <a:t>d</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y</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h</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as a</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ig</a:t>
            </a:r>
            <a:r>
              <a:rPr lang="en-US" b="1" spc="4" dirty="0">
                <a:latin typeface="Maiandra GD" panose="020E0502030308020204" pitchFamily="34" charset="0"/>
                <a:ea typeface="Times New Roman" panose="02020603050405020304" pitchFamily="18" charset="0"/>
                <a:cs typeface="Times New Roman" panose="02020603050405020304" pitchFamily="18" charset="0"/>
              </a:rPr>
              <a:t>h</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b</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e</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8" dirty="0">
                <a:latin typeface="Maiandra GD" panose="020E0502030308020204" pitchFamily="34" charset="0"/>
                <a:ea typeface="Times New Roman" panose="02020603050405020304" pitchFamily="18" charset="0"/>
                <a:cs typeface="Times New Roman" panose="02020603050405020304" pitchFamily="18" charset="0"/>
              </a:rPr>
              <a:t>r</a:t>
            </a:r>
            <a:r>
              <a:rPr lang="en-US"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b="1" spc="8"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8"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d justly  a</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b="1" spc="217"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f</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airly  a</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d</a:t>
            </a:r>
            <a:r>
              <a:rPr lang="en-US" b="1" spc="217"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b="1" spc="4" dirty="0">
                <a:latin typeface="Maiandra GD" panose="020E0502030308020204" pitchFamily="34" charset="0"/>
                <a:ea typeface="Times New Roman" panose="02020603050405020304" pitchFamily="18" charset="0"/>
                <a:cs typeface="Times New Roman" panose="02020603050405020304" pitchFamily="18" charset="0"/>
              </a:rPr>
              <a:t>h</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all  </a:t>
            </a:r>
            <a:r>
              <a:rPr lang="en-US" b="1" spc="4" dirty="0">
                <a:latin typeface="Maiandra GD" panose="020E0502030308020204" pitchFamily="34" charset="0"/>
                <a:ea typeface="Times New Roman" panose="02020603050405020304" pitchFamily="18" charset="0"/>
                <a:cs typeface="Times New Roman" panose="02020603050405020304" pitchFamily="18" charset="0"/>
              </a:rPr>
              <a:t>h</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ave</a:t>
            </a:r>
            <a:r>
              <a:rPr lang="en-US" b="1" spc="22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  </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ig</a:t>
            </a:r>
            <a:r>
              <a:rPr lang="en-US" b="1" spc="4" dirty="0">
                <a:latin typeface="Maiandra GD" panose="020E0502030308020204" pitchFamily="34" charset="0"/>
                <a:ea typeface="Times New Roman" panose="02020603050405020304" pitchFamily="18" charset="0"/>
                <a:cs typeface="Times New Roman" panose="02020603050405020304" pitchFamily="18" charset="0"/>
              </a:rPr>
              <a:t>h</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22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b="1" spc="22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pp</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ly  to</a:t>
            </a:r>
            <a:r>
              <a:rPr lang="en-US" b="1" spc="22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  </a:t>
            </a:r>
            <a:r>
              <a:rPr lang="en-US" b="1" spc="-4" dirty="0">
                <a:latin typeface="Maiandra GD" panose="020E0502030308020204" pitchFamily="34" charset="0"/>
                <a:ea typeface="Times New Roman" panose="02020603050405020304" pitchFamily="18" charset="0"/>
                <a:cs typeface="Times New Roman" panose="02020603050405020304" pitchFamily="18" charset="0"/>
              </a:rPr>
              <a:t>c</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a:t>
            </a:r>
            <a:r>
              <a:rPr lang="en-US" b="1" spc="4" dirty="0">
                <a:latin typeface="Maiandra GD" panose="020E0502030308020204" pitchFamily="34" charset="0"/>
                <a:ea typeface="Times New Roman" panose="02020603050405020304" pitchFamily="18" charset="0"/>
                <a:cs typeface="Times New Roman" panose="02020603050405020304" pitchFamily="18" charset="0"/>
              </a:rPr>
              <a:t>u</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221" dirty="0">
                <a:latin typeface="Maiandra GD" panose="020E0502030308020204" pitchFamily="34" charset="0"/>
                <a:ea typeface="Times New Roman" panose="02020603050405020304" pitchFamily="18" charset="0"/>
                <a:cs typeface="Times New Roman" panose="02020603050405020304" pitchFamily="18" charset="0"/>
              </a:rPr>
              <a:t> </a:t>
            </a:r>
            <a:r>
              <a:rPr lang="en-US" b="1" spc="26" dirty="0">
                <a:latin typeface="Maiandra GD" panose="020E0502030308020204" pitchFamily="34" charset="0"/>
                <a:ea typeface="Times New Roman" panose="02020603050405020304" pitchFamily="18" charset="0"/>
                <a:cs typeface="Times New Roman" panose="02020603050405020304" pitchFamily="18" charset="0"/>
              </a:rPr>
              <a:t>o</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f </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l</a:t>
            </a:r>
            <a:r>
              <a:rPr lang="en-US" b="1" spc="-8"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w </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in </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re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b="1" spc="4" dirty="0">
                <a:latin typeface="Maiandra GD" panose="020E0502030308020204" pitchFamily="34" charset="0"/>
                <a:ea typeface="Times New Roman" panose="02020603050405020304" pitchFamily="18" charset="0"/>
                <a:cs typeface="Times New Roman" panose="02020603050405020304" pitchFamily="18" charset="0"/>
              </a:rPr>
              <a:t>p</a:t>
            </a:r>
            <a:r>
              <a:rPr lang="en-US" b="1" spc="-4" dirty="0">
                <a:latin typeface="Maiandra GD" panose="020E0502030308020204" pitchFamily="34" charset="0"/>
                <a:ea typeface="Times New Roman" panose="02020603050405020304" pitchFamily="18" charset="0"/>
                <a:cs typeface="Times New Roman" panose="02020603050405020304" pitchFamily="18" charset="0"/>
              </a:rPr>
              <a:t>ec</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22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of </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y a</a:t>
            </a:r>
            <a:r>
              <a:rPr lang="en-US" b="1" spc="4" dirty="0">
                <a:latin typeface="Maiandra GD" panose="020E0502030308020204" pitchFamily="34" charset="0"/>
                <a:ea typeface="Times New Roman" panose="02020603050405020304" pitchFamily="18" charset="0"/>
                <a:cs typeface="Times New Roman" panose="02020603050405020304" pitchFamily="18" charset="0"/>
              </a:rPr>
              <a:t>d</a:t>
            </a:r>
            <a:r>
              <a:rPr lang="en-US" b="1" spc="-11" dirty="0">
                <a:latin typeface="Maiandra GD" panose="020E0502030308020204" pitchFamily="34" charset="0"/>
                <a:ea typeface="Times New Roman" panose="02020603050405020304" pitchFamily="18" charset="0"/>
                <a:cs typeface="Times New Roman" panose="02020603050405020304" pitchFamily="18" charset="0"/>
              </a:rPr>
              <a:t>m</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ist</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ative</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de</a:t>
            </a:r>
            <a:r>
              <a:rPr lang="en-US" b="1" spc="-4" dirty="0">
                <a:latin typeface="Maiandra GD" panose="020E0502030308020204" pitchFamily="34" charset="0"/>
                <a:ea typeface="Times New Roman" panose="02020603050405020304" pitchFamily="18" charset="0"/>
                <a:cs typeface="Times New Roman" panose="02020603050405020304" pitchFamily="18" charset="0"/>
              </a:rPr>
              <a:t>c</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is</a:t>
            </a:r>
            <a:r>
              <a:rPr lang="en-US"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taken agai</a:t>
            </a:r>
            <a:r>
              <a:rPr lang="en-US" b="1" spc="4" dirty="0">
                <a:latin typeface="Maiandra GD" panose="020E0502030308020204" pitchFamily="34" charset="0"/>
                <a:ea typeface="Times New Roman" panose="02020603050405020304" pitchFamily="18" charset="0"/>
                <a:cs typeface="Times New Roman" panose="02020603050405020304" pitchFamily="18" charset="0"/>
              </a:rPr>
              <a:t>n</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st h</a:t>
            </a:r>
            <a:r>
              <a:rPr lang="en-US"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m</a:t>
            </a:r>
            <a:r>
              <a:rPr lang="en-US" b="1" spc="-11"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or</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he</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S" spc="4" dirty="0">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pc="4" dirty="0">
                <a:latin typeface="Maiandra GD" panose="020E0502030308020204" pitchFamily="34" charset="0"/>
                <a:ea typeface="Times New Roman" panose="02020603050405020304" pitchFamily="18" charset="0"/>
                <a:cs typeface="Times New Roman" panose="02020603050405020304" pitchFamily="18" charset="0"/>
              </a:rPr>
              <a:t>Section</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a:t>
            </a:r>
            <a:r>
              <a:rPr lang="en-US" spc="-19"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36</a:t>
            </a:r>
            <a:r>
              <a:rPr lang="en-US" spc="-11"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of</a:t>
            </a:r>
            <a:r>
              <a:rPr lang="en-US" spc="-23"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a:t>
            </a:r>
            <a:r>
              <a:rPr lang="en-US" spc="-11" dirty="0">
                <a:latin typeface="Maiandra GD" panose="020E0502030308020204" pitchFamily="34" charset="0"/>
                <a:ea typeface="Times New Roman" panose="02020603050405020304" pitchFamily="18" charset="0"/>
                <a:cs typeface="Times New Roman" panose="02020603050405020304" pitchFamily="18" charset="0"/>
              </a:rPr>
              <a:t> </a:t>
            </a:r>
            <a:r>
              <a:rPr lang="en-US" spc="8" dirty="0">
                <a:latin typeface="Maiandra GD" panose="020E0502030308020204" pitchFamily="34" charset="0"/>
                <a:ea typeface="Times New Roman" panose="02020603050405020304" pitchFamily="18" charset="0"/>
                <a:cs typeface="Times New Roman" panose="02020603050405020304" pitchFamily="18" charset="0"/>
              </a:rPr>
              <a:t>J</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udic</a:t>
            </a:r>
            <a:r>
              <a:rPr lang="en-US" spc="-4" dirty="0">
                <a:latin typeface="Maiandra GD" panose="020E0502030308020204" pitchFamily="34" charset="0"/>
                <a:ea typeface="Times New Roman" panose="02020603050405020304" pitchFamily="18" charset="0"/>
                <a:cs typeface="Times New Roman" panose="02020603050405020304" pitchFamily="18" charset="0"/>
              </a:rPr>
              <a:t>a</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ture</a:t>
            </a:r>
            <a:r>
              <a:rPr lang="en-US" spc="-23" dirty="0">
                <a:latin typeface="Maiandra GD" panose="020E0502030308020204" pitchFamily="34" charset="0"/>
                <a:ea typeface="Times New Roman" panose="02020603050405020304" pitchFamily="18" charset="0"/>
                <a:cs typeface="Times New Roman" panose="02020603050405020304" pitchFamily="18" charset="0"/>
              </a:rPr>
              <a:t> </a:t>
            </a:r>
            <a:r>
              <a:rPr lang="en-US" spc="8" dirty="0">
                <a:latin typeface="Maiandra GD" panose="020E0502030308020204" pitchFamily="34" charset="0"/>
                <a:ea typeface="Times New Roman" panose="02020603050405020304" pitchFamily="18" charset="0"/>
                <a:cs typeface="Times New Roman" panose="02020603050405020304" pitchFamily="18" charset="0"/>
              </a:rPr>
              <a:t>A</a:t>
            </a:r>
            <a:r>
              <a:rPr lang="en-US" spc="-4" dirty="0">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spc="-15"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whi</a:t>
            </a:r>
            <a:r>
              <a:rPr lang="en-US" spc="-4" dirty="0">
                <a:latin typeface="Maiandra GD" panose="020E0502030308020204" pitchFamily="34" charset="0"/>
                <a:ea typeface="Times New Roman" panose="02020603050405020304" pitchFamily="18" charset="0"/>
                <a:cs typeface="Times New Roman" panose="02020603050405020304" pitchFamily="18" charset="0"/>
              </a:rPr>
              <a:t>c</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spc="-11" dirty="0">
                <a:latin typeface="Maiandra GD" panose="020E0502030308020204" pitchFamily="34" charset="0"/>
                <a:ea typeface="Times New Roman" panose="02020603050405020304" pitchFamily="18" charset="0"/>
                <a:cs typeface="Times New Roman" panose="02020603050405020304" pitchFamily="18" charset="0"/>
              </a:rPr>
              <a:t>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provid</a:t>
            </a:r>
            <a:r>
              <a:rPr lang="en-US" spc="-4" dirty="0">
                <a:latin typeface="Maiandra GD" panose="020E0502030308020204" pitchFamily="34" charset="0"/>
                <a:ea typeface="Times New Roman" panose="02020603050405020304" pitchFamily="18" charset="0"/>
                <a:cs typeface="Times New Roman" panose="02020603050405020304" pitchFamily="18" charset="0"/>
              </a:rPr>
              <a:t>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s that</a:t>
            </a:r>
            <a:r>
              <a:rPr lang="en-US"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the Hi</a:t>
            </a:r>
            <a:r>
              <a:rPr lang="en-US" b="1" spc="-8" dirty="0">
                <a:latin typeface="Maiandra GD" panose="020E0502030308020204" pitchFamily="34" charset="0"/>
                <a:ea typeface="Times New Roman" panose="02020603050405020304" pitchFamily="18" charset="0"/>
                <a:cs typeface="Times New Roman" panose="02020603050405020304" pitchFamily="18" charset="0"/>
              </a:rPr>
              <a:t>g</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Court sh</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ll</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ve pow</a:t>
            </a:r>
            <a:r>
              <a:rPr lang="en-US"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rs of</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b="1" spc="-8"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vi</a:t>
            </a:r>
            <a:r>
              <a:rPr lang="en-US" b="1" spc="8"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w </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sh</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ll</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h</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ve po</a:t>
            </a:r>
            <a:r>
              <a:rPr lang="en-US" b="1" spc="8" dirty="0">
                <a:latin typeface="Maiandra GD" panose="020E0502030308020204" pitchFamily="34" charset="0"/>
                <a:ea typeface="Times New Roman" panose="02020603050405020304" pitchFamily="18" charset="0"/>
                <a:cs typeface="Times New Roman" panose="02020603050405020304" pitchFamily="18" charset="0"/>
              </a:rPr>
              <a:t>w</a:t>
            </a:r>
            <a:r>
              <a:rPr lang="en-US" b="1" spc="15" dirty="0">
                <a:latin typeface="Maiandra GD" panose="020E0502030308020204" pitchFamily="34" charset="0"/>
                <a:ea typeface="Times New Roman" panose="02020603050405020304" pitchFamily="18" charset="0"/>
                <a:cs typeface="Times New Roman" panose="02020603050405020304" pitchFamily="18" charset="0"/>
              </a:rPr>
              <a:t>e</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to</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spc="-8" dirty="0">
                <a:latin typeface="Maiandra GD" panose="020E0502030308020204" pitchFamily="34" charset="0"/>
                <a:ea typeface="Times New Roman" panose="02020603050405020304" pitchFamily="18" charset="0"/>
                <a:cs typeface="Times New Roman" panose="02020603050405020304" pitchFamily="18" charset="0"/>
              </a:rPr>
              <a:t>g</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b="1" spc="-8"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nt</a:t>
            </a:r>
            <a:r>
              <a:rPr lang="en-US" b="1" spc="4"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p</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r</a:t>
            </a:r>
            <a:r>
              <a:rPr lang="en-US" b="1" spc="4" dirty="0">
                <a:latin typeface="Maiandra GD" panose="020E0502030308020204" pitchFamily="34" charset="0"/>
                <a:ea typeface="Times New Roman" panose="02020603050405020304" pitchFamily="18" charset="0"/>
                <a:cs typeface="Times New Roman" panose="02020603050405020304" pitchFamily="18" charset="0"/>
              </a:rPr>
              <a:t>o</a:t>
            </a:r>
            <a:r>
              <a:rPr lang="en-US" b="1" spc="-8" dirty="0">
                <a:latin typeface="Maiandra GD" panose="020E0502030308020204" pitchFamily="34" charset="0"/>
                <a:ea typeface="Times New Roman" panose="02020603050405020304" pitchFamily="18" charset="0"/>
                <a:cs typeface="Times New Roman" panose="02020603050405020304" pitchFamily="18" charset="0"/>
              </a:rPr>
              <a:t>g</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ve r</a:t>
            </a:r>
            <a:r>
              <a:rPr lang="en-US" b="1" spc="-8"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medi</a:t>
            </a:r>
            <a:r>
              <a:rPr lang="en-US" b="1" spc="-4" dirty="0">
                <a:latin typeface="Maiandra GD" panose="020E0502030308020204" pitchFamily="34" charset="0"/>
                <a:ea typeface="Times New Roman" panose="02020603050405020304" pitchFamily="18" charset="0"/>
                <a:cs typeface="Times New Roman" panose="02020603050405020304" pitchFamily="18" charset="0"/>
              </a:rPr>
              <a:t>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s of</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spc="-4" dirty="0">
                <a:latin typeface="Maiandra GD" panose="020E0502030308020204" pitchFamily="34" charset="0"/>
                <a:ea typeface="Times New Roman" panose="02020603050405020304" pitchFamily="18" charset="0"/>
                <a:cs typeface="Times New Roman" panose="02020603050405020304" pitchFamily="18" charset="0"/>
              </a:rPr>
              <a:t>ce</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rtio</a:t>
            </a:r>
            <a:r>
              <a:rPr lang="en-US" b="1" spc="8" dirty="0">
                <a:latin typeface="Maiandra GD" panose="020E0502030308020204" pitchFamily="34" charset="0"/>
                <a:ea typeface="Times New Roman" panose="02020603050405020304" pitchFamily="18" charset="0"/>
                <a:cs typeface="Times New Roman" panose="02020603050405020304" pitchFamily="18" charset="0"/>
              </a:rPr>
              <a:t>r</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ri, </a:t>
            </a:r>
            <a:r>
              <a:rPr lang="en-US" b="1" spc="8" dirty="0">
                <a:latin typeface="Maiandra GD" panose="020E0502030308020204" pitchFamily="34" charset="0"/>
                <a:ea typeface="Times New Roman" panose="02020603050405020304" pitchFamily="18" charset="0"/>
                <a:cs typeface="Times New Roman" panose="02020603050405020304" pitchFamily="18" charset="0"/>
              </a:rPr>
              <a:t>m</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nd</a:t>
            </a:r>
            <a:r>
              <a:rPr lang="en-US" b="1" spc="-4" dirty="0">
                <a:latin typeface="Maiandra GD" panose="020E0502030308020204" pitchFamily="34" charset="0"/>
                <a:ea typeface="Times New Roman" panose="02020603050405020304" pitchFamily="18" charset="0"/>
                <a:cs typeface="Times New Roman" panose="02020603050405020304" pitchFamily="18" charset="0"/>
              </a:rPr>
              <a:t>a</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mus and p</a:t>
            </a:r>
            <a:r>
              <a:rPr lang="en-US" b="1" spc="-4" dirty="0">
                <a:latin typeface="Maiandra GD" panose="020E0502030308020204" pitchFamily="34" charset="0"/>
                <a:ea typeface="Times New Roman" panose="02020603050405020304" pitchFamily="18" charset="0"/>
                <a:cs typeface="Times New Roman" panose="02020603050405020304" pitchFamily="18" charset="0"/>
              </a:rPr>
              <a:t>r</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ohib</a:t>
            </a:r>
            <a:r>
              <a:rPr lang="en-US"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t</a:t>
            </a:r>
            <a:r>
              <a:rPr lang="en-US" b="1" spc="4" dirty="0">
                <a:latin typeface="Maiandra GD" panose="020E0502030308020204" pitchFamily="34" charset="0"/>
                <a:ea typeface="Times New Roman" panose="02020603050405020304" pitchFamily="18" charset="0"/>
                <a:cs typeface="Times New Roman" panose="02020603050405020304" pitchFamily="18" charset="0"/>
              </a:rPr>
              <a:t>i</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on.</a:t>
            </a:r>
            <a:r>
              <a:rPr lang="en-US" b="1" spc="8" dirty="0">
                <a:latin typeface="Maiandra GD" panose="020E0502030308020204" pitchFamily="34" charset="0"/>
                <a:ea typeface="Times New Roman" panose="02020603050405020304" pitchFamily="18" charset="0"/>
                <a:cs typeface="Times New Roman" panose="02020603050405020304" pitchFamily="18" charset="0"/>
              </a:rPr>
              <a:t> </a:t>
            </a:r>
            <a:r>
              <a:rPr lang="en-US" b="1"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b="1"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859464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B1301-53F2-DE2C-F252-96B576D3317B}"/>
              </a:ext>
            </a:extLst>
          </p:cNvPr>
          <p:cNvSpPr>
            <a:spLocks noGrp="1"/>
          </p:cNvSpPr>
          <p:nvPr>
            <p:ph type="title"/>
          </p:nvPr>
        </p:nvSpPr>
        <p:spPr/>
        <p:txBody>
          <a:bodyPr/>
          <a:lstStyle/>
          <a:p>
            <a:r>
              <a:rPr lang="en-US" b="1" dirty="0">
                <a:latin typeface="Maiandra GD" panose="020E0502030308020204" pitchFamily="34" charset="0"/>
              </a:rPr>
              <a:t>DIFFERENCE BETWEEN JUDICIAL REVIEW &amp; APPEAL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C02DECC-7346-9C53-E6AE-D1E39B998D0D}"/>
              </a:ext>
            </a:extLst>
          </p:cNvPr>
          <p:cNvSpPr>
            <a:spLocks noGrp="1"/>
          </p:cNvSpPr>
          <p:nvPr>
            <p:ph idx="1"/>
          </p:nvPr>
        </p:nvSpPr>
        <p:spPr>
          <a:xfrm>
            <a:off x="1443491" y="2015733"/>
            <a:ext cx="6571343" cy="3737953"/>
          </a:xfrm>
        </p:spPr>
        <p:txBody>
          <a:bodyPr>
            <a:normAutofit fontScale="92500" lnSpcReduction="10000"/>
          </a:bodyPr>
          <a:lstStyle/>
          <a:p>
            <a:pPr algn="just"/>
            <a:r>
              <a:rPr lang="en-US" dirty="0">
                <a:latin typeface="Maiandra GD" panose="020E0502030308020204" pitchFamily="34" charset="0"/>
              </a:rPr>
              <a:t>Judicial Review restricts itself to administrative decisions and actions taken by persons and authorities exercising public powers  while an appeal on the other hand is a re-hearing of a dispute of a lower court by a higher court. </a:t>
            </a:r>
          </a:p>
          <a:p>
            <a:pPr algn="just"/>
            <a:r>
              <a:rPr lang="en-US" dirty="0">
                <a:latin typeface="Maiandra GD" panose="020E0502030308020204" pitchFamily="34" charset="0"/>
              </a:rPr>
              <a:t>On Appeal, the Court will question the legality of the decision whereas in judicial review the court will focus more on the decision making process</a:t>
            </a:r>
          </a:p>
          <a:p>
            <a:pPr algn="just"/>
            <a:r>
              <a:rPr lang="en-US" dirty="0">
                <a:latin typeface="Maiandra GD" panose="020E0502030308020204" pitchFamily="34" charset="0"/>
              </a:rPr>
              <a:t>An appeal does not have fixed grounds as judicial review.</a:t>
            </a:r>
          </a:p>
          <a:p>
            <a:pPr algn="just"/>
            <a:r>
              <a:rPr lang="en-US" dirty="0">
                <a:latin typeface="Maiandra GD" panose="020E0502030308020204" pitchFamily="34" charset="0"/>
              </a:rPr>
              <a:t>Difference in the jurisdiction of courts for Appeals &amp; Judicial review </a:t>
            </a: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53871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CA21A-51AB-96F8-C87B-471203898E84}"/>
              </a:ext>
            </a:extLst>
          </p:cNvPr>
          <p:cNvSpPr>
            <a:spLocks noGrp="1"/>
          </p:cNvSpPr>
          <p:nvPr>
            <p:ph type="title"/>
          </p:nvPr>
        </p:nvSpPr>
        <p:spPr/>
        <p:txBody>
          <a:bodyPr>
            <a:normAutofit/>
          </a:bodyPr>
          <a:lstStyle/>
          <a:p>
            <a:r>
              <a:rPr lang="en-US" b="1" dirty="0">
                <a:latin typeface="Maiandra GD" panose="020E0502030308020204" pitchFamily="34" charset="0"/>
              </a:rPr>
              <a:t>GROUNDS FOR AN APPLICATION FOR JUDICIAL REVIEW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C5C3C00-319E-581A-5FBF-F586C611EDE6}"/>
              </a:ext>
            </a:extLst>
          </p:cNvPr>
          <p:cNvSpPr>
            <a:spLocks noGrp="1"/>
          </p:cNvSpPr>
          <p:nvPr>
            <p:ph idx="1"/>
          </p:nvPr>
        </p:nvSpPr>
        <p:spPr/>
        <p:txBody>
          <a:bodyPr>
            <a:normAutofit fontScale="85000" lnSpcReduction="20000"/>
          </a:bodyPr>
          <a:lstStyle/>
          <a:p>
            <a:r>
              <a:rPr lang="en-US" b="1" dirty="0">
                <a:latin typeface="Maiandra GD" panose="020E0502030308020204" pitchFamily="34" charset="0"/>
              </a:rPr>
              <a:t>ULTRA VIRES / ILLEGALITY</a:t>
            </a:r>
          </a:p>
          <a:p>
            <a:pPr marL="0" indent="0">
              <a:buNone/>
            </a:pPr>
            <a:r>
              <a:rPr lang="en-US" dirty="0">
                <a:latin typeface="Maiandra GD" panose="020E0502030308020204" pitchFamily="34" charset="0"/>
              </a:rPr>
              <a:t>This refers to  a situation where a public officer acts beyond his powers and does what he or she is not authorized to do under the law. This is the central principle of administrative law.</a:t>
            </a:r>
          </a:p>
          <a:p>
            <a:pPr marL="385763" indent="-385763">
              <a:buFont typeface="+mj-lt"/>
              <a:buAutoNum type="alphaLcParenR"/>
            </a:pPr>
            <a:r>
              <a:rPr lang="en-US" dirty="0">
                <a:latin typeface="Maiandra GD" panose="020E0502030308020204" pitchFamily="34" charset="0"/>
              </a:rPr>
              <a:t>Where an officer does something that he is not authorized to do.</a:t>
            </a:r>
          </a:p>
          <a:p>
            <a:pPr marL="385763" indent="-385763">
              <a:buFont typeface="+mj-lt"/>
              <a:buAutoNum type="alphaLcParenR"/>
            </a:pPr>
            <a:r>
              <a:rPr lang="en-US" dirty="0">
                <a:latin typeface="Maiandra GD" panose="020E0502030308020204" pitchFamily="34" charset="0"/>
              </a:rPr>
              <a:t>Where an authority body is not properly constituted.</a:t>
            </a:r>
          </a:p>
          <a:p>
            <a:pPr marL="385763" indent="-385763">
              <a:buFont typeface="+mj-lt"/>
              <a:buAutoNum type="alphaLcParenR"/>
            </a:pPr>
            <a:r>
              <a:rPr lang="en-US" dirty="0">
                <a:latin typeface="Maiandra GD" panose="020E0502030308020204" pitchFamily="34" charset="0"/>
              </a:rPr>
              <a:t>Where the exercise of the public powers conflicts with a provision of the general law.</a:t>
            </a:r>
          </a:p>
          <a:p>
            <a:pPr marL="385763" indent="-385763">
              <a:buFont typeface="+mj-lt"/>
              <a:buAutoNum type="alphaLcParenR"/>
            </a:pPr>
            <a:r>
              <a:rPr lang="en-US" dirty="0">
                <a:latin typeface="Maiandra GD" panose="020E0502030308020204" pitchFamily="34" charset="0"/>
              </a:rPr>
              <a:t>Misuse or abuse of discretionary powers.</a:t>
            </a:r>
          </a:p>
        </p:txBody>
      </p:sp>
    </p:spTree>
    <p:extLst>
      <p:ext uri="{BB962C8B-B14F-4D97-AF65-F5344CB8AC3E}">
        <p14:creationId xmlns:p14="http://schemas.microsoft.com/office/powerpoint/2010/main" val="161819438"/>
      </p:ext>
    </p:extLst>
  </p:cSld>
  <p:clrMapOvr>
    <a:masterClrMapping/>
  </p:clrMapOvr>
</p:sld>
</file>

<file path=ppt/theme/theme1.xml><?xml version="1.0" encoding="utf-8"?>
<a:theme xmlns:a="http://schemas.openxmlformats.org/drawingml/2006/main" name="Gallery">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4837</TotalTime>
  <Words>2205</Words>
  <Application>Microsoft Office PowerPoint</Application>
  <PresentationFormat>On-screen Show (4:3)</PresentationFormat>
  <Paragraphs>167</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Gill Sans MT</vt:lpstr>
      <vt:lpstr>Maiandra GD</vt:lpstr>
      <vt:lpstr>Wingdings</vt:lpstr>
      <vt:lpstr>Gallery</vt:lpstr>
      <vt:lpstr>JUDICIAL REVIEW &amp;GOVERNMENT PROCEEDINGS</vt:lpstr>
      <vt:lpstr>OBJECTIVES OF THIS TOPIC</vt:lpstr>
      <vt:lpstr>AUTHORITIES &amp; REFERENCES:</vt:lpstr>
      <vt:lpstr>INTRODUCTION</vt:lpstr>
      <vt:lpstr>DEFINITION OF JUDICIAL REVIEW</vt:lpstr>
      <vt:lpstr>Black’s Law Dictionary, 8th Edition at page 864 defines judicial review as: </vt:lpstr>
      <vt:lpstr>LEGAL AUTHORITY FOR JUDICIAL REVIEW</vt:lpstr>
      <vt:lpstr>DIFFERENCE BETWEEN JUDICIAL REVIEW &amp; APPEAL</vt:lpstr>
      <vt:lpstr>GROUNDS FOR AN APPLICATION FOR JUDICIAL REVIEW</vt:lpstr>
      <vt:lpstr>GROUNDS FOR AN APPLICATION FOR JUDICIAL REVIEW</vt:lpstr>
      <vt:lpstr>GROUNDS FOR AN APPLICATION FOR JUDICIAL REVIEW</vt:lpstr>
      <vt:lpstr>GROUNDS FOR AN APPLICATION FOR JUDICIAL REVIEW</vt:lpstr>
      <vt:lpstr>ADMINISTRATIVE REMEDIES:</vt:lpstr>
      <vt:lpstr>MANDAMUS</vt:lpstr>
      <vt:lpstr>CERTIOTARI</vt:lpstr>
      <vt:lpstr>PROHIBITION</vt:lpstr>
      <vt:lpstr>INJUCTION</vt:lpstr>
      <vt:lpstr>DAMAGES</vt:lpstr>
      <vt:lpstr>CONCLUSION:</vt:lpstr>
      <vt:lpstr>JUDICIAL REVIEW CASE STUDY:</vt:lpstr>
      <vt:lpstr>Questions:</vt:lpstr>
      <vt:lpstr>OSTRACO V AG (Civil Appeal No 32 0f 2002) [2005] UGCA 1 (30 June 2005) </vt:lpstr>
      <vt:lpstr>GOVERNMENT PROCEEDINGS:</vt:lpstr>
      <vt:lpstr>GOVERNMENT PROCEEDINGS:</vt:lpstr>
      <vt:lpstr>GOVERNMENT PROCEEDINGS:</vt:lpstr>
      <vt:lpstr>GOVERNMENT ADMINISTRATIVE LIABILITY </vt:lpstr>
      <vt:lpstr>VICARIOUS LIABILITY</vt:lpstr>
      <vt:lpstr>OCCUPATION LIABILITY</vt:lpstr>
      <vt:lpstr>TRESSPASS TO PERSON</vt:lpstr>
      <vt:lpstr>EXCEPTIONS TO LIABILITY</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 REVIEW &amp; ADMINISTRATIVE REMEDIES</dc:title>
  <dc:creator>Tumusiime Aggrey</dc:creator>
  <cp:lastModifiedBy>Anna Ameda</cp:lastModifiedBy>
  <cp:revision>4</cp:revision>
  <dcterms:created xsi:type="dcterms:W3CDTF">2023-05-11T08:38:36Z</dcterms:created>
  <dcterms:modified xsi:type="dcterms:W3CDTF">2025-03-11T09:04:24Z</dcterms:modified>
</cp:coreProperties>
</file>