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9" r:id="rId4"/>
    <p:sldId id="267" r:id="rId5"/>
    <p:sldId id="284" r:id="rId6"/>
    <p:sldId id="287" r:id="rId7"/>
    <p:sldId id="288" r:id="rId8"/>
    <p:sldId id="289" r:id="rId9"/>
    <p:sldId id="276" r:id="rId10"/>
    <p:sldId id="285" r:id="rId11"/>
    <p:sldId id="275" r:id="rId12"/>
    <p:sldId id="274" r:id="rId13"/>
    <p:sldId id="273" r:id="rId14"/>
    <p:sldId id="283" r:id="rId15"/>
    <p:sldId id="272" r:id="rId16"/>
    <p:sldId id="271" r:id="rId17"/>
    <p:sldId id="282" r:id="rId18"/>
    <p:sldId id="277" r:id="rId19"/>
    <p:sldId id="279" r:id="rId20"/>
    <p:sldId id="281" r:id="rId21"/>
    <p:sldId id="280" r:id="rId22"/>
    <p:sldId id="270" r:id="rId23"/>
    <p:sldId id="286" r:id="rId24"/>
    <p:sldId id="269" r:id="rId25"/>
    <p:sldId id="27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9FB2B-DB2A-48C8-9955-95527454C297}" v="55" dt="2025-06-12T09:33:31.6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102" autoAdjust="0"/>
    <p:restoredTop sz="65490" autoAdjust="0"/>
  </p:normalViewPr>
  <p:slideViewPr>
    <p:cSldViewPr snapToGrid="0">
      <p:cViewPr varScale="1">
        <p:scale>
          <a:sx n="54" d="100"/>
          <a:sy n="54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Ameda" userId="8510c84edc69ab8b" providerId="LiveId" clId="{5A69FB2B-DB2A-48C8-9955-95527454C297}"/>
    <pc:docChg chg="undo custSel addSld modSld">
      <pc:chgData name="Anna Ameda" userId="8510c84edc69ab8b" providerId="LiveId" clId="{5A69FB2B-DB2A-48C8-9955-95527454C297}" dt="2025-06-12T09:56:40.354" v="5267" actId="14100"/>
      <pc:docMkLst>
        <pc:docMk/>
      </pc:docMkLst>
      <pc:sldChg chg="modSp mod">
        <pc:chgData name="Anna Ameda" userId="8510c84edc69ab8b" providerId="LiveId" clId="{5A69FB2B-DB2A-48C8-9955-95527454C297}" dt="2025-06-11T11:02:23.745" v="1440" actId="20577"/>
        <pc:sldMkLst>
          <pc:docMk/>
          <pc:sldMk cId="3142061873" sldId="257"/>
        </pc:sldMkLst>
        <pc:spChg chg="mod">
          <ac:chgData name="Anna Ameda" userId="8510c84edc69ab8b" providerId="LiveId" clId="{5A69FB2B-DB2A-48C8-9955-95527454C297}" dt="2025-06-11T11:02:23.745" v="1440" actId="20577"/>
          <ac:spMkLst>
            <pc:docMk/>
            <pc:sldMk cId="3142061873" sldId="257"/>
            <ac:spMk id="3" creationId="{EE8729BE-611A-8251-8C4B-7E0259BACAA9}"/>
          </ac:spMkLst>
        </pc:spChg>
      </pc:sldChg>
      <pc:sldChg chg="addSp modSp mod setBg">
        <pc:chgData name="Anna Ameda" userId="8510c84edc69ab8b" providerId="LiveId" clId="{5A69FB2B-DB2A-48C8-9955-95527454C297}" dt="2025-06-11T11:40:52.658" v="1476" actId="20577"/>
        <pc:sldMkLst>
          <pc:docMk/>
          <pc:sldMk cId="3025928696" sldId="267"/>
        </pc:sldMkLst>
        <pc:spChg chg="mod">
          <ac:chgData name="Anna Ameda" userId="8510c84edc69ab8b" providerId="LiveId" clId="{5A69FB2B-DB2A-48C8-9955-95527454C297}" dt="2025-06-11T11:40:52.658" v="1476" actId="20577"/>
          <ac:spMkLst>
            <pc:docMk/>
            <pc:sldMk cId="3025928696" sldId="267"/>
            <ac:spMk id="2" creationId="{3FC9ECCE-6BBC-F5A9-BCBC-F16E275ED8D4}"/>
          </ac:spMkLst>
        </pc:spChg>
        <pc:spChg chg="mod">
          <ac:chgData name="Anna Ameda" userId="8510c84edc69ab8b" providerId="LiveId" clId="{5A69FB2B-DB2A-48C8-9955-95527454C297}" dt="2025-06-11T11:40:28.631" v="1471" actId="14100"/>
          <ac:spMkLst>
            <pc:docMk/>
            <pc:sldMk cId="3025928696" sldId="267"/>
            <ac:spMk id="3" creationId="{9AB86154-31B8-2127-5FFA-E23FEE6BB273}"/>
          </ac:spMkLst>
        </pc:spChg>
        <pc:spChg chg="add">
          <ac:chgData name="Anna Ameda" userId="8510c84edc69ab8b" providerId="LiveId" clId="{5A69FB2B-DB2A-48C8-9955-95527454C297}" dt="2025-06-11T11:40:12.138" v="1463" actId="26606"/>
          <ac:spMkLst>
            <pc:docMk/>
            <pc:sldMk cId="3025928696" sldId="267"/>
            <ac:spMk id="8" creationId="{F63C748C-967B-4A7B-A90F-3EDD0F485AC6}"/>
          </ac:spMkLst>
        </pc:spChg>
        <pc:spChg chg="add">
          <ac:chgData name="Anna Ameda" userId="8510c84edc69ab8b" providerId="LiveId" clId="{5A69FB2B-DB2A-48C8-9955-95527454C297}" dt="2025-06-11T11:40:12.138" v="1463" actId="26606"/>
          <ac:spMkLst>
            <pc:docMk/>
            <pc:sldMk cId="3025928696" sldId="267"/>
            <ac:spMk id="10" creationId="{C0143637-4934-44E4-B909-BAF1E7B27972}"/>
          </ac:spMkLst>
        </pc:spChg>
      </pc:sldChg>
      <pc:sldChg chg="addSp delSp modSp mod modNotesTx">
        <pc:chgData name="Anna Ameda" userId="8510c84edc69ab8b" providerId="LiveId" clId="{5A69FB2B-DB2A-48C8-9955-95527454C297}" dt="2025-06-12T09:32:29.741" v="4988" actId="113"/>
        <pc:sldMkLst>
          <pc:docMk/>
          <pc:sldMk cId="1488738020" sldId="270"/>
        </pc:sldMkLst>
        <pc:spChg chg="del">
          <ac:chgData name="Anna Ameda" userId="8510c84edc69ab8b" providerId="LiveId" clId="{5A69FB2B-DB2A-48C8-9955-95527454C297}" dt="2025-06-11T11:49:43.046" v="2178" actId="3680"/>
          <ac:spMkLst>
            <pc:docMk/>
            <pc:sldMk cId="1488738020" sldId="270"/>
            <ac:spMk id="3" creationId="{BB4CEC16-00B7-DD04-F0D2-E62182ADC519}"/>
          </ac:spMkLst>
        </pc:spChg>
        <pc:graphicFrameChg chg="add mod ord modGraphic">
          <ac:chgData name="Anna Ameda" userId="8510c84edc69ab8b" providerId="LiveId" clId="{5A69FB2B-DB2A-48C8-9955-95527454C297}" dt="2025-06-12T09:32:29.741" v="4988" actId="113"/>
          <ac:graphicFrameMkLst>
            <pc:docMk/>
            <pc:sldMk cId="1488738020" sldId="270"/>
            <ac:graphicFrameMk id="4" creationId="{CA881C82-187D-20BF-C949-30957F1E2560}"/>
          </ac:graphicFrameMkLst>
        </pc:graphicFrameChg>
        <pc:graphicFrameChg chg="add mod modGraphic">
          <ac:chgData name="Anna Ameda" userId="8510c84edc69ab8b" providerId="LiveId" clId="{5A69FB2B-DB2A-48C8-9955-95527454C297}" dt="2025-06-12T05:25:46.451" v="4265" actId="14100"/>
          <ac:graphicFrameMkLst>
            <pc:docMk/>
            <pc:sldMk cId="1488738020" sldId="270"/>
            <ac:graphicFrameMk id="5" creationId="{18C0E3F0-F847-3232-96E4-7EDEC2F04ED0}"/>
          </ac:graphicFrameMkLst>
        </pc:graphicFrameChg>
      </pc:sldChg>
      <pc:sldChg chg="modSp mod">
        <pc:chgData name="Anna Ameda" userId="8510c84edc69ab8b" providerId="LiveId" clId="{5A69FB2B-DB2A-48C8-9955-95527454C297}" dt="2025-06-11T11:49:17.340" v="2177" actId="27636"/>
        <pc:sldMkLst>
          <pc:docMk/>
          <pc:sldMk cId="2708759376" sldId="271"/>
        </pc:sldMkLst>
        <pc:spChg chg="mod">
          <ac:chgData name="Anna Ameda" userId="8510c84edc69ab8b" providerId="LiveId" clId="{5A69FB2B-DB2A-48C8-9955-95527454C297}" dt="2025-06-11T11:49:17.340" v="2177" actId="27636"/>
          <ac:spMkLst>
            <pc:docMk/>
            <pc:sldMk cId="2708759376" sldId="271"/>
            <ac:spMk id="3" creationId="{3290F45F-CA47-6D7A-C0D3-BAD99E61C133}"/>
          </ac:spMkLst>
        </pc:spChg>
      </pc:sldChg>
      <pc:sldChg chg="modSp mod">
        <pc:chgData name="Anna Ameda" userId="8510c84edc69ab8b" providerId="LiveId" clId="{5A69FB2B-DB2A-48C8-9955-95527454C297}" dt="2025-06-11T10:58:49.708" v="1403" actId="123"/>
        <pc:sldMkLst>
          <pc:docMk/>
          <pc:sldMk cId="2328271765" sldId="272"/>
        </pc:sldMkLst>
        <pc:spChg chg="mod">
          <ac:chgData name="Anna Ameda" userId="8510c84edc69ab8b" providerId="LiveId" clId="{5A69FB2B-DB2A-48C8-9955-95527454C297}" dt="2025-06-11T10:58:49.708" v="1403" actId="123"/>
          <ac:spMkLst>
            <pc:docMk/>
            <pc:sldMk cId="2328271765" sldId="272"/>
            <ac:spMk id="3" creationId="{DFBED7C6-6535-032A-08C8-D421FDD1A399}"/>
          </ac:spMkLst>
        </pc:spChg>
      </pc:sldChg>
      <pc:sldChg chg="modSp mod">
        <pc:chgData name="Anna Ameda" userId="8510c84edc69ab8b" providerId="LiveId" clId="{5A69FB2B-DB2A-48C8-9955-95527454C297}" dt="2025-06-11T12:08:44.411" v="2416" actId="255"/>
        <pc:sldMkLst>
          <pc:docMk/>
          <pc:sldMk cId="2089410683" sldId="273"/>
        </pc:sldMkLst>
        <pc:spChg chg="mod">
          <ac:chgData name="Anna Ameda" userId="8510c84edc69ab8b" providerId="LiveId" clId="{5A69FB2B-DB2A-48C8-9955-95527454C297}" dt="2025-06-11T12:08:44.411" v="2416" actId="255"/>
          <ac:spMkLst>
            <pc:docMk/>
            <pc:sldMk cId="2089410683" sldId="273"/>
            <ac:spMk id="3" creationId="{5A8C6B69-B4FE-CB68-30CA-DB9282BD38E4}"/>
          </ac:spMkLst>
        </pc:spChg>
      </pc:sldChg>
      <pc:sldChg chg="modSp mod chgLayout">
        <pc:chgData name="Anna Ameda" userId="8510c84edc69ab8b" providerId="LiveId" clId="{5A69FB2B-DB2A-48C8-9955-95527454C297}" dt="2025-06-11T13:55:17.850" v="2585" actId="20577"/>
        <pc:sldMkLst>
          <pc:docMk/>
          <pc:sldMk cId="423689477" sldId="274"/>
        </pc:sldMkLst>
        <pc:spChg chg="mod ord">
          <ac:chgData name="Anna Ameda" userId="8510c84edc69ab8b" providerId="LiveId" clId="{5A69FB2B-DB2A-48C8-9955-95527454C297}" dt="2025-06-11T13:55:06.215" v="2583" actId="123"/>
          <ac:spMkLst>
            <pc:docMk/>
            <pc:sldMk cId="423689477" sldId="274"/>
            <ac:spMk id="2" creationId="{B77B9E22-337F-C730-270F-F2168A610E63}"/>
          </ac:spMkLst>
        </pc:spChg>
        <pc:spChg chg="mod ord">
          <ac:chgData name="Anna Ameda" userId="8510c84edc69ab8b" providerId="LiveId" clId="{5A69FB2B-DB2A-48C8-9955-95527454C297}" dt="2025-06-11T13:55:17.850" v="2585" actId="20577"/>
          <ac:spMkLst>
            <pc:docMk/>
            <pc:sldMk cId="423689477" sldId="274"/>
            <ac:spMk id="3" creationId="{8861EB09-40E2-83A8-B8EF-44DCABE29E86}"/>
          </ac:spMkLst>
        </pc:spChg>
      </pc:sldChg>
      <pc:sldChg chg="modSp mod">
        <pc:chgData name="Anna Ameda" userId="8510c84edc69ab8b" providerId="LiveId" clId="{5A69FB2B-DB2A-48C8-9955-95527454C297}" dt="2025-06-11T14:19:27.035" v="2732" actId="20577"/>
        <pc:sldMkLst>
          <pc:docMk/>
          <pc:sldMk cId="2365482348" sldId="275"/>
        </pc:sldMkLst>
        <pc:spChg chg="mod">
          <ac:chgData name="Anna Ameda" userId="8510c84edc69ab8b" providerId="LiveId" clId="{5A69FB2B-DB2A-48C8-9955-95527454C297}" dt="2025-06-11T14:19:27.035" v="2732" actId="20577"/>
          <ac:spMkLst>
            <pc:docMk/>
            <pc:sldMk cId="2365482348" sldId="275"/>
            <ac:spMk id="3" creationId="{4F5B227D-F06B-6802-3DDE-589D852B71AD}"/>
          </ac:spMkLst>
        </pc:spChg>
      </pc:sldChg>
      <pc:sldChg chg="modSp mod">
        <pc:chgData name="Anna Ameda" userId="8510c84edc69ab8b" providerId="LiveId" clId="{5A69FB2B-DB2A-48C8-9955-95527454C297}" dt="2025-06-11T10:46:40.755" v="378" actId="313"/>
        <pc:sldMkLst>
          <pc:docMk/>
          <pc:sldMk cId="1958855571" sldId="277"/>
        </pc:sldMkLst>
        <pc:spChg chg="mod">
          <ac:chgData name="Anna Ameda" userId="8510c84edc69ab8b" providerId="LiveId" clId="{5A69FB2B-DB2A-48C8-9955-95527454C297}" dt="2025-06-11T10:46:40.755" v="378" actId="313"/>
          <ac:spMkLst>
            <pc:docMk/>
            <pc:sldMk cId="1958855571" sldId="277"/>
            <ac:spMk id="3" creationId="{62766969-2942-AD89-A749-C71054A4A67F}"/>
          </ac:spMkLst>
        </pc:spChg>
      </pc:sldChg>
      <pc:sldChg chg="modSp mod">
        <pc:chgData name="Anna Ameda" userId="8510c84edc69ab8b" providerId="LiveId" clId="{5A69FB2B-DB2A-48C8-9955-95527454C297}" dt="2025-06-12T09:28:00.795" v="4978" actId="14100"/>
        <pc:sldMkLst>
          <pc:docMk/>
          <pc:sldMk cId="3435870638" sldId="278"/>
        </pc:sldMkLst>
        <pc:spChg chg="mod">
          <ac:chgData name="Anna Ameda" userId="8510c84edc69ab8b" providerId="LiveId" clId="{5A69FB2B-DB2A-48C8-9955-95527454C297}" dt="2025-06-12T09:28:00.795" v="4978" actId="14100"/>
          <ac:spMkLst>
            <pc:docMk/>
            <pc:sldMk cId="3435870638" sldId="278"/>
            <ac:spMk id="4" creationId="{AF47903F-996A-2BAE-694E-EF6421358666}"/>
          </ac:spMkLst>
        </pc:spChg>
      </pc:sldChg>
      <pc:sldChg chg="modSp mod">
        <pc:chgData name="Anna Ameda" userId="8510c84edc69ab8b" providerId="LiveId" clId="{5A69FB2B-DB2A-48C8-9955-95527454C297}" dt="2025-06-11T10:49:52.258" v="659" actId="113"/>
        <pc:sldMkLst>
          <pc:docMk/>
          <pc:sldMk cId="1782463822" sldId="279"/>
        </pc:sldMkLst>
        <pc:spChg chg="mod">
          <ac:chgData name="Anna Ameda" userId="8510c84edc69ab8b" providerId="LiveId" clId="{5A69FB2B-DB2A-48C8-9955-95527454C297}" dt="2025-06-11T10:49:52.258" v="659" actId="113"/>
          <ac:spMkLst>
            <pc:docMk/>
            <pc:sldMk cId="1782463822" sldId="279"/>
            <ac:spMk id="3" creationId="{07040332-DDB9-AF01-CA57-3C46BFE6FF28}"/>
          </ac:spMkLst>
        </pc:spChg>
      </pc:sldChg>
      <pc:sldChg chg="modSp new mod">
        <pc:chgData name="Anna Ameda" userId="8510c84edc69ab8b" providerId="LiveId" clId="{5A69FB2B-DB2A-48C8-9955-95527454C297}" dt="2025-06-11T10:55:13.546" v="955" actId="313"/>
        <pc:sldMkLst>
          <pc:docMk/>
          <pc:sldMk cId="1853122647" sldId="281"/>
        </pc:sldMkLst>
        <pc:spChg chg="mod">
          <ac:chgData name="Anna Ameda" userId="8510c84edc69ab8b" providerId="LiveId" clId="{5A69FB2B-DB2A-48C8-9955-95527454C297}" dt="2025-06-11T10:51:20.624" v="661"/>
          <ac:spMkLst>
            <pc:docMk/>
            <pc:sldMk cId="1853122647" sldId="281"/>
            <ac:spMk id="2" creationId="{7B8D6616-14F3-BA05-0966-EAD9D60E1043}"/>
          </ac:spMkLst>
        </pc:spChg>
        <pc:spChg chg="mod">
          <ac:chgData name="Anna Ameda" userId="8510c84edc69ab8b" providerId="LiveId" clId="{5A69FB2B-DB2A-48C8-9955-95527454C297}" dt="2025-06-11T10:55:13.546" v="955" actId="313"/>
          <ac:spMkLst>
            <pc:docMk/>
            <pc:sldMk cId="1853122647" sldId="281"/>
            <ac:spMk id="3" creationId="{4D4D0FA5-AB85-2612-E813-2C31F112C43A}"/>
          </ac:spMkLst>
        </pc:spChg>
      </pc:sldChg>
      <pc:sldChg chg="modSp new mod">
        <pc:chgData name="Anna Ameda" userId="8510c84edc69ab8b" providerId="LiveId" clId="{5A69FB2B-DB2A-48C8-9955-95527454C297}" dt="2025-06-11T11:49:05.787" v="2173" actId="20577"/>
        <pc:sldMkLst>
          <pc:docMk/>
          <pc:sldMk cId="2034757464" sldId="282"/>
        </pc:sldMkLst>
        <pc:spChg chg="mod">
          <ac:chgData name="Anna Ameda" userId="8510c84edc69ab8b" providerId="LiveId" clId="{5A69FB2B-DB2A-48C8-9955-95527454C297}" dt="2025-06-11T10:59:33.239" v="1405"/>
          <ac:spMkLst>
            <pc:docMk/>
            <pc:sldMk cId="2034757464" sldId="282"/>
            <ac:spMk id="2" creationId="{60D0DAF5-0053-3CF1-6A08-802B17824E6C}"/>
          </ac:spMkLst>
        </pc:spChg>
        <pc:spChg chg="mod">
          <ac:chgData name="Anna Ameda" userId="8510c84edc69ab8b" providerId="LiveId" clId="{5A69FB2B-DB2A-48C8-9955-95527454C297}" dt="2025-06-11T11:49:05.787" v="2173" actId="20577"/>
          <ac:spMkLst>
            <pc:docMk/>
            <pc:sldMk cId="2034757464" sldId="282"/>
            <ac:spMk id="3" creationId="{C8E5B4EC-FD63-46CF-75CC-E6E9DC4FB7E8}"/>
          </ac:spMkLst>
        </pc:spChg>
      </pc:sldChg>
      <pc:sldChg chg="modSp new mod">
        <pc:chgData name="Anna Ameda" userId="8510c84edc69ab8b" providerId="LiveId" clId="{5A69FB2B-DB2A-48C8-9955-95527454C297}" dt="2025-06-11T12:13:51.430" v="2451" actId="14100"/>
        <pc:sldMkLst>
          <pc:docMk/>
          <pc:sldMk cId="611587773" sldId="283"/>
        </pc:sldMkLst>
        <pc:spChg chg="mod">
          <ac:chgData name="Anna Ameda" userId="8510c84edc69ab8b" providerId="LiveId" clId="{5A69FB2B-DB2A-48C8-9955-95527454C297}" dt="2025-06-11T12:04:38.669" v="2192"/>
          <ac:spMkLst>
            <pc:docMk/>
            <pc:sldMk cId="611587773" sldId="283"/>
            <ac:spMk id="2" creationId="{F037B12E-6748-098C-CD82-9AA882C5D938}"/>
          </ac:spMkLst>
        </pc:spChg>
        <pc:spChg chg="mod">
          <ac:chgData name="Anna Ameda" userId="8510c84edc69ab8b" providerId="LiveId" clId="{5A69FB2B-DB2A-48C8-9955-95527454C297}" dt="2025-06-11T12:13:51.430" v="2451" actId="14100"/>
          <ac:spMkLst>
            <pc:docMk/>
            <pc:sldMk cId="611587773" sldId="283"/>
            <ac:spMk id="3" creationId="{4F6C7237-27F6-0BF6-4B86-949382267437}"/>
          </ac:spMkLst>
        </pc:spChg>
      </pc:sldChg>
      <pc:sldChg chg="modSp new mod">
        <pc:chgData name="Anna Ameda" userId="8510c84edc69ab8b" providerId="LiveId" clId="{5A69FB2B-DB2A-48C8-9955-95527454C297}" dt="2025-06-12T04:54:16.758" v="3824" actId="5793"/>
        <pc:sldMkLst>
          <pc:docMk/>
          <pc:sldMk cId="3603508925" sldId="284"/>
        </pc:sldMkLst>
        <pc:spChg chg="mod">
          <ac:chgData name="Anna Ameda" userId="8510c84edc69ab8b" providerId="LiveId" clId="{5A69FB2B-DB2A-48C8-9955-95527454C297}" dt="2025-06-12T04:51:46.697" v="3545" actId="20577"/>
          <ac:spMkLst>
            <pc:docMk/>
            <pc:sldMk cId="3603508925" sldId="284"/>
            <ac:spMk id="2" creationId="{1FB47448-8414-BE50-9C47-FE75754A11E7}"/>
          </ac:spMkLst>
        </pc:spChg>
        <pc:spChg chg="mod">
          <ac:chgData name="Anna Ameda" userId="8510c84edc69ab8b" providerId="LiveId" clId="{5A69FB2B-DB2A-48C8-9955-95527454C297}" dt="2025-06-12T04:54:16.758" v="3824" actId="5793"/>
          <ac:spMkLst>
            <pc:docMk/>
            <pc:sldMk cId="3603508925" sldId="284"/>
            <ac:spMk id="3" creationId="{43AE0B65-C114-C414-86B0-E26605306BF5}"/>
          </ac:spMkLst>
        </pc:spChg>
      </pc:sldChg>
      <pc:sldChg chg="modSp new mod">
        <pc:chgData name="Anna Ameda" userId="8510c84edc69ab8b" providerId="LiveId" clId="{5A69FB2B-DB2A-48C8-9955-95527454C297}" dt="2025-06-11T13:51:21.317" v="2514" actId="20577"/>
        <pc:sldMkLst>
          <pc:docMk/>
          <pc:sldMk cId="2247999418" sldId="285"/>
        </pc:sldMkLst>
        <pc:spChg chg="mod">
          <ac:chgData name="Anna Ameda" userId="8510c84edc69ab8b" providerId="LiveId" clId="{5A69FB2B-DB2A-48C8-9955-95527454C297}" dt="2025-06-11T13:51:21.317" v="2514" actId="20577"/>
          <ac:spMkLst>
            <pc:docMk/>
            <pc:sldMk cId="2247999418" sldId="285"/>
            <ac:spMk id="2" creationId="{B1B5E115-141E-95F8-A4EE-D226ACCA5317}"/>
          </ac:spMkLst>
        </pc:spChg>
        <pc:spChg chg="mod">
          <ac:chgData name="Anna Ameda" userId="8510c84edc69ab8b" providerId="LiveId" clId="{5A69FB2B-DB2A-48C8-9955-95527454C297}" dt="2025-06-11T13:51:10.859" v="2510" actId="27636"/>
          <ac:spMkLst>
            <pc:docMk/>
            <pc:sldMk cId="2247999418" sldId="285"/>
            <ac:spMk id="3" creationId="{DA00052E-8A99-7F30-DEDF-3D20E35F17BE}"/>
          </ac:spMkLst>
        </pc:spChg>
      </pc:sldChg>
      <pc:sldChg chg="addSp delSp modSp new mod">
        <pc:chgData name="Anna Ameda" userId="8510c84edc69ab8b" providerId="LiveId" clId="{5A69FB2B-DB2A-48C8-9955-95527454C297}" dt="2025-06-12T09:56:40.354" v="5267" actId="14100"/>
        <pc:sldMkLst>
          <pc:docMk/>
          <pc:sldMk cId="617218996" sldId="286"/>
        </pc:sldMkLst>
        <pc:spChg chg="mod">
          <ac:chgData name="Anna Ameda" userId="8510c84edc69ab8b" providerId="LiveId" clId="{5A69FB2B-DB2A-48C8-9955-95527454C297}" dt="2025-06-12T09:33:49.418" v="5038" actId="14100"/>
          <ac:spMkLst>
            <pc:docMk/>
            <pc:sldMk cId="617218996" sldId="286"/>
            <ac:spMk id="2" creationId="{C971828D-E014-0929-3580-A08B9B0B84E2}"/>
          </ac:spMkLst>
        </pc:spChg>
        <pc:spChg chg="del">
          <ac:chgData name="Anna Ameda" userId="8510c84edc69ab8b" providerId="LiveId" clId="{5A69FB2B-DB2A-48C8-9955-95527454C297}" dt="2025-06-11T14:35:36.089" v="2805" actId="3680"/>
          <ac:spMkLst>
            <pc:docMk/>
            <pc:sldMk cId="617218996" sldId="286"/>
            <ac:spMk id="3" creationId="{781EF17E-21B9-672F-0741-5D6D1B19EA46}"/>
          </ac:spMkLst>
        </pc:spChg>
        <pc:spChg chg="add del mod">
          <ac:chgData name="Anna Ameda" userId="8510c84edc69ab8b" providerId="LiveId" clId="{5A69FB2B-DB2A-48C8-9955-95527454C297}" dt="2025-06-12T05:25:47.281" v="4266" actId="21"/>
          <ac:spMkLst>
            <pc:docMk/>
            <pc:sldMk cId="617218996" sldId="286"/>
            <ac:spMk id="6" creationId="{AD0C63AD-4264-A390-92D9-B5EEF3B32BD9}"/>
          </ac:spMkLst>
        </pc:spChg>
        <pc:spChg chg="add del mod">
          <ac:chgData name="Anna Ameda" userId="8510c84edc69ab8b" providerId="LiveId" clId="{5A69FB2B-DB2A-48C8-9955-95527454C297}" dt="2025-06-12T05:30:54.564" v="4468" actId="478"/>
          <ac:spMkLst>
            <pc:docMk/>
            <pc:sldMk cId="617218996" sldId="286"/>
            <ac:spMk id="10" creationId="{B070D244-124A-7C3E-B32E-B621EB8EA548}"/>
          </ac:spMkLst>
        </pc:spChg>
        <pc:spChg chg="add del mod">
          <ac:chgData name="Anna Ameda" userId="8510c84edc69ab8b" providerId="LiveId" clId="{5A69FB2B-DB2A-48C8-9955-95527454C297}" dt="2025-06-12T05:31:05.613" v="4469" actId="478"/>
          <ac:spMkLst>
            <pc:docMk/>
            <pc:sldMk cId="617218996" sldId="286"/>
            <ac:spMk id="12" creationId="{6D418201-4B20-EF75-DA1B-6D8DFE3B61E0}"/>
          </ac:spMkLst>
        </pc:spChg>
        <pc:graphicFrameChg chg="add del mod ord modGraphic">
          <ac:chgData name="Anna Ameda" userId="8510c84edc69ab8b" providerId="LiveId" clId="{5A69FB2B-DB2A-48C8-9955-95527454C297}" dt="2025-06-12T05:29:35.431" v="4423" actId="478"/>
          <ac:graphicFrameMkLst>
            <pc:docMk/>
            <pc:sldMk cId="617218996" sldId="286"/>
            <ac:graphicFrameMk id="4" creationId="{115EB142-0D6A-ECA2-40A5-3EB6B9EFD2F1}"/>
          </ac:graphicFrameMkLst>
        </pc:graphicFrameChg>
        <pc:graphicFrameChg chg="add mod">
          <ac:chgData name="Anna Ameda" userId="8510c84edc69ab8b" providerId="LiveId" clId="{5A69FB2B-DB2A-48C8-9955-95527454C297}" dt="2025-06-12T05:25:16.584" v="4258"/>
          <ac:graphicFrameMkLst>
            <pc:docMk/>
            <pc:sldMk cId="617218996" sldId="286"/>
            <ac:graphicFrameMk id="7" creationId="{115EB142-0D6A-ECA2-40A5-3EB6B9EFD2F1}"/>
          </ac:graphicFrameMkLst>
        </pc:graphicFrameChg>
        <pc:graphicFrameChg chg="add mod modGraphic">
          <ac:chgData name="Anna Ameda" userId="8510c84edc69ab8b" providerId="LiveId" clId="{5A69FB2B-DB2A-48C8-9955-95527454C297}" dt="2025-06-12T09:56:40.354" v="5267" actId="14100"/>
          <ac:graphicFrameMkLst>
            <pc:docMk/>
            <pc:sldMk cId="617218996" sldId="286"/>
            <ac:graphicFrameMk id="8" creationId="{3099C29E-00E6-66A4-9921-301D83E8AD04}"/>
          </ac:graphicFrameMkLst>
        </pc:graphicFrameChg>
      </pc:sldChg>
      <pc:sldChg chg="addSp delSp modSp new mod setBg modNotesTx">
        <pc:chgData name="Anna Ameda" userId="8510c84edc69ab8b" providerId="LiveId" clId="{5A69FB2B-DB2A-48C8-9955-95527454C297}" dt="2025-06-12T04:38:19.070" v="3344" actId="20577"/>
        <pc:sldMkLst>
          <pc:docMk/>
          <pc:sldMk cId="673765486" sldId="287"/>
        </pc:sldMkLst>
        <pc:spChg chg="mod">
          <ac:chgData name="Anna Ameda" userId="8510c84edc69ab8b" providerId="LiveId" clId="{5A69FB2B-DB2A-48C8-9955-95527454C297}" dt="2025-06-12T04:28:43.940" v="3139" actId="122"/>
          <ac:spMkLst>
            <pc:docMk/>
            <pc:sldMk cId="673765486" sldId="287"/>
            <ac:spMk id="2" creationId="{740B7353-CDDC-ED66-6545-AAB1FEFC5A25}"/>
          </ac:spMkLst>
        </pc:spChg>
        <pc:spChg chg="del mod">
          <ac:chgData name="Anna Ameda" userId="8510c84edc69ab8b" providerId="LiveId" clId="{5A69FB2B-DB2A-48C8-9955-95527454C297}" dt="2025-06-12T04:28:01.386" v="3104" actId="26606"/>
          <ac:spMkLst>
            <pc:docMk/>
            <pc:sldMk cId="673765486" sldId="287"/>
            <ac:spMk id="3" creationId="{A70D078E-E860-78FA-09C8-9E297C736009}"/>
          </ac:spMkLst>
        </pc:spChg>
        <pc:spChg chg="add">
          <ac:chgData name="Anna Ameda" userId="8510c84edc69ab8b" providerId="LiveId" clId="{5A69FB2B-DB2A-48C8-9955-95527454C297}" dt="2025-06-12T04:28:01.386" v="3104" actId="26606"/>
          <ac:spMkLst>
            <pc:docMk/>
            <pc:sldMk cId="673765486" sldId="287"/>
            <ac:spMk id="9" creationId="{482E7304-2AC2-4A5C-924D-A6AC3FFC5EAC}"/>
          </ac:spMkLst>
        </pc:spChg>
        <pc:spChg chg="add">
          <ac:chgData name="Anna Ameda" userId="8510c84edc69ab8b" providerId="LiveId" clId="{5A69FB2B-DB2A-48C8-9955-95527454C297}" dt="2025-06-12T04:28:01.386" v="3104" actId="26606"/>
          <ac:spMkLst>
            <pc:docMk/>
            <pc:sldMk cId="673765486" sldId="287"/>
            <ac:spMk id="13" creationId="{A3C183B1-1D4B-4E3D-A02E-A426E3BFA016}"/>
          </ac:spMkLst>
        </pc:spChg>
        <pc:graphicFrameChg chg="add mod">
          <ac:chgData name="Anna Ameda" userId="8510c84edc69ab8b" providerId="LiveId" clId="{5A69FB2B-DB2A-48C8-9955-95527454C297}" dt="2025-06-12T04:28:17.252" v="3107" actId="14100"/>
          <ac:graphicFrameMkLst>
            <pc:docMk/>
            <pc:sldMk cId="673765486" sldId="287"/>
            <ac:graphicFrameMk id="5" creationId="{2C1725DE-C704-3614-38BF-28BDFDFE323A}"/>
          </ac:graphicFrameMkLst>
        </pc:graphicFrameChg>
        <pc:cxnChg chg="add">
          <ac:chgData name="Anna Ameda" userId="8510c84edc69ab8b" providerId="LiveId" clId="{5A69FB2B-DB2A-48C8-9955-95527454C297}" dt="2025-06-12T04:28:01.386" v="3104" actId="26606"/>
          <ac:cxnSpMkLst>
            <pc:docMk/>
            <pc:sldMk cId="673765486" sldId="287"/>
            <ac:cxnSpMk id="11" creationId="{D259FEF2-F6A5-442F-BA10-4E39EECD0ABE}"/>
          </ac:cxnSpMkLst>
        </pc:cxnChg>
      </pc:sldChg>
      <pc:sldChg chg="addSp delSp modSp new mod delDesignElem chgLayout">
        <pc:chgData name="Anna Ameda" userId="8510c84edc69ab8b" providerId="LiveId" clId="{5A69FB2B-DB2A-48C8-9955-95527454C297}" dt="2025-06-12T04:41:32.902" v="3498" actId="2711"/>
        <pc:sldMkLst>
          <pc:docMk/>
          <pc:sldMk cId="4216484932" sldId="288"/>
        </pc:sldMkLst>
        <pc:spChg chg="del">
          <ac:chgData name="Anna Ameda" userId="8510c84edc69ab8b" providerId="LiveId" clId="{5A69FB2B-DB2A-48C8-9955-95527454C297}" dt="2025-06-12T04:38:24.344" v="3345" actId="700"/>
          <ac:spMkLst>
            <pc:docMk/>
            <pc:sldMk cId="4216484932" sldId="288"/>
            <ac:spMk id="2" creationId="{357A6BC7-6F54-15A6-B2AA-83DE89364436}"/>
          </ac:spMkLst>
        </pc:spChg>
        <pc:spChg chg="del mod">
          <ac:chgData name="Anna Ameda" userId="8510c84edc69ab8b" providerId="LiveId" clId="{5A69FB2B-DB2A-48C8-9955-95527454C297}" dt="2025-06-12T04:38:24.344" v="3345" actId="700"/>
          <ac:spMkLst>
            <pc:docMk/>
            <pc:sldMk cId="4216484932" sldId="288"/>
            <ac:spMk id="3" creationId="{CD866E87-7F59-8269-741D-72C5E3796846}"/>
          </ac:spMkLst>
        </pc:spChg>
        <pc:spChg chg="add del mod">
          <ac:chgData name="Anna Ameda" userId="8510c84edc69ab8b" providerId="LiveId" clId="{5A69FB2B-DB2A-48C8-9955-95527454C297}" dt="2025-06-12T04:38:24.344" v="3345" actId="700"/>
          <ac:spMkLst>
            <pc:docMk/>
            <pc:sldMk cId="4216484932" sldId="288"/>
            <ac:spMk id="4" creationId="{C722E6AA-0BD7-0A74-E6A1-E551D594CBF2}"/>
          </ac:spMkLst>
        </pc:spChg>
        <pc:spChg chg="add del mod">
          <ac:chgData name="Anna Ameda" userId="8510c84edc69ab8b" providerId="LiveId" clId="{5A69FB2B-DB2A-48C8-9955-95527454C297}" dt="2025-06-12T04:38:50.039" v="3358" actId="478"/>
          <ac:spMkLst>
            <pc:docMk/>
            <pc:sldMk cId="4216484932" sldId="288"/>
            <ac:spMk id="5" creationId="{9E8A07D6-8330-1FC1-0AFE-44A8BB936E63}"/>
          </ac:spMkLst>
        </pc:spChg>
        <pc:spChg chg="add del mod">
          <ac:chgData name="Anna Ameda" userId="8510c84edc69ab8b" providerId="LiveId" clId="{5A69FB2B-DB2A-48C8-9955-95527454C297}" dt="2025-06-12T04:38:24.344" v="3345" actId="700"/>
          <ac:spMkLst>
            <pc:docMk/>
            <pc:sldMk cId="4216484932" sldId="288"/>
            <ac:spMk id="7" creationId="{05E88581-0874-A894-965F-C3366BFEC980}"/>
          </ac:spMkLst>
        </pc:spChg>
        <pc:spChg chg="add mod ord">
          <ac:chgData name="Anna Ameda" userId="8510c84edc69ab8b" providerId="LiveId" clId="{5A69FB2B-DB2A-48C8-9955-95527454C297}" dt="2025-06-12T04:39:00.450" v="3359"/>
          <ac:spMkLst>
            <pc:docMk/>
            <pc:sldMk cId="4216484932" sldId="288"/>
            <ac:spMk id="9" creationId="{AADBB024-C0DC-5E84-D42A-3798B315A2CF}"/>
          </ac:spMkLst>
        </pc:spChg>
        <pc:spChg chg="add mod ord">
          <ac:chgData name="Anna Ameda" userId="8510c84edc69ab8b" providerId="LiveId" clId="{5A69FB2B-DB2A-48C8-9955-95527454C297}" dt="2025-06-12T04:41:32.902" v="3498" actId="2711"/>
          <ac:spMkLst>
            <pc:docMk/>
            <pc:sldMk cId="4216484932" sldId="288"/>
            <ac:spMk id="10" creationId="{B5B38B55-2F5E-1AC3-462E-EB55A255E34F}"/>
          </ac:spMkLst>
        </pc:spChg>
        <pc:graphicFrameChg chg="add del mod">
          <ac:chgData name="Anna Ameda" userId="8510c84edc69ab8b" providerId="LiveId" clId="{5A69FB2B-DB2A-48C8-9955-95527454C297}" dt="2025-06-12T04:29:04.682" v="3142" actId="478"/>
          <ac:graphicFrameMkLst>
            <pc:docMk/>
            <pc:sldMk cId="4216484932" sldId="288"/>
            <ac:graphicFrameMk id="8" creationId="{A36F8569-FCEF-1CA4-B831-05592B7A9536}"/>
          </ac:graphicFrameMkLst>
        </pc:graphicFrameChg>
        <pc:cxnChg chg="add del mod">
          <ac:chgData name="Anna Ameda" userId="8510c84edc69ab8b" providerId="LiveId" clId="{5A69FB2B-DB2A-48C8-9955-95527454C297}" dt="2025-06-12T04:38:24.344" v="3345" actId="700"/>
          <ac:cxnSpMkLst>
            <pc:docMk/>
            <pc:sldMk cId="4216484932" sldId="288"/>
            <ac:cxnSpMk id="6" creationId="{DB146C27-2B48-8C43-A0FB-456B80239848}"/>
          </ac:cxnSpMkLst>
        </pc:cxnChg>
      </pc:sldChg>
      <pc:sldChg chg="addSp delSp modSp new mod setBg">
        <pc:chgData name="Anna Ameda" userId="8510c84edc69ab8b" providerId="LiveId" clId="{5A69FB2B-DB2A-48C8-9955-95527454C297}" dt="2025-06-12T04:56:53.389" v="3844" actId="27636"/>
        <pc:sldMkLst>
          <pc:docMk/>
          <pc:sldMk cId="1407554951" sldId="289"/>
        </pc:sldMkLst>
        <pc:spChg chg="mod">
          <ac:chgData name="Anna Ameda" userId="8510c84edc69ab8b" providerId="LiveId" clId="{5A69FB2B-DB2A-48C8-9955-95527454C297}" dt="2025-06-12T04:43:12.082" v="3535" actId="20577"/>
          <ac:spMkLst>
            <pc:docMk/>
            <pc:sldMk cId="1407554951" sldId="289"/>
            <ac:spMk id="2" creationId="{8A0CA1A6-54FD-7B90-09B2-59F14E73D533}"/>
          </ac:spMkLst>
        </pc:spChg>
        <pc:spChg chg="add del mod">
          <ac:chgData name="Anna Ameda" userId="8510c84edc69ab8b" providerId="LiveId" clId="{5A69FB2B-DB2A-48C8-9955-95527454C297}" dt="2025-06-12T04:43:01.487" v="3531" actId="26606"/>
          <ac:spMkLst>
            <pc:docMk/>
            <pc:sldMk cId="1407554951" sldId="289"/>
            <ac:spMk id="3" creationId="{5466AC81-B55E-B5FC-1F8A-11CA42C7635D}"/>
          </ac:spMkLst>
        </pc:spChg>
        <pc:spChg chg="add">
          <ac:chgData name="Anna Ameda" userId="8510c84edc69ab8b" providerId="LiveId" clId="{5A69FB2B-DB2A-48C8-9955-95527454C297}" dt="2025-06-12T04:43:01.487" v="3531" actId="26606"/>
          <ac:spMkLst>
            <pc:docMk/>
            <pc:sldMk cId="1407554951" sldId="289"/>
            <ac:spMk id="8" creationId="{F63C748C-967B-4A7B-A90F-3EDD0F485AC6}"/>
          </ac:spMkLst>
        </pc:spChg>
        <pc:spChg chg="add del">
          <ac:chgData name="Anna Ameda" userId="8510c84edc69ab8b" providerId="LiveId" clId="{5A69FB2B-DB2A-48C8-9955-95527454C297}" dt="2025-06-12T04:42:59.571" v="3528" actId="26606"/>
          <ac:spMkLst>
            <pc:docMk/>
            <pc:sldMk cId="1407554951" sldId="289"/>
            <ac:spMk id="9" creationId="{32D32A60-013B-47A8-8833-D2424080917B}"/>
          </ac:spMkLst>
        </pc:spChg>
        <pc:spChg chg="add">
          <ac:chgData name="Anna Ameda" userId="8510c84edc69ab8b" providerId="LiveId" clId="{5A69FB2B-DB2A-48C8-9955-95527454C297}" dt="2025-06-12T04:43:01.487" v="3531" actId="26606"/>
          <ac:spMkLst>
            <pc:docMk/>
            <pc:sldMk cId="1407554951" sldId="289"/>
            <ac:spMk id="10" creationId="{C0143637-4934-44E4-B909-BAF1E7B27972}"/>
          </ac:spMkLst>
        </pc:spChg>
        <pc:spChg chg="add del">
          <ac:chgData name="Anna Ameda" userId="8510c84edc69ab8b" providerId="LiveId" clId="{5A69FB2B-DB2A-48C8-9955-95527454C297}" dt="2025-06-12T04:42:59.571" v="3528" actId="26606"/>
          <ac:spMkLst>
            <pc:docMk/>
            <pc:sldMk cId="1407554951" sldId="289"/>
            <ac:spMk id="11" creationId="{AE27932B-B694-4C4C-90D7-A0333A7C5876}"/>
          </ac:spMkLst>
        </pc:spChg>
        <pc:spChg chg="add del">
          <ac:chgData name="Anna Ameda" userId="8510c84edc69ab8b" providerId="LiveId" clId="{5A69FB2B-DB2A-48C8-9955-95527454C297}" dt="2025-06-12T04:42:59.571" v="3528" actId="26606"/>
          <ac:spMkLst>
            <pc:docMk/>
            <pc:sldMk cId="1407554951" sldId="289"/>
            <ac:spMk id="15" creationId="{A9DA474E-6B91-4200-840F-0257B2358A75}"/>
          </ac:spMkLst>
        </pc:spChg>
        <pc:spChg chg="add del">
          <ac:chgData name="Anna Ameda" userId="8510c84edc69ab8b" providerId="LiveId" clId="{5A69FB2B-DB2A-48C8-9955-95527454C297}" dt="2025-06-12T04:43:01.474" v="3530" actId="26606"/>
          <ac:spMkLst>
            <pc:docMk/>
            <pc:sldMk cId="1407554951" sldId="289"/>
            <ac:spMk id="21" creationId="{32D32A60-013B-47A8-8833-D2424080917B}"/>
          </ac:spMkLst>
        </pc:spChg>
        <pc:spChg chg="add del">
          <ac:chgData name="Anna Ameda" userId="8510c84edc69ab8b" providerId="LiveId" clId="{5A69FB2B-DB2A-48C8-9955-95527454C297}" dt="2025-06-12T04:43:01.474" v="3530" actId="26606"/>
          <ac:spMkLst>
            <pc:docMk/>
            <pc:sldMk cId="1407554951" sldId="289"/>
            <ac:spMk id="22" creationId="{AE27932B-B694-4C4C-90D7-A0333A7C5876}"/>
          </ac:spMkLst>
        </pc:spChg>
        <pc:spChg chg="add del">
          <ac:chgData name="Anna Ameda" userId="8510c84edc69ab8b" providerId="LiveId" clId="{5A69FB2B-DB2A-48C8-9955-95527454C297}" dt="2025-06-12T04:43:01.474" v="3530" actId="26606"/>
          <ac:spMkLst>
            <pc:docMk/>
            <pc:sldMk cId="1407554951" sldId="289"/>
            <ac:spMk id="24" creationId="{A9DA474E-6B91-4200-840F-0257B2358A75}"/>
          </ac:spMkLst>
        </pc:spChg>
        <pc:spChg chg="add mod">
          <ac:chgData name="Anna Ameda" userId="8510c84edc69ab8b" providerId="LiveId" clId="{5A69FB2B-DB2A-48C8-9955-95527454C297}" dt="2025-06-12T04:56:53.389" v="3844" actId="27636"/>
          <ac:spMkLst>
            <pc:docMk/>
            <pc:sldMk cId="1407554951" sldId="289"/>
            <ac:spMk id="29" creationId="{5466AC81-B55E-B5FC-1F8A-11CA42C7635D}"/>
          </ac:spMkLst>
        </pc:spChg>
        <pc:graphicFrameChg chg="add del">
          <ac:chgData name="Anna Ameda" userId="8510c84edc69ab8b" providerId="LiveId" clId="{5A69FB2B-DB2A-48C8-9955-95527454C297}" dt="2025-06-12T04:42:59.571" v="3528" actId="26606"/>
          <ac:graphicFrameMkLst>
            <pc:docMk/>
            <pc:sldMk cId="1407554951" sldId="289"/>
            <ac:graphicFrameMk id="5" creationId="{214169AB-5150-A646-BA3F-721869C9C667}"/>
          </ac:graphicFrameMkLst>
        </pc:graphicFrameChg>
        <pc:graphicFrameChg chg="add del">
          <ac:chgData name="Anna Ameda" userId="8510c84edc69ab8b" providerId="LiveId" clId="{5A69FB2B-DB2A-48C8-9955-95527454C297}" dt="2025-06-12T04:43:01.474" v="3530" actId="26606"/>
          <ac:graphicFrameMkLst>
            <pc:docMk/>
            <pc:sldMk cId="1407554951" sldId="289"/>
            <ac:graphicFrameMk id="27" creationId="{35F7823B-4987-C31B-411B-98AC32F3577C}"/>
          </ac:graphicFrameMkLst>
        </pc:graphicFrameChg>
        <pc:picChg chg="add del">
          <ac:chgData name="Anna Ameda" userId="8510c84edc69ab8b" providerId="LiveId" clId="{5A69FB2B-DB2A-48C8-9955-95527454C297}" dt="2025-06-12T04:42:59.571" v="3528" actId="26606"/>
          <ac:picMkLst>
            <pc:docMk/>
            <pc:sldMk cId="1407554951" sldId="289"/>
            <ac:picMk id="17" creationId="{DF63C9AD-AE6E-4512-8171-91612E84CCFB}"/>
          </ac:picMkLst>
        </pc:picChg>
        <pc:picChg chg="add del">
          <ac:chgData name="Anna Ameda" userId="8510c84edc69ab8b" providerId="LiveId" clId="{5A69FB2B-DB2A-48C8-9955-95527454C297}" dt="2025-06-12T04:43:01.474" v="3530" actId="26606"/>
          <ac:picMkLst>
            <pc:docMk/>
            <pc:sldMk cId="1407554951" sldId="289"/>
            <ac:picMk id="25" creationId="{DF63C9AD-AE6E-4512-8171-91612E84CCFB}"/>
          </ac:picMkLst>
        </pc:picChg>
        <pc:cxnChg chg="add del">
          <ac:chgData name="Anna Ameda" userId="8510c84edc69ab8b" providerId="LiveId" clId="{5A69FB2B-DB2A-48C8-9955-95527454C297}" dt="2025-06-12T04:42:59.571" v="3528" actId="26606"/>
          <ac:cxnSpMkLst>
            <pc:docMk/>
            <pc:sldMk cId="1407554951" sldId="289"/>
            <ac:cxnSpMk id="13" creationId="{9EBB0476-5CF0-4F44-8D68-5D42D7AEE43A}"/>
          </ac:cxnSpMkLst>
        </pc:cxnChg>
        <pc:cxnChg chg="add del">
          <ac:chgData name="Anna Ameda" userId="8510c84edc69ab8b" providerId="LiveId" clId="{5A69FB2B-DB2A-48C8-9955-95527454C297}" dt="2025-06-12T04:42:59.571" v="3528" actId="26606"/>
          <ac:cxnSpMkLst>
            <pc:docMk/>
            <pc:sldMk cId="1407554951" sldId="289"/>
            <ac:cxnSpMk id="19" creationId="{FE1A49CE-B63D-457A-A180-1C883E1A63D2}"/>
          </ac:cxnSpMkLst>
        </pc:cxnChg>
        <pc:cxnChg chg="add del">
          <ac:chgData name="Anna Ameda" userId="8510c84edc69ab8b" providerId="LiveId" clId="{5A69FB2B-DB2A-48C8-9955-95527454C297}" dt="2025-06-12T04:43:01.474" v="3530" actId="26606"/>
          <ac:cxnSpMkLst>
            <pc:docMk/>
            <pc:sldMk cId="1407554951" sldId="289"/>
            <ac:cxnSpMk id="23" creationId="{9EBB0476-5CF0-4F44-8D68-5D42D7AEE43A}"/>
          </ac:cxnSpMkLst>
        </pc:cxnChg>
        <pc:cxnChg chg="add del">
          <ac:chgData name="Anna Ameda" userId="8510c84edc69ab8b" providerId="LiveId" clId="{5A69FB2B-DB2A-48C8-9955-95527454C297}" dt="2025-06-12T04:43:01.474" v="3530" actId="26606"/>
          <ac:cxnSpMkLst>
            <pc:docMk/>
            <pc:sldMk cId="1407554951" sldId="289"/>
            <ac:cxnSpMk id="26" creationId="{FE1A49CE-B63D-457A-A180-1C883E1A63D2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35EEE-8050-450C-AB8E-6D1F3ABE736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644DD53-A6B9-4E4A-92C1-25AC9DF7B85B}">
      <dgm:prSet/>
      <dgm:spPr/>
      <dgm:t>
        <a:bodyPr/>
        <a:lstStyle/>
        <a:p>
          <a:r>
            <a:rPr lang="en-US" dirty="0"/>
            <a:t>The Central Bank is set up under Article 161 of the Constitution of the Republic Uganda, 1995. Under Article 162. It Provides: the Bank of Uganda shall—</a:t>
          </a:r>
        </a:p>
      </dgm:t>
    </dgm:pt>
    <dgm:pt modelId="{948A54A4-B77E-4F32-BB7E-0340AC02FF2E}" type="parTrans" cxnId="{0DB65075-1A61-4766-B98A-E4F46A4FA92D}">
      <dgm:prSet/>
      <dgm:spPr/>
      <dgm:t>
        <a:bodyPr/>
        <a:lstStyle/>
        <a:p>
          <a:endParaRPr lang="en-US"/>
        </a:p>
      </dgm:t>
    </dgm:pt>
    <dgm:pt modelId="{92598315-028E-44E3-A2B4-45581B191285}" type="sibTrans" cxnId="{0DB65075-1A61-4766-B98A-E4F46A4FA92D}">
      <dgm:prSet/>
      <dgm:spPr/>
      <dgm:t>
        <a:bodyPr/>
        <a:lstStyle/>
        <a:p>
          <a:endParaRPr lang="en-US"/>
        </a:p>
      </dgm:t>
    </dgm:pt>
    <dgm:pt modelId="{DFA053D2-3C0C-4EA9-BDF7-874AE3EF996B}">
      <dgm:prSet/>
      <dgm:spPr/>
      <dgm:t>
        <a:bodyPr/>
        <a:lstStyle/>
        <a:p>
          <a:r>
            <a:rPr lang="en-US"/>
            <a:t>(a)promote and maintain the stability of the value of the currency of Uganda;</a:t>
          </a:r>
        </a:p>
      </dgm:t>
    </dgm:pt>
    <dgm:pt modelId="{96D87D0E-17B3-4D41-A022-36EE491201FD}" type="parTrans" cxnId="{06C6EED1-03D6-414F-AB04-8C00C0A314CF}">
      <dgm:prSet/>
      <dgm:spPr/>
      <dgm:t>
        <a:bodyPr/>
        <a:lstStyle/>
        <a:p>
          <a:endParaRPr lang="en-US"/>
        </a:p>
      </dgm:t>
    </dgm:pt>
    <dgm:pt modelId="{55F82B5A-078E-452D-B8DB-87D755E7C869}" type="sibTrans" cxnId="{06C6EED1-03D6-414F-AB04-8C00C0A314CF}">
      <dgm:prSet/>
      <dgm:spPr/>
      <dgm:t>
        <a:bodyPr/>
        <a:lstStyle/>
        <a:p>
          <a:endParaRPr lang="en-US"/>
        </a:p>
      </dgm:t>
    </dgm:pt>
    <dgm:pt modelId="{4DCD1B36-D0F3-4926-B178-905A1F41503A}">
      <dgm:prSet/>
      <dgm:spPr/>
      <dgm:t>
        <a:bodyPr/>
        <a:lstStyle/>
        <a:p>
          <a:r>
            <a:rPr lang="en-US"/>
            <a:t>(b)regulate the currency system in the interest of the economic progress of Uganda;</a:t>
          </a:r>
        </a:p>
      </dgm:t>
    </dgm:pt>
    <dgm:pt modelId="{851C4491-C0D9-4333-9744-1FE3337D0DDC}" type="parTrans" cxnId="{50E8C469-A8A3-4AB1-B66C-4910D951BD4D}">
      <dgm:prSet/>
      <dgm:spPr/>
      <dgm:t>
        <a:bodyPr/>
        <a:lstStyle/>
        <a:p>
          <a:endParaRPr lang="en-US"/>
        </a:p>
      </dgm:t>
    </dgm:pt>
    <dgm:pt modelId="{C178593F-C9EC-4107-8482-C70F0F585533}" type="sibTrans" cxnId="{50E8C469-A8A3-4AB1-B66C-4910D951BD4D}">
      <dgm:prSet/>
      <dgm:spPr/>
      <dgm:t>
        <a:bodyPr/>
        <a:lstStyle/>
        <a:p>
          <a:endParaRPr lang="en-US"/>
        </a:p>
      </dgm:t>
    </dgm:pt>
    <dgm:pt modelId="{7134B959-3D06-43E5-BBB6-670AE67FA9F9}">
      <dgm:prSet/>
      <dgm:spPr/>
      <dgm:t>
        <a:bodyPr/>
        <a:lstStyle/>
        <a:p>
          <a:r>
            <a:rPr lang="en-US"/>
            <a:t>(c)encourage and promote economic development and the efficient utilization of the resources of Uganda through effective and efficient operation of a banking and credit system; and</a:t>
          </a:r>
        </a:p>
      </dgm:t>
    </dgm:pt>
    <dgm:pt modelId="{396DABAD-2D5C-40B4-870C-5CB94C2231A1}" type="parTrans" cxnId="{9ABEFE17-2C50-46A2-BF70-919F3936AFF6}">
      <dgm:prSet/>
      <dgm:spPr/>
      <dgm:t>
        <a:bodyPr/>
        <a:lstStyle/>
        <a:p>
          <a:endParaRPr lang="en-US"/>
        </a:p>
      </dgm:t>
    </dgm:pt>
    <dgm:pt modelId="{ADC13762-5808-4182-884B-E28EEDFA7CC5}" type="sibTrans" cxnId="{9ABEFE17-2C50-46A2-BF70-919F3936AFF6}">
      <dgm:prSet/>
      <dgm:spPr/>
      <dgm:t>
        <a:bodyPr/>
        <a:lstStyle/>
        <a:p>
          <a:endParaRPr lang="en-US"/>
        </a:p>
      </dgm:t>
    </dgm:pt>
    <dgm:pt modelId="{D12A710A-5652-4770-A446-E6E25352A8A1}">
      <dgm:prSet/>
      <dgm:spPr/>
      <dgm:t>
        <a:bodyPr/>
        <a:lstStyle/>
        <a:p>
          <a:r>
            <a:rPr lang="en-US"/>
            <a:t>(d)do all such other things not inconsistent with this article as may be prescribed by law.</a:t>
          </a:r>
        </a:p>
      </dgm:t>
    </dgm:pt>
    <dgm:pt modelId="{F22D21BE-D5A0-4E7F-85DA-DF485D1C9422}" type="parTrans" cxnId="{BE5D8468-C28E-467A-80CE-EC55BB7E97BC}">
      <dgm:prSet/>
      <dgm:spPr/>
      <dgm:t>
        <a:bodyPr/>
        <a:lstStyle/>
        <a:p>
          <a:endParaRPr lang="en-US"/>
        </a:p>
      </dgm:t>
    </dgm:pt>
    <dgm:pt modelId="{F5852099-B13D-41A5-8CE0-94CDCE5D761D}" type="sibTrans" cxnId="{BE5D8468-C28E-467A-80CE-EC55BB7E97BC}">
      <dgm:prSet/>
      <dgm:spPr/>
      <dgm:t>
        <a:bodyPr/>
        <a:lstStyle/>
        <a:p>
          <a:endParaRPr lang="en-US"/>
        </a:p>
      </dgm:t>
    </dgm:pt>
    <dgm:pt modelId="{75824904-D13F-44E0-BFE5-33C304C84AC7}" type="pres">
      <dgm:prSet presAssocID="{F8935EEE-8050-450C-AB8E-6D1F3ABE7367}" presName="diagram" presStyleCnt="0">
        <dgm:presLayoutVars>
          <dgm:dir/>
          <dgm:resizeHandles val="exact"/>
        </dgm:presLayoutVars>
      </dgm:prSet>
      <dgm:spPr/>
    </dgm:pt>
    <dgm:pt modelId="{3EB79A48-CE96-49E3-B0C2-636D4B782784}" type="pres">
      <dgm:prSet presAssocID="{2644DD53-A6B9-4E4A-92C1-25AC9DF7B85B}" presName="node" presStyleLbl="node1" presStyleIdx="0" presStyleCnt="5">
        <dgm:presLayoutVars>
          <dgm:bulletEnabled val="1"/>
        </dgm:presLayoutVars>
      </dgm:prSet>
      <dgm:spPr/>
    </dgm:pt>
    <dgm:pt modelId="{60FA8A93-2159-41C7-B083-28C6598A4753}" type="pres">
      <dgm:prSet presAssocID="{92598315-028E-44E3-A2B4-45581B191285}" presName="sibTrans" presStyleCnt="0"/>
      <dgm:spPr/>
    </dgm:pt>
    <dgm:pt modelId="{25AAA903-A5FB-4C30-8043-000C7257F2F3}" type="pres">
      <dgm:prSet presAssocID="{DFA053D2-3C0C-4EA9-BDF7-874AE3EF996B}" presName="node" presStyleLbl="node1" presStyleIdx="1" presStyleCnt="5">
        <dgm:presLayoutVars>
          <dgm:bulletEnabled val="1"/>
        </dgm:presLayoutVars>
      </dgm:prSet>
      <dgm:spPr/>
    </dgm:pt>
    <dgm:pt modelId="{5F896A13-4C1F-4B30-B4BF-936E87C09FBA}" type="pres">
      <dgm:prSet presAssocID="{55F82B5A-078E-452D-B8DB-87D755E7C869}" presName="sibTrans" presStyleCnt="0"/>
      <dgm:spPr/>
    </dgm:pt>
    <dgm:pt modelId="{F4E5B39C-2C6D-4A60-ABC5-97F1336CD254}" type="pres">
      <dgm:prSet presAssocID="{4DCD1B36-D0F3-4926-B178-905A1F41503A}" presName="node" presStyleLbl="node1" presStyleIdx="2" presStyleCnt="5">
        <dgm:presLayoutVars>
          <dgm:bulletEnabled val="1"/>
        </dgm:presLayoutVars>
      </dgm:prSet>
      <dgm:spPr/>
    </dgm:pt>
    <dgm:pt modelId="{614E6260-C923-4887-8556-713883F90E47}" type="pres">
      <dgm:prSet presAssocID="{C178593F-C9EC-4107-8482-C70F0F585533}" presName="sibTrans" presStyleCnt="0"/>
      <dgm:spPr/>
    </dgm:pt>
    <dgm:pt modelId="{E941F800-ACD9-4619-BC4C-742E6C180511}" type="pres">
      <dgm:prSet presAssocID="{7134B959-3D06-43E5-BBB6-670AE67FA9F9}" presName="node" presStyleLbl="node1" presStyleIdx="3" presStyleCnt="5">
        <dgm:presLayoutVars>
          <dgm:bulletEnabled val="1"/>
        </dgm:presLayoutVars>
      </dgm:prSet>
      <dgm:spPr/>
    </dgm:pt>
    <dgm:pt modelId="{AD83D15B-CDF0-403A-B0AC-987C77403DCD}" type="pres">
      <dgm:prSet presAssocID="{ADC13762-5808-4182-884B-E28EEDFA7CC5}" presName="sibTrans" presStyleCnt="0"/>
      <dgm:spPr/>
    </dgm:pt>
    <dgm:pt modelId="{5AE17AEE-B35C-4E11-9EB9-E67DA10A80B4}" type="pres">
      <dgm:prSet presAssocID="{D12A710A-5652-4770-A446-E6E25352A8A1}" presName="node" presStyleLbl="node1" presStyleIdx="4" presStyleCnt="5">
        <dgm:presLayoutVars>
          <dgm:bulletEnabled val="1"/>
        </dgm:presLayoutVars>
      </dgm:prSet>
      <dgm:spPr/>
    </dgm:pt>
  </dgm:ptLst>
  <dgm:cxnLst>
    <dgm:cxn modelId="{9ABEFE17-2C50-46A2-BF70-919F3936AFF6}" srcId="{F8935EEE-8050-450C-AB8E-6D1F3ABE7367}" destId="{7134B959-3D06-43E5-BBB6-670AE67FA9F9}" srcOrd="3" destOrd="0" parTransId="{396DABAD-2D5C-40B4-870C-5CB94C2231A1}" sibTransId="{ADC13762-5808-4182-884B-E28EEDFA7CC5}"/>
    <dgm:cxn modelId="{8034EE2A-2F55-43A5-AAB3-633496AE3248}" type="presOf" srcId="{F8935EEE-8050-450C-AB8E-6D1F3ABE7367}" destId="{75824904-D13F-44E0-BFE5-33C304C84AC7}" srcOrd="0" destOrd="0" presId="urn:microsoft.com/office/officeart/2005/8/layout/default"/>
    <dgm:cxn modelId="{0F453367-6A59-4096-8739-3BC555A6695E}" type="presOf" srcId="{2644DD53-A6B9-4E4A-92C1-25AC9DF7B85B}" destId="{3EB79A48-CE96-49E3-B0C2-636D4B782784}" srcOrd="0" destOrd="0" presId="urn:microsoft.com/office/officeart/2005/8/layout/default"/>
    <dgm:cxn modelId="{BE5D8468-C28E-467A-80CE-EC55BB7E97BC}" srcId="{F8935EEE-8050-450C-AB8E-6D1F3ABE7367}" destId="{D12A710A-5652-4770-A446-E6E25352A8A1}" srcOrd="4" destOrd="0" parTransId="{F22D21BE-D5A0-4E7F-85DA-DF485D1C9422}" sibTransId="{F5852099-B13D-41A5-8CE0-94CDCE5D761D}"/>
    <dgm:cxn modelId="{50E8C469-A8A3-4AB1-B66C-4910D951BD4D}" srcId="{F8935EEE-8050-450C-AB8E-6D1F3ABE7367}" destId="{4DCD1B36-D0F3-4926-B178-905A1F41503A}" srcOrd="2" destOrd="0" parTransId="{851C4491-C0D9-4333-9744-1FE3337D0DDC}" sibTransId="{C178593F-C9EC-4107-8482-C70F0F585533}"/>
    <dgm:cxn modelId="{0DB65075-1A61-4766-B98A-E4F46A4FA92D}" srcId="{F8935EEE-8050-450C-AB8E-6D1F3ABE7367}" destId="{2644DD53-A6B9-4E4A-92C1-25AC9DF7B85B}" srcOrd="0" destOrd="0" parTransId="{948A54A4-B77E-4F32-BB7E-0340AC02FF2E}" sibTransId="{92598315-028E-44E3-A2B4-45581B191285}"/>
    <dgm:cxn modelId="{95346F85-9E0F-4CC7-A4A3-B078A89701DC}" type="presOf" srcId="{7134B959-3D06-43E5-BBB6-670AE67FA9F9}" destId="{E941F800-ACD9-4619-BC4C-742E6C180511}" srcOrd="0" destOrd="0" presId="urn:microsoft.com/office/officeart/2005/8/layout/default"/>
    <dgm:cxn modelId="{A2BF4FC3-AF17-4C69-A199-F97CBE0873F0}" type="presOf" srcId="{DFA053D2-3C0C-4EA9-BDF7-874AE3EF996B}" destId="{25AAA903-A5FB-4C30-8043-000C7257F2F3}" srcOrd="0" destOrd="0" presId="urn:microsoft.com/office/officeart/2005/8/layout/default"/>
    <dgm:cxn modelId="{06C6EED1-03D6-414F-AB04-8C00C0A314CF}" srcId="{F8935EEE-8050-450C-AB8E-6D1F3ABE7367}" destId="{DFA053D2-3C0C-4EA9-BDF7-874AE3EF996B}" srcOrd="1" destOrd="0" parTransId="{96D87D0E-17B3-4D41-A022-36EE491201FD}" sibTransId="{55F82B5A-078E-452D-B8DB-87D755E7C869}"/>
    <dgm:cxn modelId="{23ADD0D6-B30A-460C-90DD-51CA459ABDCC}" type="presOf" srcId="{4DCD1B36-D0F3-4926-B178-905A1F41503A}" destId="{F4E5B39C-2C6D-4A60-ABC5-97F1336CD254}" srcOrd="0" destOrd="0" presId="urn:microsoft.com/office/officeart/2005/8/layout/default"/>
    <dgm:cxn modelId="{6D628BE1-9879-4B0A-BFE8-6ADD8C93BEEA}" type="presOf" srcId="{D12A710A-5652-4770-A446-E6E25352A8A1}" destId="{5AE17AEE-B35C-4E11-9EB9-E67DA10A80B4}" srcOrd="0" destOrd="0" presId="urn:microsoft.com/office/officeart/2005/8/layout/default"/>
    <dgm:cxn modelId="{A39D1494-151B-4A9F-802C-90516A0279B0}" type="presParOf" srcId="{75824904-D13F-44E0-BFE5-33C304C84AC7}" destId="{3EB79A48-CE96-49E3-B0C2-636D4B782784}" srcOrd="0" destOrd="0" presId="urn:microsoft.com/office/officeart/2005/8/layout/default"/>
    <dgm:cxn modelId="{FE630050-3645-4C38-A454-F041C0F7682E}" type="presParOf" srcId="{75824904-D13F-44E0-BFE5-33C304C84AC7}" destId="{60FA8A93-2159-41C7-B083-28C6598A4753}" srcOrd="1" destOrd="0" presId="urn:microsoft.com/office/officeart/2005/8/layout/default"/>
    <dgm:cxn modelId="{375705A9-209A-40C5-A183-DD262B6279BD}" type="presParOf" srcId="{75824904-D13F-44E0-BFE5-33C304C84AC7}" destId="{25AAA903-A5FB-4C30-8043-000C7257F2F3}" srcOrd="2" destOrd="0" presId="urn:microsoft.com/office/officeart/2005/8/layout/default"/>
    <dgm:cxn modelId="{A6E28F3F-FC5A-498A-B708-DFBCECB03544}" type="presParOf" srcId="{75824904-D13F-44E0-BFE5-33C304C84AC7}" destId="{5F896A13-4C1F-4B30-B4BF-936E87C09FBA}" srcOrd="3" destOrd="0" presId="urn:microsoft.com/office/officeart/2005/8/layout/default"/>
    <dgm:cxn modelId="{BDEAEC12-59FB-4EED-B650-593AB8381625}" type="presParOf" srcId="{75824904-D13F-44E0-BFE5-33C304C84AC7}" destId="{F4E5B39C-2C6D-4A60-ABC5-97F1336CD254}" srcOrd="4" destOrd="0" presId="urn:microsoft.com/office/officeart/2005/8/layout/default"/>
    <dgm:cxn modelId="{4CE83B40-2BD7-44BF-AEAF-6AB9F1CA732B}" type="presParOf" srcId="{75824904-D13F-44E0-BFE5-33C304C84AC7}" destId="{614E6260-C923-4887-8556-713883F90E47}" srcOrd="5" destOrd="0" presId="urn:microsoft.com/office/officeart/2005/8/layout/default"/>
    <dgm:cxn modelId="{3D3CC07A-AF08-4EE3-9C2C-C0DE38D64277}" type="presParOf" srcId="{75824904-D13F-44E0-BFE5-33C304C84AC7}" destId="{E941F800-ACD9-4619-BC4C-742E6C180511}" srcOrd="6" destOrd="0" presId="urn:microsoft.com/office/officeart/2005/8/layout/default"/>
    <dgm:cxn modelId="{24228F05-805A-4A54-871B-8A246BD8487C}" type="presParOf" srcId="{75824904-D13F-44E0-BFE5-33C304C84AC7}" destId="{AD83D15B-CDF0-403A-B0AC-987C77403DCD}" srcOrd="7" destOrd="0" presId="urn:microsoft.com/office/officeart/2005/8/layout/default"/>
    <dgm:cxn modelId="{F40FB4F6-B9E6-4358-9BAF-D105F400A8F9}" type="presParOf" srcId="{75824904-D13F-44E0-BFE5-33C304C84AC7}" destId="{5AE17AEE-B35C-4E11-9EB9-E67DA10A80B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79A48-CE96-49E3-B0C2-636D4B782784}">
      <dsp:nvSpPr>
        <dsp:cNvPr id="0" name=""/>
        <dsp:cNvSpPr/>
      </dsp:nvSpPr>
      <dsp:spPr>
        <a:xfrm>
          <a:off x="0" y="232641"/>
          <a:ext cx="3605188" cy="2163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 Central Bank is set up under Article 161 of the Constitution of the Republic Uganda, 1995. Under Article 162. It Provides: the Bank of Uganda shall—</a:t>
          </a:r>
        </a:p>
      </dsp:txBody>
      <dsp:txXfrm>
        <a:off x="0" y="232641"/>
        <a:ext cx="3605188" cy="2163113"/>
      </dsp:txXfrm>
    </dsp:sp>
    <dsp:sp modelId="{25AAA903-A5FB-4C30-8043-000C7257F2F3}">
      <dsp:nvSpPr>
        <dsp:cNvPr id="0" name=""/>
        <dsp:cNvSpPr/>
      </dsp:nvSpPr>
      <dsp:spPr>
        <a:xfrm>
          <a:off x="3965707" y="232641"/>
          <a:ext cx="3605188" cy="2163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(a)promote and maintain the stability of the value of the currency of Uganda;</a:t>
          </a:r>
        </a:p>
      </dsp:txBody>
      <dsp:txXfrm>
        <a:off x="3965707" y="232641"/>
        <a:ext cx="3605188" cy="2163113"/>
      </dsp:txXfrm>
    </dsp:sp>
    <dsp:sp modelId="{F4E5B39C-2C6D-4A60-ABC5-97F1336CD254}">
      <dsp:nvSpPr>
        <dsp:cNvPr id="0" name=""/>
        <dsp:cNvSpPr/>
      </dsp:nvSpPr>
      <dsp:spPr>
        <a:xfrm>
          <a:off x="7931415" y="232641"/>
          <a:ext cx="3605188" cy="21631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(b)regulate the currency system in the interest of the economic progress of Uganda;</a:t>
          </a:r>
        </a:p>
      </dsp:txBody>
      <dsp:txXfrm>
        <a:off x="7931415" y="232641"/>
        <a:ext cx="3605188" cy="2163113"/>
      </dsp:txXfrm>
    </dsp:sp>
    <dsp:sp modelId="{E941F800-ACD9-4619-BC4C-742E6C180511}">
      <dsp:nvSpPr>
        <dsp:cNvPr id="0" name=""/>
        <dsp:cNvSpPr/>
      </dsp:nvSpPr>
      <dsp:spPr>
        <a:xfrm>
          <a:off x="1982853" y="2756273"/>
          <a:ext cx="3605188" cy="2163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(c)encourage and promote economic development and the efficient utilization of the resources of Uganda through effective and efficient operation of a banking and credit system; and</a:t>
          </a:r>
        </a:p>
      </dsp:txBody>
      <dsp:txXfrm>
        <a:off x="1982853" y="2756273"/>
        <a:ext cx="3605188" cy="2163113"/>
      </dsp:txXfrm>
    </dsp:sp>
    <dsp:sp modelId="{5AE17AEE-B35C-4E11-9EB9-E67DA10A80B4}">
      <dsp:nvSpPr>
        <dsp:cNvPr id="0" name=""/>
        <dsp:cNvSpPr/>
      </dsp:nvSpPr>
      <dsp:spPr>
        <a:xfrm>
          <a:off x="5948561" y="2756273"/>
          <a:ext cx="3605188" cy="2163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(d)do all such other things not inconsistent with this article as may be prescribed by law.</a:t>
          </a:r>
        </a:p>
      </dsp:txBody>
      <dsp:txXfrm>
        <a:off x="5948561" y="2756273"/>
        <a:ext cx="3605188" cy="2163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2A3BB-F604-4EA7-94FD-DA1CD0160D4C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C9A66-0814-4F6C-82A2-7199B670D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8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establishment of the Bank of Uganda is further espoused in Section 2 of the Bank of Uganda Act.  The Act </a:t>
            </a:r>
            <a:r>
              <a:rPr lang="en-US"/>
              <a:t>also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EC9A66-0814-4F6C-82A2-7199B670D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68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Non – Banks  Class 5 – 8</a:t>
            </a:r>
          </a:p>
          <a:p>
            <a:endParaRPr lang="en-US" dirty="0"/>
          </a:p>
          <a:p>
            <a:r>
              <a:rPr lang="en-US" b="1" i="1" dirty="0"/>
              <a:t>NB- For a non-bank financial institution, the Minimum Capital was raised by the same Instrument from </a:t>
            </a:r>
            <a:r>
              <a:rPr lang="en-US" b="1" i="1" dirty="0" err="1"/>
              <a:t>Ushs</a:t>
            </a:r>
            <a:r>
              <a:rPr lang="en-US" b="1" i="1" dirty="0"/>
              <a:t> 1 (one) billion to </a:t>
            </a:r>
            <a:r>
              <a:rPr lang="en-US" b="1" i="1" dirty="0" err="1"/>
              <a:t>Ushs</a:t>
            </a:r>
            <a:r>
              <a:rPr lang="en-US" b="1" i="1" dirty="0"/>
              <a:t> 20 (Twenty) billion by 31/12/2022 and </a:t>
            </a:r>
            <a:r>
              <a:rPr lang="en-US" b="1" i="1" dirty="0" err="1"/>
              <a:t>Ushs</a:t>
            </a:r>
            <a:r>
              <a:rPr lang="en-US" b="1" i="1" dirty="0"/>
              <a:t> 24 (Twenty Four) billion by 30/06/2024. </a:t>
            </a:r>
          </a:p>
          <a:p>
            <a:endParaRPr lang="en-US" b="1" i="1" dirty="0"/>
          </a:p>
          <a:p>
            <a:pPr marL="171450" indent="-171450" rtl="0" eaLnBrk="1" fontAlgn="t" latinLnBrk="0" hangingPunct="1">
              <a:buFont typeface="Wingdings" panose="05000000000000000000" pitchFamily="2" charset="2"/>
              <a:buChar char="v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Credit Institutions</a:t>
            </a:r>
          </a:p>
          <a:p>
            <a:pPr marL="171450" indent="-171450" rtl="0" eaLnBrk="1" fontAlgn="t" latinLnBrk="0" hangingPunct="1">
              <a:buFont typeface="Wingdings" panose="05000000000000000000" pitchFamily="2" charset="2"/>
              <a:buChar char="v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Acceptance Houses</a:t>
            </a:r>
          </a:p>
          <a:p>
            <a:pPr marL="171450" indent="-171450" rtl="0" eaLnBrk="1" fontAlgn="t" latinLnBrk="0" hangingPunct="1">
              <a:buFont typeface="Wingdings" panose="05000000000000000000" pitchFamily="2" charset="2"/>
              <a:buChar char="v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Discount Houses</a:t>
            </a:r>
          </a:p>
          <a:p>
            <a:pPr marL="171450" indent="-171450" rtl="0" eaLnBrk="1" fontAlgn="t" latinLnBrk="0" hangingPunct="1">
              <a:buFont typeface="Wingdings" panose="05000000000000000000" pitchFamily="2" charset="2"/>
              <a:buChar char="v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Finance Houses</a:t>
            </a:r>
          </a:p>
          <a:p>
            <a:pPr marL="171450" indent="-171450" rtl="0" eaLnBrk="1" fontAlgn="t" latinLnBrk="0" hangingPunct="1">
              <a:buFont typeface="Wingdings" panose="05000000000000000000" pitchFamily="2" charset="2"/>
              <a:buChar char="v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Non- Islamic Banking Financial Institution</a:t>
            </a:r>
          </a:p>
          <a:p>
            <a:endParaRPr lang="en-US" dirty="0"/>
          </a:p>
          <a:p>
            <a:r>
              <a:rPr lang="en-US" b="1" dirty="0"/>
              <a:t>READ – FIRST SCHEDULE OF THE FINANCIAL INSTITUTIONS ACT</a:t>
            </a:r>
          </a:p>
          <a:p>
            <a:endParaRPr lang="en-US" b="1" dirty="0"/>
          </a:p>
          <a:p>
            <a:r>
              <a:rPr lang="en-US" b="1" dirty="0"/>
              <a:t>FIT AND PROPER TEST</a:t>
            </a:r>
          </a:p>
          <a:p>
            <a:endParaRPr lang="en-US" b="1" dirty="0"/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Kizito V Bank of Uganda Misc. Cause No. 244 of 2016,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Central Bank is endowed with powers to order the removal of a director from the Board of failure to meet the fit and proper persons test. The Central Bank is not obligated to give reasons. 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EC9A66-0814-4F6C-82A2-7199B670D78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84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EC9A66-0814-4F6C-82A2-7199B670D78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06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90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00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5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64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48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12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69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6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55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9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FD181-3637-4EFC-9532-9033D68971D9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B25F1D0-5170-4179-851B-7A7F7EBBE9D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45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ggreytumusiime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lii.org/akn/ug/act/statute/1993/5/eng@2000-12-31#part_VI__sec_3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48997F-6DF8-B25F-A3C9-98449348B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6" y="962902"/>
            <a:ext cx="4176384" cy="2380828"/>
          </a:xfrm>
        </p:spPr>
        <p:txBody>
          <a:bodyPr>
            <a:normAutofit/>
          </a:bodyPr>
          <a:lstStyle/>
          <a:p>
            <a:r>
              <a:rPr lang="en-US" sz="4800">
                <a:latin typeface="Maiandra GD" panose="020E0502030308020204" pitchFamily="34" charset="0"/>
              </a:rPr>
              <a:t>BANKING LAW IN UGANDA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C674D-C856-B21D-3DA0-5E2E4EDA5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4171479" cy="161064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500">
                <a:latin typeface="Maiandra GD" panose="020E0502030308020204" pitchFamily="34" charset="0"/>
              </a:rPr>
              <a:t>TUMUSIIME AGGREY</a:t>
            </a:r>
          </a:p>
          <a:p>
            <a:pPr>
              <a:lnSpc>
                <a:spcPct val="110000"/>
              </a:lnSpc>
            </a:pPr>
            <a:r>
              <a:rPr lang="en-US" sz="1500">
                <a:latin typeface="Maiandra GD" panose="020E0502030308020204" pitchFamily="34" charset="0"/>
              </a:rPr>
              <a:t>ASSOCIATE CONSULTANT</a:t>
            </a:r>
          </a:p>
          <a:p>
            <a:pPr>
              <a:lnSpc>
                <a:spcPct val="110000"/>
              </a:lnSpc>
            </a:pPr>
            <a:r>
              <a:rPr lang="en-US" sz="1500" b="1">
                <a:latin typeface="Maiandra GD" panose="020E0502030308020204" pitchFamily="34" charset="0"/>
              </a:rPr>
              <a:t>LLB / DIP-LDC / MBA –TELM</a:t>
            </a:r>
          </a:p>
          <a:p>
            <a:pPr>
              <a:lnSpc>
                <a:spcPct val="110000"/>
              </a:lnSpc>
            </a:pPr>
            <a:r>
              <a:rPr lang="en-US" sz="1500" b="1" cap="none">
                <a:latin typeface="Maiandra GD" panose="020E0502030308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www.aggreytumusiime.com</a:t>
            </a:r>
            <a:r>
              <a:rPr lang="en-US" sz="1500" b="1" cap="none">
                <a:latin typeface="Maiandra GD" panose="020E0502030308020204" pitchFamily="34" charset="0"/>
              </a:rPr>
              <a:t> </a:t>
            </a:r>
            <a:endParaRPr lang="en-UG" sz="1500" b="1" cap="none">
              <a:latin typeface="Maiandra GD" panose="020E0502030308020204" pitchFamily="34" charset="0"/>
            </a:endParaRPr>
          </a:p>
          <a:p>
            <a:pPr>
              <a:lnSpc>
                <a:spcPct val="110000"/>
              </a:lnSpc>
            </a:pPr>
            <a:endParaRPr lang="en-US" sz="15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Bank">
            <a:extLst>
              <a:ext uri="{FF2B5EF4-FFF2-40B4-BE49-F238E27FC236}">
                <a16:creationId xmlns:a16="http://schemas.microsoft.com/office/drawing/2014/main" id="{0651FB63-46CF-627D-B7DB-43B671B71C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977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5E115-141E-95F8-A4EE-D226ACCA5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NEGOTIABLE INSTRUMENT (s)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0052E-8A99-7F30-DEDF-3D20E35F1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Maiandra GD" panose="020E0502030308020204" pitchFamily="34" charset="0"/>
              </a:rPr>
              <a:t>Treasury Bill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It is a short-term borrowing instrument issued by the government to raise money on a short-term basis.</a:t>
            </a:r>
          </a:p>
          <a:p>
            <a:pPr marL="0" indent="0" fontAlgn="base">
              <a:buNone/>
            </a:pPr>
            <a:r>
              <a:rPr lang="en-US" b="1" dirty="0">
                <a:latin typeface="Maiandra GD" panose="020E0502030308020204" pitchFamily="34" charset="0"/>
              </a:rPr>
              <a:t>Interest warrants </a:t>
            </a:r>
          </a:p>
          <a:p>
            <a:pPr marL="0" indent="0" fontAlgn="base">
              <a:buNone/>
            </a:pPr>
            <a:r>
              <a:rPr lang="en-US" dirty="0">
                <a:latin typeface="Maiandra GD" panose="020E0502030308020204" pitchFamily="34" charset="0"/>
              </a:rPr>
              <a:t>It’s an instrument that demands payment of interest due on notes / debts. </a:t>
            </a:r>
          </a:p>
          <a:p>
            <a:pPr marL="0" indent="0" fontAlgn="base">
              <a:buNone/>
            </a:pPr>
            <a:r>
              <a:rPr lang="en-US" b="1" dirty="0">
                <a:latin typeface="Maiandra GD" panose="020E0502030308020204" pitchFamily="34" charset="0"/>
              </a:rPr>
              <a:t>Dividend warrant</a:t>
            </a:r>
            <a:r>
              <a:rPr lang="en-US" dirty="0">
                <a:latin typeface="Maiandra GD" panose="020E0502030308020204" pitchFamily="34" charset="0"/>
              </a:rPr>
              <a:t> </a:t>
            </a:r>
          </a:p>
          <a:p>
            <a:pPr marL="0" indent="0" fontAlgn="base">
              <a:buNone/>
            </a:pPr>
            <a:r>
              <a:rPr lang="en-US" dirty="0">
                <a:latin typeface="Maiandra GD" panose="020E0502030308020204" pitchFamily="34" charset="0"/>
              </a:rPr>
              <a:t>Cash payments off a company’s earnings to a class of shareholders. </a:t>
            </a:r>
          </a:p>
          <a:p>
            <a:pPr marL="0" indent="0" fontAlgn="base">
              <a:buNone/>
            </a:pPr>
            <a:r>
              <a:rPr lang="en-US" dirty="0">
                <a:latin typeface="Maiandra GD" panose="020E0502030308020204" pitchFamily="34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99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305FE-0DDC-8B67-6D24-FE32D1B55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CHEQUES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B227D-F06B-6802-3DDE-589D852B7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>
                <a:latin typeface="Maiandra GD" panose="020E0502030308020204" pitchFamily="34" charset="0"/>
              </a:rPr>
              <a:t>Section 2 (1) Bills of Exchange Act;</a:t>
            </a:r>
            <a:endParaRPr lang="en-US" dirty="0">
              <a:latin typeface="Maiandra GD" panose="020E0502030308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Maiandra GD" panose="020E0502030308020204" pitchFamily="34" charset="0"/>
              </a:rPr>
              <a:t>A cheque is defined to mean a bill of exchange drawn on banker payable on demand. </a:t>
            </a:r>
          </a:p>
          <a:p>
            <a:pPr marL="0" indent="0" algn="just">
              <a:buNone/>
            </a:pPr>
            <a:r>
              <a:rPr lang="en-US" b="1" dirty="0">
                <a:latin typeface="Maiandra GD" panose="020E0502030308020204" pitchFamily="34" charset="0"/>
              </a:rPr>
              <a:t>Types of Cheques: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Generally crossed cheque.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Special crossing cheque.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Altered cheques.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Dishonored cheques.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Post-dated cheques.</a:t>
            </a:r>
          </a:p>
        </p:txBody>
      </p:sp>
    </p:spTree>
    <p:extLst>
      <p:ext uri="{BB962C8B-B14F-4D97-AF65-F5344CB8AC3E}">
        <p14:creationId xmlns:p14="http://schemas.microsoft.com/office/powerpoint/2010/main" val="236548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B9E22-337F-C730-270F-F2168A61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>
                <a:latin typeface="Maiandra GD" panose="020E0502030308020204" pitchFamily="34" charset="0"/>
              </a:rPr>
              <a:t>BILLS OF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1EB09-40E2-83A8-B8EF-44DCABE29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Maiandra GD" panose="020E0502030308020204" pitchFamily="34" charset="0"/>
              </a:rPr>
              <a:t> </a:t>
            </a:r>
            <a:r>
              <a:rPr lang="en-US" b="1" dirty="0">
                <a:latin typeface="Maiandra GD" panose="020E0502030308020204" pitchFamily="34" charset="0"/>
              </a:rPr>
              <a:t>Section 2 (1) Bills of Exchange ;</a:t>
            </a:r>
          </a:p>
          <a:p>
            <a:pPr marL="0" indent="0" algn="just">
              <a:buNone/>
            </a:pPr>
            <a:r>
              <a:rPr lang="en-US" dirty="0">
                <a:latin typeface="Maiandra GD" panose="020E0502030308020204" pitchFamily="34" charset="0"/>
              </a:rPr>
              <a:t>A bill of exchange is an unconditional order in writing addressed by one person to another requiring the person to when it is addressed to pay on demand. </a:t>
            </a:r>
          </a:p>
        </p:txBody>
      </p:sp>
    </p:spTree>
    <p:extLst>
      <p:ext uri="{BB962C8B-B14F-4D97-AF65-F5344CB8AC3E}">
        <p14:creationId xmlns:p14="http://schemas.microsoft.com/office/powerpoint/2010/main" val="423689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22BAA-1553-9F79-697F-DC7D17F5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THE BANKER –CUSTOMER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C6B69-B4FE-CB68-30CA-DB9282BD3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en-US" sz="2400" dirty="0">
                <a:latin typeface="Maiandra GD" panose="020E0502030308020204" pitchFamily="34" charset="0"/>
              </a:rPr>
              <a:t>The relationship of Banker-Customer-Consumer is created by a contract and there are certain duties / obligations that accrue to all parties. </a:t>
            </a:r>
          </a:p>
          <a:p>
            <a:pPr marL="0" indent="0" algn="just" fontAlgn="base">
              <a:buNone/>
            </a:pPr>
            <a:r>
              <a:rPr lang="en-US" sz="2400" b="1" dirty="0">
                <a:latin typeface="Maiandra GD" panose="020E0502030308020204" pitchFamily="34" charset="0"/>
              </a:rPr>
              <a:t>Esso Petroleum Co. Ltd v Uganda Commercial Bank SCCA 14/1992,;</a:t>
            </a:r>
          </a:p>
          <a:p>
            <a:pPr marL="0" indent="0" algn="just" fontAlgn="base">
              <a:buNone/>
            </a:pPr>
            <a:r>
              <a:rPr lang="en-US" sz="2400" dirty="0">
                <a:latin typeface="Maiandra GD" panose="020E0502030308020204" pitchFamily="34" charset="0"/>
              </a:rPr>
              <a:t> the Supreme Court of Uganda has held that the relationship of a banker and a customer is contractual. </a:t>
            </a:r>
          </a:p>
          <a:p>
            <a:pPr algn="just"/>
            <a:endParaRPr lang="en-US" sz="24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410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B12E-6748-098C-CD82-9AA882C5D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THE BANKER –CUSTOMER RELATIONSHIP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7237-27F6-0BF6-4B86-949382267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865" y="2015733"/>
            <a:ext cx="9815989" cy="377546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Debtor and Creditor.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Trustee and beneficiary.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Agent and principal.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Advisor and client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Bailor and bailee.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Pledger and pledgee. (loan security)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Licensor and licensee. (deposit locker)</a:t>
            </a:r>
          </a:p>
          <a:p>
            <a:pPr marL="457200" indent="-457200">
              <a:buFont typeface="+mj-lt"/>
              <a:buAutoNum type="alphaLcParenR"/>
            </a:pPr>
            <a:endParaRPr lang="en-US" dirty="0">
              <a:latin typeface="Maiandra GD" panose="020E0502030308020204" pitchFamily="34" charset="0"/>
            </a:endParaRPr>
          </a:p>
          <a:p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87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AE4FD-6231-1A48-08E7-647FD2FCB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RIGHTS OF THE CUSTOMER TO THE BANK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ED7C6-6535-032A-08C8-D421FDD1A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Maiandra GD" panose="020E0502030308020204" pitchFamily="34" charset="0"/>
              </a:rPr>
              <a:t>A customer who has deposited money can draw cheques on his account.</a:t>
            </a:r>
          </a:p>
          <a:p>
            <a:pPr algn="just"/>
            <a:r>
              <a:rPr lang="en-US" dirty="0">
                <a:latin typeface="Maiandra GD" panose="020E0502030308020204" pitchFamily="34" charset="0"/>
              </a:rPr>
              <a:t>A customer has a right to receive statements of accounts from the Bank</a:t>
            </a:r>
          </a:p>
          <a:p>
            <a:pPr algn="just"/>
            <a:r>
              <a:rPr lang="en-US" dirty="0">
                <a:latin typeface="Maiandra GD" panose="020E0502030308020204" pitchFamily="34" charset="0"/>
              </a:rPr>
              <a:t>A customer must keep the cheques issued by the bank in safe custody.</a:t>
            </a:r>
          </a:p>
          <a:p>
            <a:pPr algn="just"/>
            <a:r>
              <a:rPr lang="en-US" dirty="0">
                <a:latin typeface="Maiandra GD" panose="020E0502030308020204" pitchFamily="34" charset="0"/>
              </a:rPr>
              <a:t>A customer must fill the cheques with utmost care.</a:t>
            </a:r>
          </a:p>
          <a:p>
            <a:pPr algn="just"/>
            <a:r>
              <a:rPr lang="en-US" dirty="0">
                <a:latin typeface="Maiandra GD" panose="020E0502030308020204" pitchFamily="34" charset="0"/>
              </a:rPr>
              <a:t>It is the duty of the customer to present cheques and other negotiable instruments  during the business / working hours of the bank.</a:t>
            </a:r>
          </a:p>
        </p:txBody>
      </p:sp>
    </p:spTree>
    <p:extLst>
      <p:ext uri="{BB962C8B-B14F-4D97-AF65-F5344CB8AC3E}">
        <p14:creationId xmlns:p14="http://schemas.microsoft.com/office/powerpoint/2010/main" val="2328271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D3AB5-403B-F29F-2287-1AD14740D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RIGHTS OF THE BANKER TOWARDS THE CUSTOMER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0F45F-CA47-6D7A-C0D3-BAD99E61C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6731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Maiandra GD" panose="020E0502030308020204" pitchFamily="34" charset="0"/>
              </a:rPr>
              <a:t>To honor customer mandate.</a:t>
            </a:r>
          </a:p>
          <a:p>
            <a:r>
              <a:rPr lang="en-US" dirty="0">
                <a:latin typeface="Maiandra GD" panose="020E0502030308020204" pitchFamily="34" charset="0"/>
              </a:rPr>
              <a:t>Duty to honor cheques.</a:t>
            </a:r>
          </a:p>
          <a:p>
            <a:r>
              <a:rPr lang="en-US" dirty="0">
                <a:latin typeface="Maiandra GD" panose="020E0502030308020204" pitchFamily="34" charset="0"/>
              </a:rPr>
              <a:t>The duty to honor countermands.</a:t>
            </a:r>
          </a:p>
          <a:p>
            <a:r>
              <a:rPr lang="en-US" dirty="0">
                <a:latin typeface="Maiandra GD" panose="020E0502030308020204" pitchFamily="34" charset="0"/>
              </a:rPr>
              <a:t>To abide by standing orders.</a:t>
            </a:r>
          </a:p>
          <a:p>
            <a:r>
              <a:rPr lang="en-US" dirty="0">
                <a:latin typeface="Maiandra GD" panose="020E0502030308020204" pitchFamily="34" charset="0"/>
              </a:rPr>
              <a:t>To keep secrecy of the customer’s account. Exceptions; order of court, treason and emergency on the basis of public interest.</a:t>
            </a:r>
          </a:p>
          <a:p>
            <a:r>
              <a:rPr lang="en-US" dirty="0">
                <a:latin typeface="Maiandra GD" panose="020E0502030308020204" pitchFamily="34" charset="0"/>
              </a:rPr>
              <a:t>To abide by Garnishee Order of Court.</a:t>
            </a:r>
          </a:p>
          <a:p>
            <a:r>
              <a:rPr lang="en-US" dirty="0">
                <a:latin typeface="Maiandra GD" panose="020E0502030308020204" pitchFamily="34" charset="0"/>
              </a:rPr>
              <a:t>Duty to pay bills as per standing Instructions.</a:t>
            </a:r>
          </a:p>
          <a:p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759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0DAF5-0053-3CF1-6A08-802B17824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RIGHTS OF THE BANKER TOWARDS THE CUSTOMER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5B4EC-FD63-46CF-75CC-E6E9DC4FB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Duty to submit periodic statements.</a:t>
            </a:r>
          </a:p>
          <a:p>
            <a:r>
              <a:rPr lang="en-US" dirty="0">
                <a:latin typeface="Maiandra GD" panose="020E0502030308020204" pitchFamily="34" charset="0"/>
              </a:rPr>
              <a:t>Articles should not be released to 3</a:t>
            </a:r>
            <a:r>
              <a:rPr lang="en-US" baseline="30000" dirty="0">
                <a:latin typeface="Maiandra GD" panose="020E0502030308020204" pitchFamily="34" charset="0"/>
              </a:rPr>
              <a:t>rd</a:t>
            </a:r>
            <a:r>
              <a:rPr lang="en-US" dirty="0">
                <a:latin typeface="Maiandra GD" panose="020E0502030308020204" pitchFamily="34" charset="0"/>
              </a:rPr>
              <a:t> parties without the consent of the customer.</a:t>
            </a:r>
          </a:p>
          <a:p>
            <a:r>
              <a:rPr lang="en-US" dirty="0">
                <a:latin typeface="Maiandra GD" panose="020E0502030308020204" pitchFamily="34" charset="0"/>
              </a:rPr>
              <a:t>To exercise a duty of care.</a:t>
            </a:r>
          </a:p>
          <a:p>
            <a:r>
              <a:rPr lang="en-US" dirty="0">
                <a:latin typeface="Maiandra GD" panose="020E0502030308020204" pitchFamily="34" charset="0"/>
              </a:rPr>
              <a:t>The duty to collect cheques on behalf of the customer.</a:t>
            </a:r>
          </a:p>
          <a:p>
            <a:r>
              <a:rPr lang="en-US" dirty="0">
                <a:latin typeface="Maiandra GD" panose="020E0502030308020204" pitchFamily="34" charset="0"/>
              </a:rPr>
              <a:t>The duty to advise the customer on financial matters.</a:t>
            </a:r>
          </a:p>
          <a:p>
            <a:r>
              <a:rPr lang="en-US" dirty="0">
                <a:latin typeface="Maiandra GD" panose="020E0502030308020204" pitchFamily="34" charset="0"/>
              </a:rPr>
              <a:t>Duty to act as per the instructions of the customer </a:t>
            </a:r>
          </a:p>
          <a:p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757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B4FC2-35E9-0DEE-C15C-41AB6815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LOCUS CASES ON THE OBLIGATIONS TO BANK / CUSTOMER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6969-2942-AD89-A749-C71054A4A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Maiandra GD" panose="020E0502030308020204" pitchFamily="34" charset="0"/>
              </a:rPr>
              <a:t>Duty to inform the bank of Forgeries:</a:t>
            </a:r>
          </a:p>
          <a:p>
            <a:pPr algn="just"/>
            <a:endParaRPr lang="en-US" dirty="0">
              <a:latin typeface="Maiandra GD" panose="020E0502030308020204" pitchFamily="34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Maiandra GD" panose="020E0502030308020204" pitchFamily="34" charset="0"/>
              </a:rPr>
              <a:t>Greenwood v Martins </a:t>
            </a:r>
            <a:r>
              <a:rPr lang="en-US" b="1" dirty="0" err="1">
                <a:latin typeface="Maiandra GD" panose="020E0502030308020204" pitchFamily="34" charset="0"/>
              </a:rPr>
              <a:t>Bnak</a:t>
            </a:r>
            <a:r>
              <a:rPr lang="en-US" b="1" dirty="0">
                <a:latin typeface="Maiandra GD" panose="020E0502030308020204" pitchFamily="34" charset="0"/>
              </a:rPr>
              <a:t> Ltd (1933)AC 51</a:t>
            </a:r>
          </a:p>
          <a:p>
            <a:pPr marL="0" indent="0" algn="just">
              <a:buNone/>
            </a:pPr>
            <a:r>
              <a:rPr lang="en-US" dirty="0">
                <a:latin typeface="Maiandra GD" panose="020E0502030308020204" pitchFamily="34" charset="0"/>
              </a:rPr>
              <a:t>The wife forged the signature of the husband. The husband discovered the forgery but did not inform the bank. Lord Tomlin held that the husband was estopped from setting up a defense of forgery, from his conduct he had estopped the bank from suing his wife</a:t>
            </a:r>
          </a:p>
        </p:txBody>
      </p:sp>
    </p:spTree>
    <p:extLst>
      <p:ext uri="{BB962C8B-B14F-4D97-AF65-F5344CB8AC3E}">
        <p14:creationId xmlns:p14="http://schemas.microsoft.com/office/powerpoint/2010/main" val="1958855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399CF-0D30-706C-72DF-469579FC7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LOCUS CASES ON THE OBLIGATIONS TO BANK / CUSTOMER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40332-DDB9-AF01-CA57-3C46BFE6F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Duty of Care in Executing mandate so as not to mislead the bank or facilitate forgery</a:t>
            </a:r>
          </a:p>
          <a:p>
            <a:endParaRPr lang="en-US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Maiandra GD" panose="020E0502030308020204" pitchFamily="34" charset="0"/>
              </a:rPr>
              <a:t>Stanbic Bank (u) Ltd v Uganda Cros Ltd SCCA NO.004 /2004 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Order JSC held that a banker is under duty to care to its customer which may </a:t>
            </a:r>
            <a:r>
              <a:rPr lang="en-US" dirty="0" err="1">
                <a:latin typeface="Maiandra GD" panose="020E0502030308020204" pitchFamily="34" charset="0"/>
              </a:rPr>
              <a:t>requie</a:t>
            </a:r>
            <a:r>
              <a:rPr lang="en-US" dirty="0">
                <a:latin typeface="Maiandra GD" panose="020E0502030308020204" pitchFamily="34" charset="0"/>
              </a:rPr>
              <a:t> them to question a payment </a:t>
            </a:r>
          </a:p>
        </p:txBody>
      </p:sp>
    </p:spTree>
    <p:extLst>
      <p:ext uri="{BB962C8B-B14F-4D97-AF65-F5344CB8AC3E}">
        <p14:creationId xmlns:p14="http://schemas.microsoft.com/office/powerpoint/2010/main" val="178246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870151-9189-4C3A-8379-EF3D95827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alculator, pen, compass, money and a paper with graphs printed on it">
            <a:extLst>
              <a:ext uri="{FF2B5EF4-FFF2-40B4-BE49-F238E27FC236}">
                <a16:creationId xmlns:a16="http://schemas.microsoft.com/office/drawing/2014/main" id="{9761FED4-CBF7-2C92-C6E5-DFF3D4C9A5E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r="-1" b="6636"/>
          <a:stretch>
            <a:fillRect/>
          </a:stretch>
        </p:blipFill>
        <p:spPr>
          <a:xfrm>
            <a:off x="-107850" y="-367476"/>
            <a:ext cx="12191695" cy="6857990"/>
          </a:xfrm>
          <a:prstGeom prst="rect">
            <a:avLst/>
          </a:prstGeom>
        </p:spPr>
      </p:pic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123EA69C-102A-4DD0-9547-05DCD271D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301" y="443732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Footer Placeholder 6">
            <a:extLst>
              <a:ext uri="{FF2B5EF4-FFF2-40B4-BE49-F238E27FC236}">
                <a16:creationId xmlns:a16="http://schemas.microsoft.com/office/drawing/2014/main" id="{6A862265-5CA3-4C40-8582-7534C3B0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636" y="540921"/>
            <a:ext cx="49739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EF80B-0391-4082-9AF5-F15B091B4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93800"/>
            <a:ext cx="12192000" cy="56641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7000"/>
                  <a:alpha val="4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6B3DEE-AA62-F7E7-EBFE-800AC4608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1193800"/>
            <a:ext cx="3193050" cy="469900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Maiandra GD" panose="020E0502030308020204" pitchFamily="34" charset="0"/>
              </a:rPr>
              <a:t>REFERENCES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33AC32D-5F44-45F7-A0BD-7C11A86BE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729BE-611A-8251-8C4B-7E0259BAC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8816" y="1193799"/>
            <a:ext cx="6302912" cy="5123279"/>
          </a:xfrm>
        </p:spPr>
        <p:txBody>
          <a:bodyPr anchor="ctr">
            <a:normAutofit fontScale="85000" lnSpcReduction="10000"/>
          </a:bodyPr>
          <a:lstStyle/>
          <a:p>
            <a:r>
              <a:rPr lang="en-US" dirty="0">
                <a:latin typeface="Maiandra GD" panose="020E0502030308020204" pitchFamily="34" charset="0"/>
              </a:rPr>
              <a:t>The Constitution of the Republic of Uganda 1995 as Amended</a:t>
            </a:r>
          </a:p>
          <a:p>
            <a:r>
              <a:rPr lang="en-US" dirty="0">
                <a:latin typeface="Maiandra GD" panose="020E0502030308020204" pitchFamily="34" charset="0"/>
              </a:rPr>
              <a:t>The Bank of Uganda Act Cap 54</a:t>
            </a:r>
          </a:p>
          <a:p>
            <a:r>
              <a:rPr lang="en-US" dirty="0">
                <a:latin typeface="Maiandra GD" panose="020E0502030308020204" pitchFamily="34" charset="0"/>
              </a:rPr>
              <a:t>The Bills of Exchange Act Cap 281</a:t>
            </a:r>
          </a:p>
          <a:p>
            <a:r>
              <a:rPr lang="en-US" dirty="0">
                <a:latin typeface="Maiandra GD" panose="020E0502030308020204" pitchFamily="34" charset="0"/>
              </a:rPr>
              <a:t>The Financial Institutions Act Cap 57</a:t>
            </a:r>
          </a:p>
          <a:p>
            <a:r>
              <a:rPr lang="en-US" dirty="0">
                <a:latin typeface="Maiandra GD" panose="020E0502030308020204" pitchFamily="34" charset="0"/>
              </a:rPr>
              <a:t>The Financial Institutions (Anti- Money Laundering) Act</a:t>
            </a:r>
          </a:p>
          <a:p>
            <a:r>
              <a:rPr lang="en-US" dirty="0">
                <a:latin typeface="Maiandra GD" panose="020E0502030308020204" pitchFamily="34" charset="0"/>
              </a:rPr>
              <a:t>Financial (Ownership and Control) Regulations</a:t>
            </a:r>
          </a:p>
          <a:p>
            <a:r>
              <a:rPr lang="en-US" dirty="0">
                <a:latin typeface="Maiandra GD" panose="020E0502030308020204" pitchFamily="34" charset="0"/>
              </a:rPr>
              <a:t>The Micro Finance Deposit Taking Institutions Act Cap 58</a:t>
            </a:r>
          </a:p>
          <a:p>
            <a:r>
              <a:rPr lang="en-US" dirty="0">
                <a:latin typeface="Maiandra GD" panose="020E0502030308020204" pitchFamily="34" charset="0"/>
              </a:rPr>
              <a:t> The Securities Central Depositaries Act Cap 60</a:t>
            </a:r>
          </a:p>
          <a:p>
            <a:r>
              <a:rPr lang="en-US" dirty="0">
                <a:latin typeface="Maiandra GD" panose="020E0502030308020204" pitchFamily="34" charset="0"/>
              </a:rPr>
              <a:t>The Foreign Exchange Act Cap 167</a:t>
            </a:r>
          </a:p>
          <a:p>
            <a:r>
              <a:rPr lang="en-US" dirty="0">
                <a:latin typeface="Maiandra GD" panose="020E0502030308020204" pitchFamily="34" charset="0"/>
              </a:rPr>
              <a:t>Tier 4 Microfinance Institutions and Money Lenders Act Cap. 61</a:t>
            </a:r>
          </a:p>
          <a:p>
            <a:r>
              <a:rPr lang="en-US" dirty="0">
                <a:latin typeface="Maiandra GD" panose="020E0502030308020204" pitchFamily="34" charset="0"/>
              </a:rPr>
              <a:t>Capital Markets Authority Act Cap. 64</a:t>
            </a:r>
          </a:p>
        </p:txBody>
      </p:sp>
      <p:sp>
        <p:nvSpPr>
          <p:cNvPr id="19" name="Date Placeholder 1">
            <a:extLst>
              <a:ext uri="{FF2B5EF4-FFF2-40B4-BE49-F238E27FC236}">
                <a16:creationId xmlns:a16="http://schemas.microsoft.com/office/drawing/2014/main" id="{3FBF03E8-C602-4192-9C52-F84B29FDC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3229" y="6007878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61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D6616-14F3-BA05-0966-EAD9D60E1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LOCUS CASES ON THE OBLIGATIONS TO BANK / CUSTOMER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D0FA5-AB85-2612-E813-2C31F112C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Maiandra GD" panose="020E0502030308020204" pitchFamily="34" charset="0"/>
              </a:rPr>
              <a:t>Duty of Confidentiality </a:t>
            </a:r>
          </a:p>
          <a:p>
            <a:pPr algn="just"/>
            <a:endParaRPr lang="en-US" dirty="0">
              <a:latin typeface="Maiandra GD" panose="020E0502030308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Maiandra GD" panose="020E0502030308020204" pitchFamily="34" charset="0"/>
              </a:rPr>
              <a:t>In </a:t>
            </a:r>
            <a:r>
              <a:rPr lang="en-US" b="1" dirty="0" err="1">
                <a:latin typeface="Maiandra GD" panose="020E0502030308020204" pitchFamily="34" charset="0"/>
              </a:rPr>
              <a:t>Tounier</a:t>
            </a:r>
            <a:r>
              <a:rPr lang="en-US" b="1" dirty="0">
                <a:latin typeface="Maiandra GD" panose="020E0502030308020204" pitchFamily="34" charset="0"/>
              </a:rPr>
              <a:t> v National Provincial &amp; Union Bank of England (1924) 1 KB 461 </a:t>
            </a:r>
            <a:r>
              <a:rPr lang="en-US" dirty="0">
                <a:latin typeface="Maiandra GD" panose="020E0502030308020204" pitchFamily="34" charset="0"/>
              </a:rPr>
              <a:t>it was held that the banks duty of confidentiality is not merely a moral duty. It </a:t>
            </a:r>
            <a:r>
              <a:rPr lang="en-US" dirty="0" err="1">
                <a:latin typeface="Maiandra GD" panose="020E0502030308020204" pitchFamily="34" charset="0"/>
              </a:rPr>
              <a:t>os</a:t>
            </a:r>
            <a:r>
              <a:rPr lang="en-US" dirty="0">
                <a:latin typeface="Maiandra GD" panose="020E0502030308020204" pitchFamily="34" charset="0"/>
              </a:rPr>
              <a:t> a legal duty arising out of contract and whose breach gives the client a claim for damages.</a:t>
            </a:r>
          </a:p>
        </p:txBody>
      </p:sp>
    </p:spTree>
    <p:extLst>
      <p:ext uri="{BB962C8B-B14F-4D97-AF65-F5344CB8AC3E}">
        <p14:creationId xmlns:p14="http://schemas.microsoft.com/office/powerpoint/2010/main" val="1853122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5086-437D-21DC-962C-CB71253BD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LOCUS CASES ON THE OBLIGATIONS TO BANK / CUSTOMER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D3BBE-8321-BC61-3E83-DDCE36127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Maiandra GD" panose="020E0502030308020204" pitchFamily="34" charset="0"/>
              </a:rPr>
              <a:t>Siera Leone Communications Ltd v </a:t>
            </a:r>
            <a:r>
              <a:rPr lang="en-US" b="1" dirty="0" err="1">
                <a:latin typeface="Maiandra GD" panose="020E0502030308020204" pitchFamily="34" charset="0"/>
              </a:rPr>
              <a:t>Backlays</a:t>
            </a:r>
            <a:r>
              <a:rPr lang="en-US" b="1" dirty="0">
                <a:latin typeface="Maiandra GD" panose="020E0502030308020204" pitchFamily="34" charset="0"/>
              </a:rPr>
              <a:t> Bank TLC (1978) 2 ALL ER 821</a:t>
            </a:r>
            <a:r>
              <a:rPr lang="en-US" dirty="0">
                <a:latin typeface="Maiandra GD" panose="020E0502030308020204" pitchFamily="34" charset="0"/>
              </a:rPr>
              <a:t> –effect of cheque instruction for insufficient of funds </a:t>
            </a:r>
          </a:p>
          <a:p>
            <a:r>
              <a:rPr lang="en-US" b="1" dirty="0">
                <a:latin typeface="Maiandra GD" panose="020E0502030308020204" pitchFamily="34" charset="0"/>
              </a:rPr>
              <a:t>Cocker v Standard Bank of Nigeria 1976 (1) ALR comm.174 </a:t>
            </a:r>
            <a:r>
              <a:rPr lang="en-US" dirty="0">
                <a:latin typeface="Maiandra GD" panose="020E0502030308020204" pitchFamily="34" charset="0"/>
              </a:rPr>
              <a:t> - Defamation from dishonored cheques.</a:t>
            </a:r>
          </a:p>
          <a:p>
            <a:r>
              <a:rPr lang="en-US" b="1" dirty="0" err="1">
                <a:latin typeface="Maiandra GD" panose="020E0502030308020204" pitchFamily="34" charset="0"/>
              </a:rPr>
              <a:t>Cutice</a:t>
            </a:r>
            <a:r>
              <a:rPr lang="en-US" b="1" dirty="0">
                <a:latin typeface="Maiandra GD" panose="020E0502030308020204" pitchFamily="34" charset="0"/>
              </a:rPr>
              <a:t> v London City Midland Bank Ltd (1908) KB 29</a:t>
            </a:r>
            <a:r>
              <a:rPr lang="en-US" dirty="0">
                <a:latin typeface="Maiandra GD" panose="020E0502030308020204" pitchFamily="34" charset="0"/>
              </a:rPr>
              <a:t>3 – Obligation of the bank to honor countermand</a:t>
            </a:r>
          </a:p>
        </p:txBody>
      </p:sp>
    </p:spTree>
    <p:extLst>
      <p:ext uri="{BB962C8B-B14F-4D97-AF65-F5344CB8AC3E}">
        <p14:creationId xmlns:p14="http://schemas.microsoft.com/office/powerpoint/2010/main" val="3192678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996DC-5464-5696-86A3-7C5ACF642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LICENSING OF Financial Institutions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881C82-187D-20BF-C949-30957F1E2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548728"/>
              </p:ext>
            </p:extLst>
          </p:nvPr>
        </p:nvGraphicFramePr>
        <p:xfrm>
          <a:off x="757084" y="2016125"/>
          <a:ext cx="10730066" cy="4039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340">
                  <a:extLst>
                    <a:ext uri="{9D8B030D-6E8A-4147-A177-3AD203B41FA5}">
                      <a16:colId xmlns:a16="http://schemas.microsoft.com/office/drawing/2014/main" val="1705537955"/>
                    </a:ext>
                  </a:extLst>
                </a:gridCol>
                <a:gridCol w="3648645">
                  <a:extLst>
                    <a:ext uri="{9D8B030D-6E8A-4147-A177-3AD203B41FA5}">
                      <a16:colId xmlns:a16="http://schemas.microsoft.com/office/drawing/2014/main" val="2206243110"/>
                    </a:ext>
                  </a:extLst>
                </a:gridCol>
                <a:gridCol w="4305081">
                  <a:extLst>
                    <a:ext uri="{9D8B030D-6E8A-4147-A177-3AD203B41FA5}">
                      <a16:colId xmlns:a16="http://schemas.microsoft.com/office/drawing/2014/main" val="2849743383"/>
                    </a:ext>
                  </a:extLst>
                </a:gridCol>
              </a:tblGrid>
              <a:tr h="930870">
                <a:tc>
                  <a:txBody>
                    <a:bodyPr/>
                    <a:lstStyle/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Sec 10, 2</a:t>
                      </a:r>
                      <a:r>
                        <a:rPr lang="en-US" baseline="30000" dirty="0">
                          <a:latin typeface="Maiandra GD" panose="020E0502030308020204" pitchFamily="34" charset="0"/>
                        </a:rPr>
                        <a:t>st</a:t>
                      </a:r>
                      <a:r>
                        <a:rPr lang="en-US" dirty="0">
                          <a:latin typeface="Maiandra GD" panose="020E0502030308020204" pitchFamily="34" charset="0"/>
                        </a:rPr>
                        <a:t> schedule FIA-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Licensing Requirements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Legal Citation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453251"/>
                  </a:ext>
                </a:extLst>
              </a:tr>
              <a:tr h="539314">
                <a:tc>
                  <a:txBody>
                    <a:bodyPr/>
                    <a:lstStyle/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Commercial Banks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Registered company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Licensing Fee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Minimum Capital Requirements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( 6,000,000 Currency points)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b="1" dirty="0">
                        <a:latin typeface="Maiandra GD" panose="020E0502030308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Minimum Computation of Assets /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Fit and proper Person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Audited books of A/cs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Business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Maiandra GD" panose="020E0502030308020204" pitchFamily="34" charset="0"/>
                        </a:rPr>
                        <a:t>Licensing Fees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Sec. 10 (1) FIA</a:t>
                      </a:r>
                    </a:p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Sec. 13 FIA</a:t>
                      </a:r>
                    </a:p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Sec.26 FIA (Amended) FIA (revision of Minimum Capital Requirements) Instrument 2022</a:t>
                      </a:r>
                    </a:p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Sect 28 FIA</a:t>
                      </a:r>
                    </a:p>
                    <a:p>
                      <a:endParaRPr lang="en-US" dirty="0">
                        <a:latin typeface="Maiandra GD" panose="020E0502030308020204" pitchFamily="34" charset="0"/>
                      </a:endParaRPr>
                    </a:p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Section 11, 19 </a:t>
                      </a:r>
                    </a:p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FIA (Licensing) Regulations 2005</a:t>
                      </a:r>
                    </a:p>
                    <a:p>
                      <a:endParaRPr lang="en-US" dirty="0">
                        <a:latin typeface="Maiandra GD" panose="020E0502030308020204" pitchFamily="34" charset="0"/>
                      </a:endParaRPr>
                    </a:p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Regulation 17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159291"/>
                  </a:ext>
                </a:extLst>
              </a:tr>
              <a:tr h="539314">
                <a:tc>
                  <a:txBody>
                    <a:bodyPr/>
                    <a:lstStyle/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Post office Savings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577061"/>
                  </a:ext>
                </a:extLst>
              </a:tr>
              <a:tr h="539314">
                <a:tc>
                  <a:txBody>
                    <a:bodyPr/>
                    <a:lstStyle/>
                    <a:p>
                      <a:r>
                        <a:rPr lang="en-US" dirty="0">
                          <a:latin typeface="Maiandra GD" panose="020E0502030308020204" pitchFamily="34" charset="0"/>
                        </a:rPr>
                        <a:t>Merchant Bank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51390"/>
                  </a:ext>
                </a:extLst>
              </a:tr>
              <a:tr h="539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aiandra GD" panose="020E0502030308020204" pitchFamily="34" charset="0"/>
                        </a:rPr>
                        <a:t>Mortgage Banks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Maiandra GD" panose="020E0502030308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aiandra GD" panose="020E0502030308020204" pitchFamily="34" charset="0"/>
                        </a:rPr>
                        <a:t>Islamic Banks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7591"/>
                  </a:ext>
                </a:extLst>
              </a:tr>
              <a:tr h="539314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Maiandra GD" panose="020E0502030308020204" pitchFamily="34" charset="0"/>
                        </a:rPr>
                        <a:t>Class 1 - Class 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Maiandra GD" panose="020E0502030308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837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738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1828D-E014-0929-3580-A08B9B0B8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56" y="813991"/>
            <a:ext cx="10198798" cy="800497"/>
          </a:xfrm>
        </p:spPr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Licensing of MICRO- FINANCE INSTITUTIONS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099C29E-00E6-66A4-9921-301D83E8A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383275"/>
              </p:ext>
            </p:extLst>
          </p:nvPr>
        </p:nvGraphicFramePr>
        <p:xfrm>
          <a:off x="114300" y="1299770"/>
          <a:ext cx="11972925" cy="5404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0975">
                  <a:extLst>
                    <a:ext uri="{9D8B030D-6E8A-4147-A177-3AD203B41FA5}">
                      <a16:colId xmlns:a16="http://schemas.microsoft.com/office/drawing/2014/main" val="1466067678"/>
                    </a:ext>
                  </a:extLst>
                </a:gridCol>
                <a:gridCol w="3990975">
                  <a:extLst>
                    <a:ext uri="{9D8B030D-6E8A-4147-A177-3AD203B41FA5}">
                      <a16:colId xmlns:a16="http://schemas.microsoft.com/office/drawing/2014/main" val="3730232434"/>
                    </a:ext>
                  </a:extLst>
                </a:gridCol>
                <a:gridCol w="3990975">
                  <a:extLst>
                    <a:ext uri="{9D8B030D-6E8A-4147-A177-3AD203B41FA5}">
                      <a16:colId xmlns:a16="http://schemas.microsoft.com/office/drawing/2014/main" val="2397007552"/>
                    </a:ext>
                  </a:extLst>
                </a:gridCol>
              </a:tblGrid>
              <a:tr h="621699">
                <a:tc>
                  <a:txBody>
                    <a:bodyPr/>
                    <a:lstStyle/>
                    <a:p>
                      <a:r>
                        <a:rPr lang="en-US" dirty="0"/>
                        <a:t>Micro – Finance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Licensing Requirements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Legal Citation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884273"/>
                  </a:ext>
                </a:extLst>
              </a:tr>
              <a:tr h="2753236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Microfinance Deposit-Taking Institutions (MDIs)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Incorporated company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Minium capital Requirements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Minimum liquid Assets Requirement.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Feasibility study of the company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Business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Organization Structure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Prescribed license Fees 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Microfinance Deposit Taking Institutions Act</a:t>
                      </a:r>
                    </a:p>
                    <a:p>
                      <a:r>
                        <a:rPr lang="en-US" dirty="0"/>
                        <a:t>Sect.3, 7 &amp; 8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Kt- section 15. (25,000) currency points.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Assets – Section 17.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290548"/>
                  </a:ext>
                </a:extLst>
              </a:tr>
              <a:tr h="1953910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Tier 4-  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ACCOs and Non-Deposit-Taking MFIs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Establishment of UMRA: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Registered society / company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Minium Equity Requirements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Business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Organization Structure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Prescribed Fees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TIER 4 Microfinance &amp; Money Lenders  Act – sec.38 / sec. 47 /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TIER 4 Microfinance &amp; Money Lenders Regulations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839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218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E7A6F0-5CD3-481E-B0F2-E7F99FE67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1290DF-4975-4FCD-8B8D-BBC86B8366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84F897-4635-F470-C505-585181624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en-US" sz="3600">
                <a:latin typeface="Maiandra GD" panose="020E0502030308020204" pitchFamily="34" charset="0"/>
              </a:rPr>
              <a:t>TREMINATION OF BANKER- CUSTOMER RELATIONSHIP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7CA18A-A333-4DCB-842B-76827D2E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E785FC3-CE7B-46F8-8C7A-EBBF001ED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5069D9A-30C7-4159-880C-DD2BDC510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E1511-6E1B-4F0E-8FF0-958527181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6BE0B-52BC-8F6D-21F1-D4F68821B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457200" indent="-457200">
              <a:lnSpc>
                <a:spcPct val="110000"/>
              </a:lnSpc>
              <a:buFont typeface="+mj-lt"/>
              <a:buAutoNum type="alphaLcParenR"/>
            </a:pPr>
            <a:r>
              <a:rPr lang="en-US" sz="1700">
                <a:solidFill>
                  <a:srgbClr val="000000"/>
                </a:solidFill>
                <a:latin typeface="Maiandra GD" panose="020E0502030308020204" pitchFamily="34" charset="0"/>
              </a:rPr>
              <a:t>The death, insolvency, lunacy of a customer</a:t>
            </a:r>
          </a:p>
          <a:p>
            <a:pPr marL="457200" indent="-457200">
              <a:lnSpc>
                <a:spcPct val="110000"/>
              </a:lnSpc>
              <a:buFont typeface="+mj-lt"/>
              <a:buAutoNum type="alphaLcParenR"/>
            </a:pPr>
            <a:r>
              <a:rPr lang="en-US" sz="1700">
                <a:solidFill>
                  <a:srgbClr val="000000"/>
                </a:solidFill>
                <a:latin typeface="Maiandra GD" panose="020E0502030308020204" pitchFamily="34" charset="0"/>
              </a:rPr>
              <a:t>The customer closing the Account.</a:t>
            </a:r>
          </a:p>
          <a:p>
            <a:pPr marL="457200" indent="-457200">
              <a:lnSpc>
                <a:spcPct val="110000"/>
              </a:lnSpc>
              <a:buFont typeface="+mj-lt"/>
              <a:buAutoNum type="alphaLcParenR"/>
            </a:pPr>
            <a:r>
              <a:rPr lang="en-US" sz="1700">
                <a:solidFill>
                  <a:srgbClr val="000000"/>
                </a:solidFill>
                <a:latin typeface="Maiandra GD" panose="020E0502030308020204" pitchFamily="34" charset="0"/>
              </a:rPr>
              <a:t>Liquidation of a Company</a:t>
            </a:r>
          </a:p>
          <a:p>
            <a:pPr marL="457200" indent="-457200">
              <a:lnSpc>
                <a:spcPct val="110000"/>
              </a:lnSpc>
              <a:buFont typeface="+mj-lt"/>
              <a:buAutoNum type="alphaLcParenR"/>
            </a:pPr>
            <a:r>
              <a:rPr lang="en-US" sz="1700">
                <a:solidFill>
                  <a:srgbClr val="000000"/>
                </a:solidFill>
                <a:latin typeface="Maiandra GD" panose="020E0502030308020204" pitchFamily="34" charset="0"/>
              </a:rPr>
              <a:t>The closing of the account by the bank after giving notice.</a:t>
            </a:r>
          </a:p>
          <a:p>
            <a:pPr marL="457200" indent="-457200">
              <a:lnSpc>
                <a:spcPct val="110000"/>
              </a:lnSpc>
              <a:buFont typeface="+mj-lt"/>
              <a:buAutoNum type="alphaLcParenR"/>
            </a:pPr>
            <a:r>
              <a:rPr lang="en-US" sz="1700">
                <a:solidFill>
                  <a:srgbClr val="000000"/>
                </a:solidFill>
                <a:latin typeface="Maiandra GD" panose="020E0502030308020204" pitchFamily="34" charset="0"/>
              </a:rPr>
              <a:t>The completion of a contract or specific transaction.</a:t>
            </a:r>
          </a:p>
          <a:p>
            <a:pPr marL="457200" indent="-457200">
              <a:lnSpc>
                <a:spcPct val="110000"/>
              </a:lnSpc>
              <a:buFont typeface="+mj-lt"/>
              <a:buAutoNum type="alphaLcParenR"/>
            </a:pPr>
            <a:r>
              <a:rPr lang="en-US" sz="1700">
                <a:solidFill>
                  <a:srgbClr val="000000"/>
                </a:solidFill>
                <a:latin typeface="Maiandra GD" panose="020E0502030308020204" pitchFamily="34" charset="0"/>
              </a:rPr>
              <a:t>By effect of the licensing laws, regulations, policies and requirements by the Bank of Uganda.</a:t>
            </a:r>
          </a:p>
          <a:p>
            <a:pPr marL="457200" indent="-457200">
              <a:lnSpc>
                <a:spcPct val="110000"/>
              </a:lnSpc>
              <a:buFont typeface="+mj-lt"/>
              <a:buAutoNum type="alphaLcParenR"/>
            </a:pPr>
            <a:endParaRPr lang="en-US" sz="1700">
              <a:solidFill>
                <a:srgbClr val="000000"/>
              </a:solidFill>
              <a:latin typeface="Maiandra GD" panose="020E0502030308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25CEF6D-5E98-4B5C-A10F-7459C1EEF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C73161-1E4E-4E6A-91B2-E885CF8FF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761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F0792A-0F2B-4A2E-AB38-0A4F18A3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7DB18D-C2F1-4C8C-8808-9C01ECE68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5D935FA-3336-4941-9214-E250A5727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1" y="644327"/>
            <a:ext cx="9299965" cy="4811366"/>
            <a:chOff x="7639235" y="600024"/>
            <a:chExt cx="3898557" cy="687892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5D9E2ED-FF90-4200-A7EE-6D41D6526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39235" y="600024"/>
              <a:ext cx="3898557" cy="6878929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A4BEB8D-68AD-4314-8A2B-F8DC85A53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0263" y="1062693"/>
              <a:ext cx="3635738" cy="59547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AF47903F-996A-2BAE-694E-EF6421358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1408" y="1590733"/>
            <a:ext cx="7405874" cy="2566929"/>
          </a:xfrm>
          <a:solidFill>
            <a:schemeClr val="bg2"/>
          </a:solidFill>
        </p:spPr>
        <p:txBody>
          <a:bodyPr vert="horz" lIns="91440" tIns="45720" rIns="91440" bIns="0" rtlCol="0" anchor="ctr">
            <a:normAutofit fontScale="90000"/>
          </a:bodyPr>
          <a:lstStyle/>
          <a:p>
            <a:pPr algn="ctr"/>
            <a:r>
              <a:rPr lang="en-US" b="1" dirty="0">
                <a:latin typeface="Maiandra GD" panose="020E0502030308020204" pitchFamily="34" charset="0"/>
              </a:rPr>
              <a:t>"Money equals business which equals power, all of which come from character and trust.“</a:t>
            </a:r>
            <a:br>
              <a:rPr lang="en-US" b="1" dirty="0">
                <a:latin typeface="Maiandra GD" panose="020E0502030308020204" pitchFamily="34" charset="0"/>
              </a:rPr>
            </a:br>
            <a:br>
              <a:rPr lang="en-US" b="1" dirty="0">
                <a:latin typeface="Maiandra GD" panose="020E0502030308020204" pitchFamily="34" charset="0"/>
              </a:rPr>
            </a:br>
            <a:r>
              <a:rPr lang="en-US" b="1" dirty="0">
                <a:latin typeface="Maiandra GD" panose="020E0502030308020204" pitchFamily="34" charset="0"/>
              </a:rPr>
              <a:t>J. P. Morgan</a:t>
            </a:r>
            <a:endParaRPr lang="en-US" sz="6000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7F797D1-251E-41FE-9FF8-AD487DEF2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91407" y="1416139"/>
            <a:ext cx="74058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A0CE28-0E59-4F4D-9855-8A8DCE9A8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91407" y="4285341"/>
            <a:ext cx="74058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extLst>
              <a:ext uri="{FF2B5EF4-FFF2-40B4-BE49-F238E27FC236}">
                <a16:creationId xmlns:a16="http://schemas.microsoft.com/office/drawing/2014/main" id="{75CC23F7-9F20-4C4B-8608-BD4DE9728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87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FF2B-AC6C-813E-2C10-B7997BB9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28B7-855C-C058-EE26-FF0476EA9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5244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Maiandra GD" panose="020E0502030308020204" pitchFamily="34" charset="0"/>
              </a:rPr>
              <a:t>The Bank of Uganda (Consumer Protection) Regulation</a:t>
            </a:r>
          </a:p>
          <a:p>
            <a:r>
              <a:rPr lang="en-US" dirty="0">
                <a:latin typeface="Maiandra GD" panose="020E0502030308020204" pitchFamily="34" charset="0"/>
              </a:rPr>
              <a:t>Financial Institutions (Islamic Banking ) Regulations</a:t>
            </a:r>
          </a:p>
          <a:p>
            <a:r>
              <a:rPr lang="en-US" dirty="0">
                <a:latin typeface="Maiandra GD" panose="020E0502030308020204" pitchFamily="34" charset="0"/>
              </a:rPr>
              <a:t>Financial Institutions (capital Adequacy) Regulations</a:t>
            </a:r>
          </a:p>
          <a:p>
            <a:r>
              <a:rPr lang="en-US" dirty="0">
                <a:latin typeface="Maiandra GD" panose="020E0502030308020204" pitchFamily="34" charset="0"/>
              </a:rPr>
              <a:t>Financial Institutions (Ownership and Control) Regulations</a:t>
            </a:r>
          </a:p>
          <a:p>
            <a:r>
              <a:rPr lang="en-US" dirty="0">
                <a:latin typeface="Maiandra GD" panose="020E0502030308020204" pitchFamily="34" charset="0"/>
              </a:rPr>
              <a:t>Financial Institutions (Agent Banking) Regulations</a:t>
            </a:r>
          </a:p>
          <a:p>
            <a:r>
              <a:rPr lang="en-US" dirty="0">
                <a:latin typeface="Maiandra GD" panose="020E0502030308020204" pitchFamily="34" charset="0"/>
              </a:rPr>
              <a:t>Financial Institutions (Corporate Governance ) Regulations</a:t>
            </a:r>
          </a:p>
          <a:p>
            <a:r>
              <a:rPr lang="en-US" dirty="0">
                <a:latin typeface="Maiandra GD" panose="020E0502030308020204" pitchFamily="34" charset="0"/>
              </a:rPr>
              <a:t>Micro Finance Deposit Taking (Capital Adequacy ) Regulations</a:t>
            </a:r>
          </a:p>
          <a:p>
            <a:r>
              <a:rPr lang="en-US" dirty="0">
                <a:latin typeface="Maiandra GD" panose="020E0502030308020204" pitchFamily="34" charset="0"/>
              </a:rPr>
              <a:t>Micro Finance Deposit Taking (Licensing ) Regulations</a:t>
            </a:r>
          </a:p>
          <a:p>
            <a:r>
              <a:rPr lang="en-US" dirty="0">
                <a:latin typeface="Maiandra GD" panose="020E0502030308020204" pitchFamily="34" charset="0"/>
              </a:rPr>
              <a:t>2016, Ayebare Tumwebaze, Commercial Transactions for Business Law Students</a:t>
            </a:r>
          </a:p>
          <a:p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26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C9ECCE-6BBC-F5A9-BCBC-F16E275ED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  <a:t>DEFINED – </a:t>
            </a:r>
            <a:b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  <a:t>BANK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86154-31B8-2127-5FFA-E23FEE6BB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7230767" cy="4916465"/>
          </a:xfrm>
        </p:spPr>
        <p:txBody>
          <a:bodyPr anchor="t">
            <a:normAutofit/>
          </a:bodyPr>
          <a:lstStyle/>
          <a:p>
            <a:pPr algn="just" fontAlgn="base">
              <a:lnSpc>
                <a:spcPct val="110000"/>
              </a:lnSpc>
            </a:pPr>
            <a:r>
              <a:rPr lang="en-US" b="1" dirty="0">
                <a:latin typeface="Maiandra GD" panose="020E0502030308020204" pitchFamily="34" charset="0"/>
              </a:rPr>
              <a:t>Sec 3 FIA as amended; </a:t>
            </a:r>
            <a:r>
              <a:rPr lang="en-US" dirty="0">
                <a:latin typeface="Maiandra GD" panose="020E0502030308020204" pitchFamily="34" charset="0"/>
              </a:rPr>
              <a:t> a bank means any company licensed to carry on financial institution business as its principal business and includes all branches and offices of that company in Uganda. </a:t>
            </a:r>
          </a:p>
          <a:p>
            <a:pPr algn="just" fontAlgn="base">
              <a:lnSpc>
                <a:spcPct val="110000"/>
              </a:lnSpc>
            </a:pPr>
            <a:r>
              <a:rPr lang="en-US" dirty="0">
                <a:latin typeface="Maiandra GD" panose="020E0502030308020204" pitchFamily="34" charset="0"/>
              </a:rPr>
              <a:t>Further, financial institution business means the business of ;</a:t>
            </a:r>
          </a:p>
          <a:p>
            <a:pPr algn="just" fontAlgn="base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Maiandra GD" panose="020E0502030308020204" pitchFamily="34" charset="0"/>
              </a:rPr>
              <a:t>acceptance of deposits</a:t>
            </a:r>
          </a:p>
          <a:p>
            <a:pPr algn="just" fontAlgn="base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Maiandra GD" panose="020E0502030308020204" pitchFamily="34" charset="0"/>
              </a:rPr>
              <a:t> issue of deposit substitutes</a:t>
            </a:r>
          </a:p>
          <a:p>
            <a:pPr algn="just" fontAlgn="base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Maiandra GD" panose="020E0502030308020204" pitchFamily="34" charset="0"/>
              </a:rPr>
              <a:t> lending or extending credit</a:t>
            </a:r>
          </a:p>
          <a:p>
            <a:pPr algn="just" fontAlgn="base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Maiandra GD" panose="020E0502030308020204" pitchFamily="34" charset="0"/>
              </a:rPr>
              <a:t> engaging in foreign exchange business </a:t>
            </a:r>
          </a:p>
          <a:p>
            <a:pPr algn="just" fontAlgn="base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Maiandra GD" panose="020E0502030308020204" pitchFamily="34" charset="0"/>
              </a:rPr>
              <a:t>providing money transmission services amongst others. </a:t>
            </a:r>
          </a:p>
          <a:p>
            <a:pPr algn="just">
              <a:lnSpc>
                <a:spcPct val="110000"/>
              </a:lnSpc>
            </a:pPr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92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47448-8414-BE50-9C47-FE75754A1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DEFINED - CONSUMER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E0B65-C114-C414-86B0-E26605306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89961" cy="3538907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Maiandra GD" panose="020E0502030308020204" pitchFamily="34" charset="0"/>
              </a:rPr>
              <a:t>Adopted from the Bank of Uganda (Consumer Protection) Guidelines 2011</a:t>
            </a:r>
          </a:p>
          <a:p>
            <a:pPr marL="0" indent="0">
              <a:buNone/>
            </a:pPr>
            <a:endParaRPr lang="en-US" sz="2800" b="1" i="1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Maiandra GD" panose="020E0502030308020204" pitchFamily="34" charset="0"/>
              </a:rPr>
              <a:t>“Consumer means an individual or a small firm who uses or who has used or is or may be contemplating using any products or services provided  by a financial services provider.”</a:t>
            </a:r>
          </a:p>
        </p:txBody>
      </p:sp>
    </p:spTree>
    <p:extLst>
      <p:ext uri="{BB962C8B-B14F-4D97-AF65-F5344CB8AC3E}">
        <p14:creationId xmlns:p14="http://schemas.microsoft.com/office/powerpoint/2010/main" val="360350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0B7353-CDDC-ED66-6545-AAB1FEFC5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Maiandra GD" panose="020E0502030308020204" pitchFamily="34" charset="0"/>
              </a:rPr>
              <a:t>BANK OF UGANDA –CENTRAL BANK –REGULATOR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1725DE-C704-3614-38BF-28BDFDFE32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339975"/>
              </p:ext>
            </p:extLst>
          </p:nvPr>
        </p:nvGraphicFramePr>
        <p:xfrm>
          <a:off x="655093" y="1705970"/>
          <a:ext cx="11536604" cy="5152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376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ADBB024-C0DC-5E84-D42A-3798B315A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BANK OF UGANDA –CENTRAL BANK –REGULATOR 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5B38B55-2F5E-1AC3-462E-EB55A255E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Section 4 of the Bank of Uganda Act Provides for more core functions of the </a:t>
            </a:r>
            <a:r>
              <a:rPr lang="en-US" dirty="0" err="1">
                <a:latin typeface="Maiandra GD" panose="020E0502030308020204" pitchFamily="34" charset="0"/>
              </a:rPr>
              <a:t>BoU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(a)maintain monetary stability;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(b)maintain an external assets reserve;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(c)issue currency notes and coins;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(d)be the banker to the Government;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(e)act as financial adviser to the Government and manager of public debt;</a:t>
            </a:r>
          </a:p>
          <a:p>
            <a:pPr marL="0" indent="0">
              <a:buNone/>
            </a:pPr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8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0CA1A6-54FD-7B90-09B2-59F14E73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  <a:t>CONT’ –FUNCTIONS</a:t>
            </a:r>
            <a:b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  <a:t> – Sec. 4 </a:t>
            </a:r>
            <a:r>
              <a:rPr lang="en-US" dirty="0" err="1">
                <a:solidFill>
                  <a:srgbClr val="FFFFFF"/>
                </a:solidFill>
                <a:latin typeface="Maiandra GD" panose="020E0502030308020204" pitchFamily="34" charset="0"/>
              </a:rPr>
              <a:t>BoU</a:t>
            </a:r>
            <a:r>
              <a:rPr lang="en-US" dirty="0">
                <a:solidFill>
                  <a:srgbClr val="FFFFFF"/>
                </a:solidFill>
                <a:latin typeface="Maiandra GD" panose="020E0502030308020204" pitchFamily="34" charset="0"/>
              </a:rPr>
              <a:t> Act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466AC81-B55E-B5FC-1F8A-11CA42C76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259307"/>
            <a:ext cx="7127015" cy="6370093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(f) advise the Government on monetary policy as is provided under </a:t>
            </a:r>
            <a:r>
              <a:rPr lang="en-US" u="sng" dirty="0">
                <a:latin typeface="Maiandra GD" panose="020E0502030308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section 32</a:t>
            </a:r>
            <a:r>
              <a:rPr lang="en-US" u="sng" dirty="0">
                <a:latin typeface="Maiandra GD" panose="020E0502030308020204" pitchFamily="34" charset="0"/>
              </a:rPr>
              <a:t> </a:t>
            </a:r>
            <a:r>
              <a:rPr lang="en-US" dirty="0">
                <a:latin typeface="Maiandra GD" panose="020E0502030308020204" pitchFamily="34" charset="0"/>
              </a:rPr>
              <a:t>(3);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(g) where appropriate, act as agent in financial matters for the Government;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(h) be the banker to financial institutions;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</a:t>
            </a:r>
            <a:r>
              <a:rPr lang="en-US" dirty="0" err="1">
                <a:latin typeface="Maiandra GD" panose="020E0502030308020204" pitchFamily="34" charset="0"/>
              </a:rPr>
              <a:t>i</a:t>
            </a:r>
            <a:r>
              <a:rPr lang="en-US" dirty="0">
                <a:latin typeface="Maiandra GD" panose="020E0502030308020204" pitchFamily="34" charset="0"/>
              </a:rPr>
              <a:t>) be the clearinghouse for cheques and other financial instruments for financial institutions;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(j) supervise, regulate, control and discipline all financial institutions and pension funds institutions;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(k)where appropriate, participate in the economic growth and development </a:t>
            </a:r>
            <a:r>
              <a:rPr lang="en-US" dirty="0" err="1">
                <a:latin typeface="Maiandra GD" panose="020E0502030308020204" pitchFamily="34" charset="0"/>
              </a:rPr>
              <a:t>programmes</a:t>
            </a:r>
            <a:r>
              <a:rPr lang="en-US" dirty="0">
                <a:latin typeface="Maiandra GD" panose="020E0502030308020204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>
                <a:latin typeface="Maiandra GD" panose="020E0502030308020204" pitchFamily="34" charset="0"/>
              </a:rPr>
              <a:t>READ - </a:t>
            </a:r>
            <a:r>
              <a:rPr lang="en-US" b="1" dirty="0">
                <a:latin typeface="Maiandra GD" panose="020E0502030308020204" pitchFamily="34" charset="0"/>
              </a:rPr>
              <a:t>Sudhir Ruparelia &amp; Others v. Bank of Uganda (Civil Suit No. 493 of 2017) [Supreme Court, 2023]</a:t>
            </a:r>
          </a:p>
          <a:p>
            <a:r>
              <a:rPr lang="en-US" b="1" dirty="0">
                <a:latin typeface="Maiandra GD" panose="020E0502030308020204" pitchFamily="34" charset="0"/>
              </a:rPr>
              <a:t>Tropical Bank Ltd v. Bank of Uganda (Miscellaneous Application No. 18 of 2004)</a:t>
            </a:r>
            <a:endParaRPr lang="en-US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554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30FE-0618-13B5-2420-E743AA1CD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iandra GD" panose="020E0502030308020204" pitchFamily="34" charset="0"/>
              </a:rPr>
              <a:t>NEGOTIABLE INSTRUMENT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BF443-12FE-2AC5-6131-AD51597C2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A negotiable instrument is a document which when used for commercial purposes is legally treated as money or legal tender.</a:t>
            </a:r>
          </a:p>
          <a:p>
            <a:pPr marL="0" indent="0">
              <a:buNone/>
            </a:pPr>
            <a:r>
              <a:rPr lang="en-US" dirty="0">
                <a:latin typeface="Maiandra GD" panose="020E0502030308020204" pitchFamily="34" charset="0"/>
              </a:rPr>
              <a:t>Examples: 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Cheques.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Bills of exchange.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Treasurer Bills.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>
                <a:latin typeface="Maiandra GD" panose="020E0502030308020204" pitchFamily="34" charset="0"/>
              </a:rPr>
              <a:t>Share / dividend warrants.</a:t>
            </a:r>
          </a:p>
        </p:txBody>
      </p:sp>
    </p:spTree>
    <p:extLst>
      <p:ext uri="{BB962C8B-B14F-4D97-AF65-F5344CB8AC3E}">
        <p14:creationId xmlns:p14="http://schemas.microsoft.com/office/powerpoint/2010/main" val="281670909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1592</TotalTime>
  <Words>1895</Words>
  <Application>Microsoft Office PowerPoint</Application>
  <PresentationFormat>Widescreen</PresentationFormat>
  <Paragraphs>225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Aptos</vt:lpstr>
      <vt:lpstr>Arial</vt:lpstr>
      <vt:lpstr>Gill Sans MT</vt:lpstr>
      <vt:lpstr>Maiandra GD</vt:lpstr>
      <vt:lpstr>Wingdings</vt:lpstr>
      <vt:lpstr>Gallery</vt:lpstr>
      <vt:lpstr>BANKING LAW IN UGANDA</vt:lpstr>
      <vt:lpstr>REFERENCES</vt:lpstr>
      <vt:lpstr>REFERENCES</vt:lpstr>
      <vt:lpstr>DEFINED –   BANK </vt:lpstr>
      <vt:lpstr>DEFINED - CONSUMER</vt:lpstr>
      <vt:lpstr>BANK OF UGANDA –CENTRAL BANK –REGULATOR </vt:lpstr>
      <vt:lpstr>BANK OF UGANDA –CENTRAL BANK –REGULATOR </vt:lpstr>
      <vt:lpstr>CONT’ –FUNCTIONS     – Sec. 4 BoU Act</vt:lpstr>
      <vt:lpstr>NEGOTIABLE INSTRUMENT </vt:lpstr>
      <vt:lpstr>NEGOTIABLE INSTRUMENT (s)</vt:lpstr>
      <vt:lpstr>CHEQUES </vt:lpstr>
      <vt:lpstr>BILLS OF EXCHANGE</vt:lpstr>
      <vt:lpstr>THE BANKER –CUSTOMER RELATIONSHIP</vt:lpstr>
      <vt:lpstr>THE BANKER –CUSTOMER RELATIONSHIP</vt:lpstr>
      <vt:lpstr>RIGHTS OF THE CUSTOMER TO THE BANK</vt:lpstr>
      <vt:lpstr>RIGHTS OF THE BANKER TOWARDS THE CUSTOMER</vt:lpstr>
      <vt:lpstr>RIGHTS OF THE BANKER TOWARDS THE CUSTOMER</vt:lpstr>
      <vt:lpstr>LOCUS CASES ON THE OBLIGATIONS TO BANK / CUSTOMER</vt:lpstr>
      <vt:lpstr>LOCUS CASES ON THE OBLIGATIONS TO BANK / CUSTOMER</vt:lpstr>
      <vt:lpstr>LOCUS CASES ON THE OBLIGATIONS TO BANK / CUSTOMER</vt:lpstr>
      <vt:lpstr>LOCUS CASES ON THE OBLIGATIONS TO BANK / CUSTOMER</vt:lpstr>
      <vt:lpstr>LICENSING OF Financial Institutions</vt:lpstr>
      <vt:lpstr>Licensing of MICRO- FINANCE INSTITUTIONS </vt:lpstr>
      <vt:lpstr>TREMINATION OF BANKER- CUSTOMER RELATIONSHIP</vt:lpstr>
      <vt:lpstr>"Money equals business which equals power, all of which come from character and trust.“  J. P. Morgan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Ameda</dc:creator>
  <cp:lastModifiedBy>Anna Ameda</cp:lastModifiedBy>
  <cp:revision>1</cp:revision>
  <dcterms:created xsi:type="dcterms:W3CDTF">2025-06-11T06:27:00Z</dcterms:created>
  <dcterms:modified xsi:type="dcterms:W3CDTF">2025-06-12T09:56:43Z</dcterms:modified>
</cp:coreProperties>
</file>