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notesMasterIdLst>
    <p:notesMasterId r:id="rId93"/>
  </p:notesMasterIdLst>
  <p:handoutMasterIdLst>
    <p:handoutMasterId r:id="rId94"/>
  </p:handoutMasterIdLst>
  <p:sldIdLst>
    <p:sldId id="256" r:id="rId2"/>
    <p:sldId id="349" r:id="rId3"/>
    <p:sldId id="288" r:id="rId4"/>
    <p:sldId id="264" r:id="rId5"/>
    <p:sldId id="291" r:id="rId6"/>
    <p:sldId id="260" r:id="rId7"/>
    <p:sldId id="289" r:id="rId8"/>
    <p:sldId id="290" r:id="rId9"/>
    <p:sldId id="350" r:id="rId10"/>
    <p:sldId id="310" r:id="rId11"/>
    <p:sldId id="311" r:id="rId12"/>
    <p:sldId id="301" r:id="rId13"/>
    <p:sldId id="315" r:id="rId14"/>
    <p:sldId id="305" r:id="rId15"/>
    <p:sldId id="304" r:id="rId16"/>
    <p:sldId id="357" r:id="rId17"/>
    <p:sldId id="313" r:id="rId18"/>
    <p:sldId id="356" r:id="rId19"/>
    <p:sldId id="303" r:id="rId20"/>
    <p:sldId id="316" r:id="rId21"/>
    <p:sldId id="302" r:id="rId22"/>
    <p:sldId id="317" r:id="rId23"/>
    <p:sldId id="318" r:id="rId24"/>
    <p:sldId id="319" r:id="rId25"/>
    <p:sldId id="321" r:id="rId26"/>
    <p:sldId id="343" r:id="rId27"/>
    <p:sldId id="307" r:id="rId28"/>
    <p:sldId id="351" r:id="rId29"/>
    <p:sldId id="312" r:id="rId30"/>
    <p:sldId id="341" r:id="rId31"/>
    <p:sldId id="358" r:id="rId32"/>
    <p:sldId id="323" r:id="rId33"/>
    <p:sldId id="309" r:id="rId34"/>
    <p:sldId id="322" r:id="rId35"/>
    <p:sldId id="320" r:id="rId36"/>
    <p:sldId id="314" r:id="rId37"/>
    <p:sldId id="348" r:id="rId38"/>
    <p:sldId id="338" r:id="rId39"/>
    <p:sldId id="342" r:id="rId40"/>
    <p:sldId id="324" r:id="rId41"/>
    <p:sldId id="325" r:id="rId42"/>
    <p:sldId id="326" r:id="rId43"/>
    <p:sldId id="330" r:id="rId44"/>
    <p:sldId id="334" r:id="rId45"/>
    <p:sldId id="353" r:id="rId46"/>
    <p:sldId id="333" r:id="rId47"/>
    <p:sldId id="352" r:id="rId48"/>
    <p:sldId id="336" r:id="rId49"/>
    <p:sldId id="354" r:id="rId50"/>
    <p:sldId id="337" r:id="rId51"/>
    <p:sldId id="339" r:id="rId52"/>
    <p:sldId id="331" r:id="rId53"/>
    <p:sldId id="355" r:id="rId54"/>
    <p:sldId id="329" r:id="rId55"/>
    <p:sldId id="328" r:id="rId56"/>
    <p:sldId id="262" r:id="rId57"/>
    <p:sldId id="271" r:id="rId58"/>
    <p:sldId id="270" r:id="rId59"/>
    <p:sldId id="269" r:id="rId60"/>
    <p:sldId id="293" r:id="rId61"/>
    <p:sldId id="292" r:id="rId62"/>
    <p:sldId id="268" r:id="rId63"/>
    <p:sldId id="267" r:id="rId64"/>
    <p:sldId id="266" r:id="rId65"/>
    <p:sldId id="272" r:id="rId66"/>
    <p:sldId id="273" r:id="rId67"/>
    <p:sldId id="344" r:id="rId68"/>
    <p:sldId id="274" r:id="rId69"/>
    <p:sldId id="265" r:id="rId70"/>
    <p:sldId id="275" r:id="rId71"/>
    <p:sldId id="276" r:id="rId72"/>
    <p:sldId id="278" r:id="rId73"/>
    <p:sldId id="277" r:id="rId74"/>
    <p:sldId id="300" r:id="rId75"/>
    <p:sldId id="279" r:id="rId76"/>
    <p:sldId id="280" r:id="rId77"/>
    <p:sldId id="284" r:id="rId78"/>
    <p:sldId id="298" r:id="rId79"/>
    <p:sldId id="283" r:id="rId80"/>
    <p:sldId id="299" r:id="rId81"/>
    <p:sldId id="282" r:id="rId82"/>
    <p:sldId id="360" r:id="rId83"/>
    <p:sldId id="296" r:id="rId84"/>
    <p:sldId id="297" r:id="rId85"/>
    <p:sldId id="294" r:id="rId86"/>
    <p:sldId id="295" r:id="rId87"/>
    <p:sldId id="345" r:id="rId88"/>
    <p:sldId id="346" r:id="rId89"/>
    <p:sldId id="347" r:id="rId90"/>
    <p:sldId id="359" r:id="rId91"/>
    <p:sldId id="263" r:id="rId9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69E67BA-211E-40A4-9BB1-9399149C949A}" v="29" dt="2025-03-10T09:57:48.38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953" autoAdjust="0"/>
    <p:restoredTop sz="84334" autoAdjust="0"/>
  </p:normalViewPr>
  <p:slideViewPr>
    <p:cSldViewPr snapToGrid="0">
      <p:cViewPr varScale="1">
        <p:scale>
          <a:sx n="58" d="100"/>
          <a:sy n="58" d="100"/>
        </p:scale>
        <p:origin x="53" y="595"/>
      </p:cViewPr>
      <p:guideLst/>
    </p:cSldViewPr>
  </p:slideViewPr>
  <p:outlineViewPr>
    <p:cViewPr>
      <p:scale>
        <a:sx n="33" d="100"/>
        <a:sy n="33" d="100"/>
      </p:scale>
      <p:origin x="0" y="-94051"/>
    </p:cViewPr>
  </p:outlineViewPr>
  <p:notesTextViewPr>
    <p:cViewPr>
      <p:scale>
        <a:sx n="1" d="1"/>
        <a:sy n="1" d="1"/>
      </p:scale>
      <p:origin x="0" y="0"/>
    </p:cViewPr>
  </p:notesTextViewPr>
  <p:notesViewPr>
    <p:cSldViewPr snapToGrid="0">
      <p:cViewPr varScale="1">
        <p:scale>
          <a:sx n="62" d="100"/>
          <a:sy n="62" d="100"/>
        </p:scale>
        <p:origin x="3226" y="77"/>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handoutMaster" Target="handoutMasters/handoutMaster1.xml"/><Relationship Id="rId9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notesMaster" Target="notesMasters/notesMaster1.xml"/><Relationship Id="rId98"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umusiime Aggrey" userId="16ff59dac0358b08" providerId="LiveId" clId="{5A510D44-0360-46F8-8AEB-324F7DF5E41B}"/>
    <pc:docChg chg="undo custSel addSld delSld modSld sldOrd">
      <pc:chgData name="Tumusiime Aggrey" userId="16ff59dac0358b08" providerId="LiveId" clId="{5A510D44-0360-46F8-8AEB-324F7DF5E41B}" dt="2023-06-12T10:30:20.088" v="841" actId="20577"/>
      <pc:docMkLst>
        <pc:docMk/>
      </pc:docMkLst>
      <pc:sldChg chg="modSp mod">
        <pc:chgData name="Tumusiime Aggrey" userId="16ff59dac0358b08" providerId="LiveId" clId="{5A510D44-0360-46F8-8AEB-324F7DF5E41B}" dt="2023-05-23T12:28:18.544" v="108" actId="14100"/>
        <pc:sldMkLst>
          <pc:docMk/>
          <pc:sldMk cId="1992150496" sldId="256"/>
        </pc:sldMkLst>
      </pc:sldChg>
      <pc:sldChg chg="modSp mod">
        <pc:chgData name="Tumusiime Aggrey" userId="16ff59dac0358b08" providerId="LiveId" clId="{5A510D44-0360-46F8-8AEB-324F7DF5E41B}" dt="2023-05-25T13:08:55.394" v="800" actId="20577"/>
        <pc:sldMkLst>
          <pc:docMk/>
          <pc:sldMk cId="2355602177" sldId="262"/>
        </pc:sldMkLst>
      </pc:sldChg>
      <pc:sldChg chg="modSp mod">
        <pc:chgData name="Tumusiime Aggrey" userId="16ff59dac0358b08" providerId="LiveId" clId="{5A510D44-0360-46F8-8AEB-324F7DF5E41B}" dt="2023-05-25T12:41:30.845" v="683" actId="113"/>
        <pc:sldMkLst>
          <pc:docMk/>
          <pc:sldMk cId="3524458121" sldId="265"/>
        </pc:sldMkLst>
      </pc:sldChg>
      <pc:sldChg chg="modSp mod">
        <pc:chgData name="Tumusiime Aggrey" userId="16ff59dac0358b08" providerId="LiveId" clId="{5A510D44-0360-46F8-8AEB-324F7DF5E41B}" dt="2023-05-25T12:41:54.738" v="689" actId="113"/>
        <pc:sldMkLst>
          <pc:docMk/>
          <pc:sldMk cId="1492589044" sldId="266"/>
        </pc:sldMkLst>
      </pc:sldChg>
      <pc:sldChg chg="modSp mod">
        <pc:chgData name="Tumusiime Aggrey" userId="16ff59dac0358b08" providerId="LiveId" clId="{5A510D44-0360-46F8-8AEB-324F7DF5E41B}" dt="2023-05-25T12:41:58.752" v="690" actId="113"/>
        <pc:sldMkLst>
          <pc:docMk/>
          <pc:sldMk cId="2668359574" sldId="267"/>
        </pc:sldMkLst>
      </pc:sldChg>
      <pc:sldChg chg="modSp mod">
        <pc:chgData name="Tumusiime Aggrey" userId="16ff59dac0358b08" providerId="LiveId" clId="{5A510D44-0360-46F8-8AEB-324F7DF5E41B}" dt="2023-05-25T12:42:02.047" v="691" actId="113"/>
        <pc:sldMkLst>
          <pc:docMk/>
          <pc:sldMk cId="847884744" sldId="268"/>
        </pc:sldMkLst>
      </pc:sldChg>
      <pc:sldChg chg="modSp mod">
        <pc:chgData name="Tumusiime Aggrey" userId="16ff59dac0358b08" providerId="LiveId" clId="{5A510D44-0360-46F8-8AEB-324F7DF5E41B}" dt="2023-05-25T12:42:10.138" v="692" actId="113"/>
        <pc:sldMkLst>
          <pc:docMk/>
          <pc:sldMk cId="4266072457" sldId="269"/>
        </pc:sldMkLst>
      </pc:sldChg>
      <pc:sldChg chg="modSp mod ord">
        <pc:chgData name="Tumusiime Aggrey" userId="16ff59dac0358b08" providerId="LiveId" clId="{5A510D44-0360-46F8-8AEB-324F7DF5E41B}" dt="2023-05-25T12:11:38.124" v="201" actId="20577"/>
        <pc:sldMkLst>
          <pc:docMk/>
          <pc:sldMk cId="863255175" sldId="270"/>
        </pc:sldMkLst>
      </pc:sldChg>
      <pc:sldChg chg="modSp mod">
        <pc:chgData name="Tumusiime Aggrey" userId="16ff59dac0358b08" providerId="LiveId" clId="{5A510D44-0360-46F8-8AEB-324F7DF5E41B}" dt="2023-05-25T12:19:42.550" v="219" actId="255"/>
        <pc:sldMkLst>
          <pc:docMk/>
          <pc:sldMk cId="2263813746" sldId="271"/>
        </pc:sldMkLst>
      </pc:sldChg>
      <pc:sldChg chg="modSp mod">
        <pc:chgData name="Tumusiime Aggrey" userId="16ff59dac0358b08" providerId="LiveId" clId="{5A510D44-0360-46F8-8AEB-324F7DF5E41B}" dt="2023-05-25T12:41:50.255" v="688" actId="113"/>
        <pc:sldMkLst>
          <pc:docMk/>
          <pc:sldMk cId="2788941365" sldId="272"/>
        </pc:sldMkLst>
      </pc:sldChg>
      <pc:sldChg chg="modSp mod">
        <pc:chgData name="Tumusiime Aggrey" userId="16ff59dac0358b08" providerId="LiveId" clId="{5A510D44-0360-46F8-8AEB-324F7DF5E41B}" dt="2023-05-28T10:59:31.275" v="818" actId="20577"/>
        <pc:sldMkLst>
          <pc:docMk/>
          <pc:sldMk cId="244994554" sldId="273"/>
        </pc:sldMkLst>
      </pc:sldChg>
      <pc:sldChg chg="modSp mod">
        <pc:chgData name="Tumusiime Aggrey" userId="16ff59dac0358b08" providerId="LiveId" clId="{5A510D44-0360-46F8-8AEB-324F7DF5E41B}" dt="2023-05-25T12:41:42.167" v="686" actId="14100"/>
        <pc:sldMkLst>
          <pc:docMk/>
          <pc:sldMk cId="3001521372" sldId="274"/>
        </pc:sldMkLst>
      </pc:sldChg>
      <pc:sldChg chg="modSp mod">
        <pc:chgData name="Tumusiime Aggrey" userId="16ff59dac0358b08" providerId="LiveId" clId="{5A510D44-0360-46F8-8AEB-324F7DF5E41B}" dt="2023-05-25T12:41:24.870" v="682" actId="113"/>
        <pc:sldMkLst>
          <pc:docMk/>
          <pc:sldMk cId="1149644791" sldId="275"/>
        </pc:sldMkLst>
      </pc:sldChg>
      <pc:sldChg chg="modSp mod">
        <pc:chgData name="Tumusiime Aggrey" userId="16ff59dac0358b08" providerId="LiveId" clId="{5A510D44-0360-46F8-8AEB-324F7DF5E41B}" dt="2023-05-25T12:41:20.716" v="681" actId="113"/>
        <pc:sldMkLst>
          <pc:docMk/>
          <pc:sldMk cId="1347202345" sldId="276"/>
        </pc:sldMkLst>
      </pc:sldChg>
      <pc:sldChg chg="modSp mod">
        <pc:chgData name="Tumusiime Aggrey" userId="16ff59dac0358b08" providerId="LiveId" clId="{5A510D44-0360-46F8-8AEB-324F7DF5E41B}" dt="2023-05-25T12:41:10.333" v="677" actId="113"/>
        <pc:sldMkLst>
          <pc:docMk/>
          <pc:sldMk cId="24378180" sldId="277"/>
        </pc:sldMkLst>
      </pc:sldChg>
      <pc:sldChg chg="modSp mod">
        <pc:chgData name="Tumusiime Aggrey" userId="16ff59dac0358b08" providerId="LiveId" clId="{5A510D44-0360-46F8-8AEB-324F7DF5E41B}" dt="2023-05-25T12:41:17.556" v="680" actId="113"/>
        <pc:sldMkLst>
          <pc:docMk/>
          <pc:sldMk cId="832814101" sldId="278"/>
        </pc:sldMkLst>
      </pc:sldChg>
      <pc:sldChg chg="modSp mod">
        <pc:chgData name="Tumusiime Aggrey" userId="16ff59dac0358b08" providerId="LiveId" clId="{5A510D44-0360-46F8-8AEB-324F7DF5E41B}" dt="2023-05-25T12:41:04.207" v="676" actId="255"/>
        <pc:sldMkLst>
          <pc:docMk/>
          <pc:sldMk cId="247092814" sldId="279"/>
        </pc:sldMkLst>
      </pc:sldChg>
      <pc:sldChg chg="modSp mod">
        <pc:chgData name="Tumusiime Aggrey" userId="16ff59dac0358b08" providerId="LiveId" clId="{5A510D44-0360-46F8-8AEB-324F7DF5E41B}" dt="2023-05-25T12:58:05.248" v="766" actId="20577"/>
        <pc:sldMkLst>
          <pc:docMk/>
          <pc:sldMk cId="1568156499" sldId="280"/>
        </pc:sldMkLst>
      </pc:sldChg>
      <pc:sldChg chg="del">
        <pc:chgData name="Tumusiime Aggrey" userId="16ff59dac0358b08" providerId="LiveId" clId="{5A510D44-0360-46F8-8AEB-324F7DF5E41B}" dt="2023-05-25T12:40:39.073" v="671" actId="47"/>
        <pc:sldMkLst>
          <pc:docMk/>
          <pc:sldMk cId="395554769" sldId="281"/>
        </pc:sldMkLst>
      </pc:sldChg>
      <pc:sldChg chg="addSp delSp modSp mod">
        <pc:chgData name="Tumusiime Aggrey" userId="16ff59dac0358b08" providerId="LiveId" clId="{5A510D44-0360-46F8-8AEB-324F7DF5E41B}" dt="2023-05-25T12:40:23.298" v="670" actId="113"/>
        <pc:sldMkLst>
          <pc:docMk/>
          <pc:sldMk cId="278105151" sldId="282"/>
        </pc:sldMkLst>
      </pc:sldChg>
      <pc:sldChg chg="addSp delSp modSp mod">
        <pc:chgData name="Tumusiime Aggrey" userId="16ff59dac0358b08" providerId="LiveId" clId="{5A510D44-0360-46F8-8AEB-324F7DF5E41B}" dt="2023-05-25T12:44:43.280" v="714" actId="113"/>
        <pc:sldMkLst>
          <pc:docMk/>
          <pc:sldMk cId="1882853923" sldId="283"/>
        </pc:sldMkLst>
      </pc:sldChg>
      <pc:sldChg chg="modSp mod">
        <pc:chgData name="Tumusiime Aggrey" userId="16ff59dac0358b08" providerId="LiveId" clId="{5A510D44-0360-46F8-8AEB-324F7DF5E41B}" dt="2023-05-25T12:43:33.175" v="703" actId="27636"/>
        <pc:sldMkLst>
          <pc:docMk/>
          <pc:sldMk cId="2125873467" sldId="284"/>
        </pc:sldMkLst>
      </pc:sldChg>
      <pc:sldChg chg="del">
        <pc:chgData name="Tumusiime Aggrey" userId="16ff59dac0358b08" providerId="LiveId" clId="{5A510D44-0360-46F8-8AEB-324F7DF5E41B}" dt="2023-05-25T12:40:39.073" v="671" actId="47"/>
        <pc:sldMkLst>
          <pc:docMk/>
          <pc:sldMk cId="3420247912" sldId="285"/>
        </pc:sldMkLst>
      </pc:sldChg>
      <pc:sldChg chg="del">
        <pc:chgData name="Tumusiime Aggrey" userId="16ff59dac0358b08" providerId="LiveId" clId="{5A510D44-0360-46F8-8AEB-324F7DF5E41B}" dt="2023-05-25T12:40:39.073" v="671" actId="47"/>
        <pc:sldMkLst>
          <pc:docMk/>
          <pc:sldMk cId="572555649" sldId="286"/>
        </pc:sldMkLst>
      </pc:sldChg>
      <pc:sldChg chg="del">
        <pc:chgData name="Tumusiime Aggrey" userId="16ff59dac0358b08" providerId="LiveId" clId="{5A510D44-0360-46F8-8AEB-324F7DF5E41B}" dt="2023-05-25T12:40:39.073" v="671" actId="47"/>
        <pc:sldMkLst>
          <pc:docMk/>
          <pc:sldMk cId="4180679978" sldId="287"/>
        </pc:sldMkLst>
      </pc:sldChg>
      <pc:sldChg chg="modSp mod">
        <pc:chgData name="Tumusiime Aggrey" userId="16ff59dac0358b08" providerId="LiveId" clId="{5A510D44-0360-46F8-8AEB-324F7DF5E41B}" dt="2023-05-23T12:26:15.959" v="106" actId="20577"/>
        <pc:sldMkLst>
          <pc:docMk/>
          <pc:sldMk cId="261634891" sldId="288"/>
        </pc:sldMkLst>
      </pc:sldChg>
      <pc:sldChg chg="modSp new mod">
        <pc:chgData name="Tumusiime Aggrey" userId="16ff59dac0358b08" providerId="LiveId" clId="{5A510D44-0360-46F8-8AEB-324F7DF5E41B}" dt="2023-05-25T12:19:22.286" v="217" actId="14100"/>
        <pc:sldMkLst>
          <pc:docMk/>
          <pc:sldMk cId="585665927" sldId="292"/>
        </pc:sldMkLst>
      </pc:sldChg>
      <pc:sldChg chg="modSp new mod">
        <pc:chgData name="Tumusiime Aggrey" userId="16ff59dac0358b08" providerId="LiveId" clId="{5A510D44-0360-46F8-8AEB-324F7DF5E41B}" dt="2023-05-25T12:23:28.243" v="251" actId="122"/>
        <pc:sldMkLst>
          <pc:docMk/>
          <pc:sldMk cId="3703374915" sldId="293"/>
        </pc:sldMkLst>
      </pc:sldChg>
      <pc:sldChg chg="modSp new mod">
        <pc:chgData name="Tumusiime Aggrey" userId="16ff59dac0358b08" providerId="LiveId" clId="{5A510D44-0360-46F8-8AEB-324F7DF5E41B}" dt="2023-05-25T12:40:17.708" v="669" actId="113"/>
        <pc:sldMkLst>
          <pc:docMk/>
          <pc:sldMk cId="3746400341" sldId="294"/>
        </pc:sldMkLst>
      </pc:sldChg>
      <pc:sldChg chg="modSp new mod">
        <pc:chgData name="Tumusiime Aggrey" userId="16ff59dac0358b08" providerId="LiveId" clId="{5A510D44-0360-46F8-8AEB-324F7DF5E41B}" dt="2023-05-25T12:40:11.232" v="668" actId="113"/>
        <pc:sldMkLst>
          <pc:docMk/>
          <pc:sldMk cId="1401260878" sldId="295"/>
        </pc:sldMkLst>
      </pc:sldChg>
      <pc:sldChg chg="modSp new mod">
        <pc:chgData name="Tumusiime Aggrey" userId="16ff59dac0358b08" providerId="LiveId" clId="{5A510D44-0360-46F8-8AEB-324F7DF5E41B}" dt="2023-05-25T12:39:46.178" v="667" actId="20577"/>
        <pc:sldMkLst>
          <pc:docMk/>
          <pc:sldMk cId="3559992138" sldId="296"/>
        </pc:sldMkLst>
      </pc:sldChg>
      <pc:sldChg chg="modSp new mod">
        <pc:chgData name="Tumusiime Aggrey" userId="16ff59dac0358b08" providerId="LiveId" clId="{5A510D44-0360-46F8-8AEB-324F7DF5E41B}" dt="2023-05-25T12:37:55.821" v="654" actId="255"/>
        <pc:sldMkLst>
          <pc:docMk/>
          <pc:sldMk cId="287625966" sldId="297"/>
        </pc:sldMkLst>
      </pc:sldChg>
      <pc:sldChg chg="modSp new mod ord">
        <pc:chgData name="Tumusiime Aggrey" userId="16ff59dac0358b08" providerId="LiveId" clId="{5A510D44-0360-46F8-8AEB-324F7DF5E41B}" dt="2023-05-25T12:47:49.591" v="725" actId="20577"/>
        <pc:sldMkLst>
          <pc:docMk/>
          <pc:sldMk cId="609581215" sldId="298"/>
        </pc:sldMkLst>
      </pc:sldChg>
      <pc:sldChg chg="modSp new mod">
        <pc:chgData name="Tumusiime Aggrey" userId="16ff59dac0358b08" providerId="LiveId" clId="{5A510D44-0360-46F8-8AEB-324F7DF5E41B}" dt="2023-05-25T12:49:18.175" v="765" actId="20577"/>
        <pc:sldMkLst>
          <pc:docMk/>
          <pc:sldMk cId="2848513863" sldId="299"/>
        </pc:sldMkLst>
      </pc:sldChg>
      <pc:sldChg chg="new del">
        <pc:chgData name="Tumusiime Aggrey" userId="16ff59dac0358b08" providerId="LiveId" clId="{5A510D44-0360-46F8-8AEB-324F7DF5E41B}" dt="2023-05-25T13:05:03.854" v="768" actId="47"/>
        <pc:sldMkLst>
          <pc:docMk/>
          <pc:sldMk cId="1291598154" sldId="300"/>
        </pc:sldMkLst>
      </pc:sldChg>
      <pc:sldChg chg="modSp new mod">
        <pc:chgData name="Tumusiime Aggrey" userId="16ff59dac0358b08" providerId="LiveId" clId="{5A510D44-0360-46F8-8AEB-324F7DF5E41B}" dt="2023-05-25T13:08:13.500" v="798" actId="123"/>
        <pc:sldMkLst>
          <pc:docMk/>
          <pc:sldMk cId="2939873036" sldId="300"/>
        </pc:sldMkLst>
      </pc:sldChg>
      <pc:sldChg chg="modSp mod">
        <pc:chgData name="Tumusiime Aggrey" userId="16ff59dac0358b08" providerId="LiveId" clId="{5A510D44-0360-46F8-8AEB-324F7DF5E41B}" dt="2023-05-28T11:04:42.616" v="819" actId="14100"/>
        <pc:sldMkLst>
          <pc:docMk/>
          <pc:sldMk cId="3762552201" sldId="347"/>
        </pc:sldMkLst>
      </pc:sldChg>
      <pc:sldChg chg="modSp new mod">
        <pc:chgData name="Tumusiime Aggrey" userId="16ff59dac0358b08" providerId="LiveId" clId="{5A510D44-0360-46F8-8AEB-324F7DF5E41B}" dt="2023-06-12T10:30:20.088" v="841" actId="20577"/>
        <pc:sldMkLst>
          <pc:docMk/>
          <pc:sldMk cId="896379655" sldId="348"/>
        </pc:sldMkLst>
      </pc:sldChg>
    </pc:docChg>
  </pc:docChgLst>
  <pc:docChgLst>
    <pc:chgData name="Anna Ameda" userId="8510c84edc69ab8b" providerId="LiveId" clId="{E69E67BA-211E-40A4-9BB1-9399149C949A}"/>
    <pc:docChg chg="undo custSel addSld delSld modSld">
      <pc:chgData name="Anna Ameda" userId="8510c84edc69ab8b" providerId="LiveId" clId="{E69E67BA-211E-40A4-9BB1-9399149C949A}" dt="2025-03-10T09:58:29.397" v="4528" actId="26606"/>
      <pc:docMkLst>
        <pc:docMk/>
      </pc:docMkLst>
      <pc:sldChg chg="addSp delSp modSp mod modTransition setBg">
        <pc:chgData name="Anna Ameda" userId="8510c84edc69ab8b" providerId="LiveId" clId="{E69E67BA-211E-40A4-9BB1-9399149C949A}" dt="2025-03-10T09:58:29.397" v="4528" actId="26606"/>
        <pc:sldMkLst>
          <pc:docMk/>
          <pc:sldMk cId="1992150496" sldId="256"/>
        </pc:sldMkLst>
        <pc:spChg chg="mod">
          <ac:chgData name="Anna Ameda" userId="8510c84edc69ab8b" providerId="LiveId" clId="{E69E67BA-211E-40A4-9BB1-9399149C949A}" dt="2025-03-10T09:58:29.374" v="4527" actId="26606"/>
          <ac:spMkLst>
            <pc:docMk/>
            <pc:sldMk cId="1992150496" sldId="256"/>
            <ac:spMk id="2" creationId="{929BF230-7029-2DC2-D431-47341C9B391C}"/>
          </ac:spMkLst>
        </pc:spChg>
        <pc:spChg chg="mod">
          <ac:chgData name="Anna Ameda" userId="8510c84edc69ab8b" providerId="LiveId" clId="{E69E67BA-211E-40A4-9BB1-9399149C949A}" dt="2025-03-10T09:58:29.374" v="4527" actId="26606"/>
          <ac:spMkLst>
            <pc:docMk/>
            <pc:sldMk cId="1992150496" sldId="256"/>
            <ac:spMk id="3" creationId="{9D436C6F-F85C-8E11-7405-7D155635409B}"/>
          </ac:spMkLst>
        </pc:spChg>
        <pc:spChg chg="add del">
          <ac:chgData name="Anna Ameda" userId="8510c84edc69ab8b" providerId="LiveId" clId="{E69E67BA-211E-40A4-9BB1-9399149C949A}" dt="2025-03-10T09:58:29.397" v="4528" actId="26606"/>
          <ac:spMkLst>
            <pc:docMk/>
            <pc:sldMk cId="1992150496" sldId="256"/>
            <ac:spMk id="10" creationId="{B0013D77-6314-4D7E-B3AE-F64340434DD7}"/>
          </ac:spMkLst>
        </pc:spChg>
        <pc:spChg chg="add del">
          <ac:chgData name="Anna Ameda" userId="8510c84edc69ab8b" providerId="LiveId" clId="{E69E67BA-211E-40A4-9BB1-9399149C949A}" dt="2025-03-10T09:58:29.397" v="4528" actId="26606"/>
          <ac:spMkLst>
            <pc:docMk/>
            <pc:sldMk cId="1992150496" sldId="256"/>
            <ac:spMk id="12" creationId="{4F504834-5C3B-4268-AA97-192F1C8B30C5}"/>
          </ac:spMkLst>
        </pc:spChg>
        <pc:spChg chg="add del">
          <ac:chgData name="Anna Ameda" userId="8510c84edc69ab8b" providerId="LiveId" clId="{E69E67BA-211E-40A4-9BB1-9399149C949A}" dt="2025-03-10T09:58:29.374" v="4527" actId="26606"/>
          <ac:spMkLst>
            <pc:docMk/>
            <pc:sldMk cId="1992150496" sldId="256"/>
            <ac:spMk id="27" creationId="{8BC298DB-2D5C-40A1-9A78-6B4A12198A9B}"/>
          </ac:spMkLst>
        </pc:spChg>
        <pc:spChg chg="add del">
          <ac:chgData name="Anna Ameda" userId="8510c84edc69ab8b" providerId="LiveId" clId="{E69E67BA-211E-40A4-9BB1-9399149C949A}" dt="2025-03-10T09:58:29.374" v="4527" actId="26606"/>
          <ac:spMkLst>
            <pc:docMk/>
            <pc:sldMk cId="1992150496" sldId="256"/>
            <ac:spMk id="29" creationId="{35C2355B-7CE9-4192-9142-A41CA0A0C08B}"/>
          </ac:spMkLst>
        </pc:spChg>
        <pc:spChg chg="add">
          <ac:chgData name="Anna Ameda" userId="8510c84edc69ab8b" providerId="LiveId" clId="{E69E67BA-211E-40A4-9BB1-9399149C949A}" dt="2025-03-10T09:58:29.397" v="4528" actId="26606"/>
          <ac:spMkLst>
            <pc:docMk/>
            <pc:sldMk cId="1992150496" sldId="256"/>
            <ac:spMk id="38" creationId="{B0013D77-6314-4D7E-B3AE-F64340434DD7}"/>
          </ac:spMkLst>
        </pc:spChg>
        <pc:spChg chg="add">
          <ac:chgData name="Anna Ameda" userId="8510c84edc69ab8b" providerId="LiveId" clId="{E69E67BA-211E-40A4-9BB1-9399149C949A}" dt="2025-03-10T09:58:29.397" v="4528" actId="26606"/>
          <ac:spMkLst>
            <pc:docMk/>
            <pc:sldMk cId="1992150496" sldId="256"/>
            <ac:spMk id="40" creationId="{4F504834-5C3B-4268-AA97-192F1C8B30C5}"/>
          </ac:spMkLst>
        </pc:spChg>
        <pc:grpChg chg="add del">
          <ac:chgData name="Anna Ameda" userId="8510c84edc69ab8b" providerId="LiveId" clId="{E69E67BA-211E-40A4-9BB1-9399149C949A}" dt="2025-03-10T09:58:29.397" v="4528" actId="26606"/>
          <ac:grpSpMkLst>
            <pc:docMk/>
            <pc:sldMk cId="1992150496" sldId="256"/>
            <ac:grpSpMk id="16" creationId="{14769521-3FF2-4900-8E88-FE324129CBCF}"/>
          </ac:grpSpMkLst>
        </pc:grpChg>
        <pc:grpChg chg="add">
          <ac:chgData name="Anna Ameda" userId="8510c84edc69ab8b" providerId="LiveId" clId="{E69E67BA-211E-40A4-9BB1-9399149C949A}" dt="2025-03-10T09:58:29.397" v="4528" actId="26606"/>
          <ac:grpSpMkLst>
            <pc:docMk/>
            <pc:sldMk cId="1992150496" sldId="256"/>
            <ac:grpSpMk id="42" creationId="{14769521-3FF2-4900-8E88-FE324129CBCF}"/>
          </ac:grpSpMkLst>
        </pc:grpChg>
        <pc:picChg chg="add del mod">
          <ac:chgData name="Anna Ameda" userId="8510c84edc69ab8b" providerId="LiveId" clId="{E69E67BA-211E-40A4-9BB1-9399149C949A}" dt="2025-03-09T08:11:48.871" v="4510" actId="34818"/>
          <ac:picMkLst>
            <pc:docMk/>
            <pc:sldMk cId="1992150496" sldId="256"/>
            <ac:picMk id="4" creationId="{8E2769A8-A52D-7A02-72B2-8EE207D30BFB}"/>
          </ac:picMkLst>
        </pc:picChg>
        <pc:picChg chg="add mod">
          <ac:chgData name="Anna Ameda" userId="8510c84edc69ab8b" providerId="LiveId" clId="{E69E67BA-211E-40A4-9BB1-9399149C949A}" dt="2025-03-10T09:58:29.374" v="4527" actId="26606"/>
          <ac:picMkLst>
            <pc:docMk/>
            <pc:sldMk cId="1992150496" sldId="256"/>
            <ac:picMk id="5" creationId="{9681EB63-9379-754F-7DE5-3E37260852A1}"/>
          </ac:picMkLst>
        </pc:picChg>
        <pc:picChg chg="add del">
          <ac:chgData name="Anna Ameda" userId="8510c84edc69ab8b" providerId="LiveId" clId="{E69E67BA-211E-40A4-9BB1-9399149C949A}" dt="2025-03-10T09:58:29.397" v="4528" actId="26606"/>
          <ac:picMkLst>
            <pc:docMk/>
            <pc:sldMk cId="1992150496" sldId="256"/>
            <ac:picMk id="20" creationId="{734D3980-B8F4-49E4-BADC-88E2D3517DEA}"/>
          </ac:picMkLst>
        </pc:picChg>
        <pc:picChg chg="add del">
          <ac:chgData name="Anna Ameda" userId="8510c84edc69ab8b" providerId="LiveId" clId="{E69E67BA-211E-40A4-9BB1-9399149C949A}" dt="2025-03-10T09:58:29.374" v="4527" actId="26606"/>
          <ac:picMkLst>
            <pc:docMk/>
            <pc:sldMk cId="1992150496" sldId="256"/>
            <ac:picMk id="33" creationId="{45CE2E7C-6AA3-4710-825D-4CDDF788C7BC}"/>
          </ac:picMkLst>
        </pc:picChg>
        <pc:picChg chg="add">
          <ac:chgData name="Anna Ameda" userId="8510c84edc69ab8b" providerId="LiveId" clId="{E69E67BA-211E-40A4-9BB1-9399149C949A}" dt="2025-03-10T09:58:29.397" v="4528" actId="26606"/>
          <ac:picMkLst>
            <pc:docMk/>
            <pc:sldMk cId="1992150496" sldId="256"/>
            <ac:picMk id="37" creationId="{734D3980-B8F4-49E4-BADC-88E2D3517DEA}"/>
          </ac:picMkLst>
        </pc:picChg>
        <pc:cxnChg chg="add">
          <ac:chgData name="Anna Ameda" userId="8510c84edc69ab8b" providerId="LiveId" clId="{E69E67BA-211E-40A4-9BB1-9399149C949A}" dt="2025-03-10T09:57:59.284" v="4525" actId="26606"/>
          <ac:cxnSpMkLst>
            <pc:docMk/>
            <pc:sldMk cId="1992150496" sldId="256"/>
            <ac:cxnSpMk id="14" creationId="{08499C1D-827E-4262-9D7E-C9C5D41F74D3}"/>
          </ac:cxnSpMkLst>
        </pc:cxnChg>
        <pc:cxnChg chg="add del">
          <ac:chgData name="Anna Ameda" userId="8510c84edc69ab8b" providerId="LiveId" clId="{E69E67BA-211E-40A4-9BB1-9399149C949A}" dt="2025-03-10T09:58:29.397" v="4528" actId="26606"/>
          <ac:cxnSpMkLst>
            <pc:docMk/>
            <pc:sldMk cId="1992150496" sldId="256"/>
            <ac:cxnSpMk id="22" creationId="{90E57DF2-FA2B-4494-B47E-8180C63267B4}"/>
          </ac:cxnSpMkLst>
        </pc:cxnChg>
        <pc:cxnChg chg="add">
          <ac:chgData name="Anna Ameda" userId="8510c84edc69ab8b" providerId="LiveId" clId="{E69E67BA-211E-40A4-9BB1-9399149C949A}" dt="2025-03-10T09:58:29.397" v="4528" actId="26606"/>
          <ac:cxnSpMkLst>
            <pc:docMk/>
            <pc:sldMk cId="1992150496" sldId="256"/>
            <ac:cxnSpMk id="39" creationId="{90E57DF2-FA2B-4494-B47E-8180C63267B4}"/>
          </ac:cxnSpMkLst>
        </pc:cxnChg>
      </pc:sldChg>
      <pc:sldChg chg="modSp del mod modTransition">
        <pc:chgData name="Anna Ameda" userId="8510c84edc69ab8b" providerId="LiveId" clId="{E69E67BA-211E-40A4-9BB1-9399149C949A}" dt="2025-03-07T18:50:00.667" v="3512" actId="2696"/>
        <pc:sldMkLst>
          <pc:docMk/>
          <pc:sldMk cId="1742278165" sldId="258"/>
        </pc:sldMkLst>
      </pc:sldChg>
      <pc:sldChg chg="addSp delSp modSp mod modTransition">
        <pc:chgData name="Anna Ameda" userId="8510c84edc69ab8b" providerId="LiveId" clId="{E69E67BA-211E-40A4-9BB1-9399149C949A}" dt="2025-03-09T08:11:48.871" v="4510" actId="34818"/>
        <pc:sldMkLst>
          <pc:docMk/>
          <pc:sldMk cId="585704843" sldId="260"/>
        </pc:sldMkLst>
        <pc:spChg chg="mod">
          <ac:chgData name="Anna Ameda" userId="8510c84edc69ab8b" providerId="LiveId" clId="{E69E67BA-211E-40A4-9BB1-9399149C949A}" dt="2025-03-07T18:46:12.125" v="3373" actId="2711"/>
          <ac:spMkLst>
            <pc:docMk/>
            <pc:sldMk cId="585704843" sldId="260"/>
            <ac:spMk id="2" creationId="{F9C79031-CAA0-C6BC-8451-8415D4638425}"/>
          </ac:spMkLst>
        </pc:spChg>
        <pc:spChg chg="mod">
          <ac:chgData name="Anna Ameda" userId="8510c84edc69ab8b" providerId="LiveId" clId="{E69E67BA-211E-40A4-9BB1-9399149C949A}" dt="2025-03-07T18:47:13.315" v="3423" actId="20577"/>
          <ac:spMkLst>
            <pc:docMk/>
            <pc:sldMk cId="585704843" sldId="260"/>
            <ac:spMk id="3" creationId="{C6737634-7026-9623-A168-9BDC1A8B970F}"/>
          </ac:spMkLst>
        </pc:spChg>
        <pc:picChg chg="add del mod">
          <ac:chgData name="Anna Ameda" userId="8510c84edc69ab8b" providerId="LiveId" clId="{E69E67BA-211E-40A4-9BB1-9399149C949A}" dt="2025-03-09T08:11:48.871" v="4510" actId="34818"/>
          <ac:picMkLst>
            <pc:docMk/>
            <pc:sldMk cId="585704843" sldId="260"/>
            <ac:picMk id="4" creationId="{D3D2A47D-FEAA-B38B-5327-DF1E124AA139}"/>
          </ac:picMkLst>
        </pc:picChg>
      </pc:sldChg>
      <pc:sldChg chg="addSp delSp modSp mod modTransition">
        <pc:chgData name="Anna Ameda" userId="8510c84edc69ab8b" providerId="LiveId" clId="{E69E67BA-211E-40A4-9BB1-9399149C949A}" dt="2025-03-09T08:11:48.871" v="4510" actId="34818"/>
        <pc:sldMkLst>
          <pc:docMk/>
          <pc:sldMk cId="2355602177" sldId="262"/>
        </pc:sldMkLst>
        <pc:spChg chg="mod">
          <ac:chgData name="Anna Ameda" userId="8510c84edc69ab8b" providerId="LiveId" clId="{E69E67BA-211E-40A4-9BB1-9399149C949A}" dt="2025-03-09T07:18:44.616" v="4290" actId="2711"/>
          <ac:spMkLst>
            <pc:docMk/>
            <pc:sldMk cId="2355602177" sldId="262"/>
            <ac:spMk id="2" creationId="{0DBB1CBB-978A-32B0-B6F8-88A528199E8F}"/>
          </ac:spMkLst>
        </pc:spChg>
        <pc:spChg chg="mod">
          <ac:chgData name="Anna Ameda" userId="8510c84edc69ab8b" providerId="LiveId" clId="{E69E67BA-211E-40A4-9BB1-9399149C949A}" dt="2025-03-09T07:18:40.236" v="4289" actId="2711"/>
          <ac:spMkLst>
            <pc:docMk/>
            <pc:sldMk cId="2355602177" sldId="262"/>
            <ac:spMk id="3" creationId="{4B9ED2D5-8064-F3A0-84B1-DD0771D7C948}"/>
          </ac:spMkLst>
        </pc:spChg>
        <pc:picChg chg="add del mod">
          <ac:chgData name="Anna Ameda" userId="8510c84edc69ab8b" providerId="LiveId" clId="{E69E67BA-211E-40A4-9BB1-9399149C949A}" dt="2025-03-09T08:11:48.871" v="4510" actId="34818"/>
          <ac:picMkLst>
            <pc:docMk/>
            <pc:sldMk cId="2355602177" sldId="262"/>
            <ac:picMk id="4" creationId="{35DD79DE-14CB-2FBF-45E8-DED21CE1A944}"/>
          </ac:picMkLst>
        </pc:picChg>
      </pc:sldChg>
      <pc:sldChg chg="addSp delSp modSp mod modTransition">
        <pc:chgData name="Anna Ameda" userId="8510c84edc69ab8b" providerId="LiveId" clId="{E69E67BA-211E-40A4-9BB1-9399149C949A}" dt="2025-03-09T08:11:48.871" v="4510" actId="34818"/>
        <pc:sldMkLst>
          <pc:docMk/>
          <pc:sldMk cId="1745587625" sldId="263"/>
        </pc:sldMkLst>
        <pc:spChg chg="mod">
          <ac:chgData name="Anna Ameda" userId="8510c84edc69ab8b" providerId="LiveId" clId="{E69E67BA-211E-40A4-9BB1-9399149C949A}" dt="2025-03-07T18:41:20.189" v="3357" actId="113"/>
          <ac:spMkLst>
            <pc:docMk/>
            <pc:sldMk cId="1745587625" sldId="263"/>
            <ac:spMk id="4" creationId="{472DA237-7BEF-3A61-4782-ED9C386B4BF5}"/>
          </ac:spMkLst>
        </pc:spChg>
        <pc:picChg chg="add del mod">
          <ac:chgData name="Anna Ameda" userId="8510c84edc69ab8b" providerId="LiveId" clId="{E69E67BA-211E-40A4-9BB1-9399149C949A}" dt="2025-03-09T08:11:48.871" v="4510" actId="34818"/>
          <ac:picMkLst>
            <pc:docMk/>
            <pc:sldMk cId="1745587625" sldId="263"/>
            <ac:picMk id="2" creationId="{BABDABE9-56A1-8203-93FE-B1D1AE060D7A}"/>
          </ac:picMkLst>
        </pc:picChg>
      </pc:sldChg>
      <pc:sldChg chg="addSp delSp modSp mod modTransition">
        <pc:chgData name="Anna Ameda" userId="8510c84edc69ab8b" providerId="LiveId" clId="{E69E67BA-211E-40A4-9BB1-9399149C949A}" dt="2025-03-09T08:11:48.871" v="4510" actId="34818"/>
        <pc:sldMkLst>
          <pc:docMk/>
          <pc:sldMk cId="1169003933" sldId="264"/>
        </pc:sldMkLst>
        <pc:spChg chg="mod">
          <ac:chgData name="Anna Ameda" userId="8510c84edc69ab8b" providerId="LiveId" clId="{E69E67BA-211E-40A4-9BB1-9399149C949A}" dt="2025-03-07T18:40:16.921" v="3347" actId="2711"/>
          <ac:spMkLst>
            <pc:docMk/>
            <pc:sldMk cId="1169003933" sldId="264"/>
            <ac:spMk id="2" creationId="{D7C908A9-3256-7225-E61A-35E1CF9BFF7D}"/>
          </ac:spMkLst>
        </pc:spChg>
        <pc:spChg chg="mod">
          <ac:chgData name="Anna Ameda" userId="8510c84edc69ab8b" providerId="LiveId" clId="{E69E67BA-211E-40A4-9BB1-9399149C949A}" dt="2025-03-07T18:40:34.438" v="3352" actId="2711"/>
          <ac:spMkLst>
            <pc:docMk/>
            <pc:sldMk cId="1169003933" sldId="264"/>
            <ac:spMk id="3" creationId="{F700B2BE-1512-FB3D-4941-11A57EC2C859}"/>
          </ac:spMkLst>
        </pc:spChg>
        <pc:picChg chg="add del mod">
          <ac:chgData name="Anna Ameda" userId="8510c84edc69ab8b" providerId="LiveId" clId="{E69E67BA-211E-40A4-9BB1-9399149C949A}" dt="2025-03-09T08:11:48.871" v="4510" actId="34818"/>
          <ac:picMkLst>
            <pc:docMk/>
            <pc:sldMk cId="1169003933" sldId="264"/>
            <ac:picMk id="4" creationId="{F108DFA7-CBF9-FCE5-C717-A93E34A110C9}"/>
          </ac:picMkLst>
        </pc:picChg>
      </pc:sldChg>
      <pc:sldChg chg="addSp delSp modSp mod modTransition">
        <pc:chgData name="Anna Ameda" userId="8510c84edc69ab8b" providerId="LiveId" clId="{E69E67BA-211E-40A4-9BB1-9399149C949A}" dt="2025-03-09T08:11:48.871" v="4510" actId="34818"/>
        <pc:sldMkLst>
          <pc:docMk/>
          <pc:sldMk cId="3524458121" sldId="265"/>
        </pc:sldMkLst>
        <pc:spChg chg="mod">
          <ac:chgData name="Anna Ameda" userId="8510c84edc69ab8b" providerId="LiveId" clId="{E69E67BA-211E-40A4-9BB1-9399149C949A}" dt="2025-03-09T07:21:31.481" v="4316" actId="2711"/>
          <ac:spMkLst>
            <pc:docMk/>
            <pc:sldMk cId="3524458121" sldId="265"/>
            <ac:spMk id="2" creationId="{55DE28B7-8408-EE76-C1CB-382C9FC5ABEF}"/>
          </ac:spMkLst>
        </pc:spChg>
        <pc:spChg chg="mod">
          <ac:chgData name="Anna Ameda" userId="8510c84edc69ab8b" providerId="LiveId" clId="{E69E67BA-211E-40A4-9BB1-9399149C949A}" dt="2025-03-09T07:21:26.134" v="4315" actId="2711"/>
          <ac:spMkLst>
            <pc:docMk/>
            <pc:sldMk cId="3524458121" sldId="265"/>
            <ac:spMk id="3" creationId="{D0A05B6D-A222-EE51-F80F-710C92483701}"/>
          </ac:spMkLst>
        </pc:spChg>
        <pc:picChg chg="add del mod">
          <ac:chgData name="Anna Ameda" userId="8510c84edc69ab8b" providerId="LiveId" clId="{E69E67BA-211E-40A4-9BB1-9399149C949A}" dt="2025-03-09T08:11:48.871" v="4510" actId="34818"/>
          <ac:picMkLst>
            <pc:docMk/>
            <pc:sldMk cId="3524458121" sldId="265"/>
            <ac:picMk id="4" creationId="{2F2C4D11-4E18-7765-B7B1-BDF1BB313C76}"/>
          </ac:picMkLst>
        </pc:picChg>
      </pc:sldChg>
      <pc:sldChg chg="addSp delSp modSp mod modTransition">
        <pc:chgData name="Anna Ameda" userId="8510c84edc69ab8b" providerId="LiveId" clId="{E69E67BA-211E-40A4-9BB1-9399149C949A}" dt="2025-03-09T08:11:48.871" v="4510" actId="34818"/>
        <pc:sldMkLst>
          <pc:docMk/>
          <pc:sldMk cId="1492589044" sldId="266"/>
        </pc:sldMkLst>
        <pc:spChg chg="mod">
          <ac:chgData name="Anna Ameda" userId="8510c84edc69ab8b" providerId="LiveId" clId="{E69E67BA-211E-40A4-9BB1-9399149C949A}" dt="2025-03-09T07:20:23.468" v="4308" actId="2711"/>
          <ac:spMkLst>
            <pc:docMk/>
            <pc:sldMk cId="1492589044" sldId="266"/>
            <ac:spMk id="2" creationId="{7A2F8850-B28D-D516-A6FA-6A2B7CF6CC22}"/>
          </ac:spMkLst>
        </pc:spChg>
        <pc:spChg chg="mod">
          <ac:chgData name="Anna Ameda" userId="8510c84edc69ab8b" providerId="LiveId" clId="{E69E67BA-211E-40A4-9BB1-9399149C949A}" dt="2025-03-09T07:20:19.171" v="4307" actId="2711"/>
          <ac:spMkLst>
            <pc:docMk/>
            <pc:sldMk cId="1492589044" sldId="266"/>
            <ac:spMk id="3" creationId="{8776E067-0233-CDC9-2603-3EC229A0BEBD}"/>
          </ac:spMkLst>
        </pc:spChg>
        <pc:picChg chg="add del mod">
          <ac:chgData name="Anna Ameda" userId="8510c84edc69ab8b" providerId="LiveId" clId="{E69E67BA-211E-40A4-9BB1-9399149C949A}" dt="2025-03-09T08:11:48.871" v="4510" actId="34818"/>
          <ac:picMkLst>
            <pc:docMk/>
            <pc:sldMk cId="1492589044" sldId="266"/>
            <ac:picMk id="4" creationId="{A048968E-FEB3-E7EA-334A-BDF6EA344A77}"/>
          </ac:picMkLst>
        </pc:picChg>
      </pc:sldChg>
      <pc:sldChg chg="addSp delSp modSp mod modTransition">
        <pc:chgData name="Anna Ameda" userId="8510c84edc69ab8b" providerId="LiveId" clId="{E69E67BA-211E-40A4-9BB1-9399149C949A}" dt="2025-03-09T08:11:48.871" v="4510" actId="34818"/>
        <pc:sldMkLst>
          <pc:docMk/>
          <pc:sldMk cId="2668359574" sldId="267"/>
        </pc:sldMkLst>
        <pc:spChg chg="mod">
          <ac:chgData name="Anna Ameda" userId="8510c84edc69ab8b" providerId="LiveId" clId="{E69E67BA-211E-40A4-9BB1-9399149C949A}" dt="2025-03-09T07:20:13.395" v="4306" actId="2711"/>
          <ac:spMkLst>
            <pc:docMk/>
            <pc:sldMk cId="2668359574" sldId="267"/>
            <ac:spMk id="2" creationId="{0E62311D-E526-FBEE-9A29-6E35668B2C52}"/>
          </ac:spMkLst>
        </pc:spChg>
        <pc:spChg chg="mod">
          <ac:chgData name="Anna Ameda" userId="8510c84edc69ab8b" providerId="LiveId" clId="{E69E67BA-211E-40A4-9BB1-9399149C949A}" dt="2025-03-09T07:20:09.474" v="4305" actId="2711"/>
          <ac:spMkLst>
            <pc:docMk/>
            <pc:sldMk cId="2668359574" sldId="267"/>
            <ac:spMk id="3" creationId="{D3A06F1D-714C-FA9C-3D65-70A83BE6416D}"/>
          </ac:spMkLst>
        </pc:spChg>
        <pc:picChg chg="add del mod">
          <ac:chgData name="Anna Ameda" userId="8510c84edc69ab8b" providerId="LiveId" clId="{E69E67BA-211E-40A4-9BB1-9399149C949A}" dt="2025-03-09T08:11:48.871" v="4510" actId="34818"/>
          <ac:picMkLst>
            <pc:docMk/>
            <pc:sldMk cId="2668359574" sldId="267"/>
            <ac:picMk id="4" creationId="{33F322D0-792E-58B2-4EFC-C07DFEE7748E}"/>
          </ac:picMkLst>
        </pc:picChg>
      </pc:sldChg>
      <pc:sldChg chg="addSp delSp modSp mod modTransition">
        <pc:chgData name="Anna Ameda" userId="8510c84edc69ab8b" providerId="LiveId" clId="{E69E67BA-211E-40A4-9BB1-9399149C949A}" dt="2025-03-09T08:11:48.871" v="4510" actId="34818"/>
        <pc:sldMkLst>
          <pc:docMk/>
          <pc:sldMk cId="847884744" sldId="268"/>
        </pc:sldMkLst>
        <pc:spChg chg="mod">
          <ac:chgData name="Anna Ameda" userId="8510c84edc69ab8b" providerId="LiveId" clId="{E69E67BA-211E-40A4-9BB1-9399149C949A}" dt="2025-03-09T07:19:58.052" v="4304" actId="2711"/>
          <ac:spMkLst>
            <pc:docMk/>
            <pc:sldMk cId="847884744" sldId="268"/>
            <ac:spMk id="2" creationId="{47C5A5B1-E5D6-4DB9-296D-884DAF731AAF}"/>
          </ac:spMkLst>
        </pc:spChg>
        <pc:spChg chg="mod">
          <ac:chgData name="Anna Ameda" userId="8510c84edc69ab8b" providerId="LiveId" clId="{E69E67BA-211E-40A4-9BB1-9399149C949A}" dt="2025-03-09T07:19:51.163" v="4303" actId="2711"/>
          <ac:spMkLst>
            <pc:docMk/>
            <pc:sldMk cId="847884744" sldId="268"/>
            <ac:spMk id="3" creationId="{3F719B75-7111-D842-322B-71C8773C71DC}"/>
          </ac:spMkLst>
        </pc:spChg>
        <pc:picChg chg="add del mod">
          <ac:chgData name="Anna Ameda" userId="8510c84edc69ab8b" providerId="LiveId" clId="{E69E67BA-211E-40A4-9BB1-9399149C949A}" dt="2025-03-09T08:11:48.871" v="4510" actId="34818"/>
          <ac:picMkLst>
            <pc:docMk/>
            <pc:sldMk cId="847884744" sldId="268"/>
            <ac:picMk id="4" creationId="{58FADECF-6B4C-FB1D-3667-BE05EB2B77FE}"/>
          </ac:picMkLst>
        </pc:picChg>
      </pc:sldChg>
      <pc:sldChg chg="addSp delSp modSp mod modTransition">
        <pc:chgData name="Anna Ameda" userId="8510c84edc69ab8b" providerId="LiveId" clId="{E69E67BA-211E-40A4-9BB1-9399149C949A}" dt="2025-03-09T08:11:48.871" v="4510" actId="34818"/>
        <pc:sldMkLst>
          <pc:docMk/>
          <pc:sldMk cId="4266072457" sldId="269"/>
        </pc:sldMkLst>
        <pc:spChg chg="mod">
          <ac:chgData name="Anna Ameda" userId="8510c84edc69ab8b" providerId="LiveId" clId="{E69E67BA-211E-40A4-9BB1-9399149C949A}" dt="2025-03-09T07:19:12.849" v="4296" actId="2711"/>
          <ac:spMkLst>
            <pc:docMk/>
            <pc:sldMk cId="4266072457" sldId="269"/>
            <ac:spMk id="2" creationId="{08F2E7E2-BA00-B2FD-4B26-ED2107FEB311}"/>
          </ac:spMkLst>
        </pc:spChg>
        <pc:spChg chg="mod">
          <ac:chgData name="Anna Ameda" userId="8510c84edc69ab8b" providerId="LiveId" clId="{E69E67BA-211E-40A4-9BB1-9399149C949A}" dt="2025-03-09T07:19:09.245" v="4295" actId="2711"/>
          <ac:spMkLst>
            <pc:docMk/>
            <pc:sldMk cId="4266072457" sldId="269"/>
            <ac:spMk id="3" creationId="{FD4813E3-CE31-9961-48FC-179ECB5BC96E}"/>
          </ac:spMkLst>
        </pc:spChg>
        <pc:picChg chg="add del mod">
          <ac:chgData name="Anna Ameda" userId="8510c84edc69ab8b" providerId="LiveId" clId="{E69E67BA-211E-40A4-9BB1-9399149C949A}" dt="2025-03-09T08:11:48.871" v="4510" actId="34818"/>
          <ac:picMkLst>
            <pc:docMk/>
            <pc:sldMk cId="4266072457" sldId="269"/>
            <ac:picMk id="4" creationId="{8EE43FF7-34F3-9836-F656-D1DE47D73C16}"/>
          </ac:picMkLst>
        </pc:picChg>
      </pc:sldChg>
      <pc:sldChg chg="addSp delSp modSp mod modTransition">
        <pc:chgData name="Anna Ameda" userId="8510c84edc69ab8b" providerId="LiveId" clId="{E69E67BA-211E-40A4-9BB1-9399149C949A}" dt="2025-03-09T08:15:57.245" v="4519" actId="767"/>
        <pc:sldMkLst>
          <pc:docMk/>
          <pc:sldMk cId="863255175" sldId="270"/>
        </pc:sldMkLst>
        <pc:spChg chg="mod">
          <ac:chgData name="Anna Ameda" userId="8510c84edc69ab8b" providerId="LiveId" clId="{E69E67BA-211E-40A4-9BB1-9399149C949A}" dt="2025-03-09T07:19:04.042" v="4294" actId="2711"/>
          <ac:spMkLst>
            <pc:docMk/>
            <pc:sldMk cId="863255175" sldId="270"/>
            <ac:spMk id="2" creationId="{75D80FCB-C4A2-4786-AC99-956952E32F32}"/>
          </ac:spMkLst>
        </pc:spChg>
        <pc:spChg chg="mod">
          <ac:chgData name="Anna Ameda" userId="8510c84edc69ab8b" providerId="LiveId" clId="{E69E67BA-211E-40A4-9BB1-9399149C949A}" dt="2025-03-09T07:18:59.646" v="4293" actId="2711"/>
          <ac:spMkLst>
            <pc:docMk/>
            <pc:sldMk cId="863255175" sldId="270"/>
            <ac:spMk id="3" creationId="{77E888DF-1C82-7D7C-7FE0-4B204910CEB7}"/>
          </ac:spMkLst>
        </pc:spChg>
        <pc:spChg chg="add del mod">
          <ac:chgData name="Anna Ameda" userId="8510c84edc69ab8b" providerId="LiveId" clId="{E69E67BA-211E-40A4-9BB1-9399149C949A}" dt="2025-03-09T08:15:57.245" v="4519" actId="767"/>
          <ac:spMkLst>
            <pc:docMk/>
            <pc:sldMk cId="863255175" sldId="270"/>
            <ac:spMk id="6" creationId="{501EDE2E-B213-4612-EB21-238C78A1B534}"/>
          </ac:spMkLst>
        </pc:spChg>
        <pc:picChg chg="add del mod">
          <ac:chgData name="Anna Ameda" userId="8510c84edc69ab8b" providerId="LiveId" clId="{E69E67BA-211E-40A4-9BB1-9399149C949A}" dt="2025-03-09T08:11:48.871" v="4510" actId="34818"/>
          <ac:picMkLst>
            <pc:docMk/>
            <pc:sldMk cId="863255175" sldId="270"/>
            <ac:picMk id="4" creationId="{C4785114-9350-33FF-DAA8-F8A930D8C5DB}"/>
          </ac:picMkLst>
        </pc:picChg>
        <pc:picChg chg="add del mod">
          <ac:chgData name="Anna Ameda" userId="8510c84edc69ab8b" providerId="LiveId" clId="{E69E67BA-211E-40A4-9BB1-9399149C949A}" dt="2025-03-09T08:14:55.462" v="4514" actId="478"/>
          <ac:picMkLst>
            <pc:docMk/>
            <pc:sldMk cId="863255175" sldId="270"/>
            <ac:picMk id="5" creationId="{BA394E00-D6CD-0BCD-1AD2-65ECFF7C3C8F}"/>
          </ac:picMkLst>
        </pc:picChg>
      </pc:sldChg>
      <pc:sldChg chg="addSp delSp modSp mod modTransition">
        <pc:chgData name="Anna Ameda" userId="8510c84edc69ab8b" providerId="LiveId" clId="{E69E67BA-211E-40A4-9BB1-9399149C949A}" dt="2025-03-09T08:11:48.871" v="4510" actId="34818"/>
        <pc:sldMkLst>
          <pc:docMk/>
          <pc:sldMk cId="2263813746" sldId="271"/>
        </pc:sldMkLst>
        <pc:spChg chg="mod">
          <ac:chgData name="Anna Ameda" userId="8510c84edc69ab8b" providerId="LiveId" clId="{E69E67BA-211E-40A4-9BB1-9399149C949A}" dt="2025-03-09T07:18:54.745" v="4292" actId="2711"/>
          <ac:spMkLst>
            <pc:docMk/>
            <pc:sldMk cId="2263813746" sldId="271"/>
            <ac:spMk id="2" creationId="{FD768CBF-7A4C-4B25-4A2F-9A9E2BED4B4C}"/>
          </ac:spMkLst>
        </pc:spChg>
        <pc:spChg chg="mod">
          <ac:chgData name="Anna Ameda" userId="8510c84edc69ab8b" providerId="LiveId" clId="{E69E67BA-211E-40A4-9BB1-9399149C949A}" dt="2025-03-09T07:18:50.471" v="4291" actId="2711"/>
          <ac:spMkLst>
            <pc:docMk/>
            <pc:sldMk cId="2263813746" sldId="271"/>
            <ac:spMk id="3" creationId="{D46FA446-2D0A-EAEE-992D-C6D173B21A3C}"/>
          </ac:spMkLst>
        </pc:spChg>
        <pc:picChg chg="add del mod">
          <ac:chgData name="Anna Ameda" userId="8510c84edc69ab8b" providerId="LiveId" clId="{E69E67BA-211E-40A4-9BB1-9399149C949A}" dt="2025-03-09T08:11:48.871" v="4510" actId="34818"/>
          <ac:picMkLst>
            <pc:docMk/>
            <pc:sldMk cId="2263813746" sldId="271"/>
            <ac:picMk id="4" creationId="{ADB51191-8662-7F5E-5E73-F6ABA3D5C87E}"/>
          </ac:picMkLst>
        </pc:picChg>
      </pc:sldChg>
      <pc:sldChg chg="addSp delSp modSp mod modTransition">
        <pc:chgData name="Anna Ameda" userId="8510c84edc69ab8b" providerId="LiveId" clId="{E69E67BA-211E-40A4-9BB1-9399149C949A}" dt="2025-03-09T08:11:48.871" v="4510" actId="34818"/>
        <pc:sldMkLst>
          <pc:docMk/>
          <pc:sldMk cId="2788941365" sldId="272"/>
        </pc:sldMkLst>
        <pc:spChg chg="mod">
          <ac:chgData name="Anna Ameda" userId="8510c84edc69ab8b" providerId="LiveId" clId="{E69E67BA-211E-40A4-9BB1-9399149C949A}" dt="2025-03-09T07:20:30.270" v="4309" actId="2711"/>
          <ac:spMkLst>
            <pc:docMk/>
            <pc:sldMk cId="2788941365" sldId="272"/>
            <ac:spMk id="2" creationId="{E480BC0E-1415-51AF-37A7-85FD5E13778F}"/>
          </ac:spMkLst>
        </pc:spChg>
        <pc:picChg chg="add del mod">
          <ac:chgData name="Anna Ameda" userId="8510c84edc69ab8b" providerId="LiveId" clId="{E69E67BA-211E-40A4-9BB1-9399149C949A}" dt="2025-03-09T08:11:48.871" v="4510" actId="34818"/>
          <ac:picMkLst>
            <pc:docMk/>
            <pc:sldMk cId="2788941365" sldId="272"/>
            <ac:picMk id="4" creationId="{988471F4-8407-D4C8-B1B9-5742E8F7BD8A}"/>
          </ac:picMkLst>
        </pc:picChg>
      </pc:sldChg>
      <pc:sldChg chg="addSp delSp modSp mod modTransition">
        <pc:chgData name="Anna Ameda" userId="8510c84edc69ab8b" providerId="LiveId" clId="{E69E67BA-211E-40A4-9BB1-9399149C949A}" dt="2025-03-09T08:11:48.871" v="4510" actId="34818"/>
        <pc:sldMkLst>
          <pc:docMk/>
          <pc:sldMk cId="244994554" sldId="273"/>
        </pc:sldMkLst>
        <pc:spChg chg="mod">
          <ac:chgData name="Anna Ameda" userId="8510c84edc69ab8b" providerId="LiveId" clId="{E69E67BA-211E-40A4-9BB1-9399149C949A}" dt="2025-03-09T07:20:57.830" v="4311" actId="2711"/>
          <ac:spMkLst>
            <pc:docMk/>
            <pc:sldMk cId="244994554" sldId="273"/>
            <ac:spMk id="2" creationId="{5E98CDA0-EECB-BD26-B1C5-9BDB18AE9265}"/>
          </ac:spMkLst>
        </pc:spChg>
        <pc:spChg chg="mod">
          <ac:chgData name="Anna Ameda" userId="8510c84edc69ab8b" providerId="LiveId" clId="{E69E67BA-211E-40A4-9BB1-9399149C949A}" dt="2025-03-09T07:20:50.403" v="4310" actId="14100"/>
          <ac:spMkLst>
            <pc:docMk/>
            <pc:sldMk cId="244994554" sldId="273"/>
            <ac:spMk id="3" creationId="{EC37A95D-8F1C-EFF5-053B-0DA5C380DE15}"/>
          </ac:spMkLst>
        </pc:spChg>
        <pc:picChg chg="add del mod">
          <ac:chgData name="Anna Ameda" userId="8510c84edc69ab8b" providerId="LiveId" clId="{E69E67BA-211E-40A4-9BB1-9399149C949A}" dt="2025-03-09T08:11:48.871" v="4510" actId="34818"/>
          <ac:picMkLst>
            <pc:docMk/>
            <pc:sldMk cId="244994554" sldId="273"/>
            <ac:picMk id="4" creationId="{1BB21B7C-5C4D-9478-30B3-5C7EF19428EB}"/>
          </ac:picMkLst>
        </pc:picChg>
      </pc:sldChg>
      <pc:sldChg chg="addSp delSp modSp mod modTransition">
        <pc:chgData name="Anna Ameda" userId="8510c84edc69ab8b" providerId="LiveId" clId="{E69E67BA-211E-40A4-9BB1-9399149C949A}" dt="2025-03-09T08:11:48.871" v="4510" actId="34818"/>
        <pc:sldMkLst>
          <pc:docMk/>
          <pc:sldMk cId="3001521372" sldId="274"/>
        </pc:sldMkLst>
        <pc:spChg chg="mod">
          <ac:chgData name="Anna Ameda" userId="8510c84edc69ab8b" providerId="LiveId" clId="{E69E67BA-211E-40A4-9BB1-9399149C949A}" dt="2025-03-09T07:21:18.188" v="4314" actId="2711"/>
          <ac:spMkLst>
            <pc:docMk/>
            <pc:sldMk cId="3001521372" sldId="274"/>
            <ac:spMk id="2" creationId="{EE83FB5A-FA6D-578F-580B-BFF3AC131187}"/>
          </ac:spMkLst>
        </pc:spChg>
        <pc:picChg chg="add del mod">
          <ac:chgData name="Anna Ameda" userId="8510c84edc69ab8b" providerId="LiveId" clId="{E69E67BA-211E-40A4-9BB1-9399149C949A}" dt="2025-03-09T08:11:48.871" v="4510" actId="34818"/>
          <ac:picMkLst>
            <pc:docMk/>
            <pc:sldMk cId="3001521372" sldId="274"/>
            <ac:picMk id="4" creationId="{C95EE308-1AE9-A01C-147F-F7E45165D99F}"/>
          </ac:picMkLst>
        </pc:picChg>
      </pc:sldChg>
      <pc:sldChg chg="addSp delSp modSp mod modTransition setBg">
        <pc:chgData name="Anna Ameda" userId="8510c84edc69ab8b" providerId="LiveId" clId="{E69E67BA-211E-40A4-9BB1-9399149C949A}" dt="2025-03-09T08:11:48.871" v="4510" actId="34818"/>
        <pc:sldMkLst>
          <pc:docMk/>
          <pc:sldMk cId="1149644791" sldId="275"/>
        </pc:sldMkLst>
        <pc:spChg chg="mod">
          <ac:chgData name="Anna Ameda" userId="8510c84edc69ab8b" providerId="LiveId" clId="{E69E67BA-211E-40A4-9BB1-9399149C949A}" dt="2025-03-09T07:21:44.996" v="4318" actId="2711"/>
          <ac:spMkLst>
            <pc:docMk/>
            <pc:sldMk cId="1149644791" sldId="275"/>
            <ac:spMk id="2" creationId="{8D5E10BB-E9E1-5253-5439-3F80B5F354CC}"/>
          </ac:spMkLst>
        </pc:spChg>
        <pc:spChg chg="mod">
          <ac:chgData name="Anna Ameda" userId="8510c84edc69ab8b" providerId="LiveId" clId="{E69E67BA-211E-40A4-9BB1-9399149C949A}" dt="2025-03-09T07:21:38.026" v="4317" actId="2711"/>
          <ac:spMkLst>
            <pc:docMk/>
            <pc:sldMk cId="1149644791" sldId="275"/>
            <ac:spMk id="3" creationId="{F32289C9-8944-1899-82EB-30249A45747C}"/>
          </ac:spMkLst>
        </pc:spChg>
        <pc:spChg chg="add del mod">
          <ac:chgData name="Anna Ameda" userId="8510c84edc69ab8b" providerId="LiveId" clId="{E69E67BA-211E-40A4-9BB1-9399149C949A}" dt="2025-03-09T07:54:26.916" v="4490" actId="47"/>
          <ac:spMkLst>
            <pc:docMk/>
            <pc:sldMk cId="1149644791" sldId="275"/>
            <ac:spMk id="4" creationId="{B22455AA-25C4-0EBE-C392-1C87C250684B}"/>
          </ac:spMkLst>
        </pc:spChg>
        <pc:picChg chg="add del mod">
          <ac:chgData name="Anna Ameda" userId="8510c84edc69ab8b" providerId="LiveId" clId="{E69E67BA-211E-40A4-9BB1-9399149C949A}" dt="2025-03-09T08:11:48.871" v="4510" actId="34818"/>
          <ac:picMkLst>
            <pc:docMk/>
            <pc:sldMk cId="1149644791" sldId="275"/>
            <ac:picMk id="5" creationId="{814BDD4C-1DB5-7549-4C3D-D661A15F19CA}"/>
          </ac:picMkLst>
        </pc:picChg>
      </pc:sldChg>
      <pc:sldChg chg="addSp delSp modSp mod modTransition">
        <pc:chgData name="Anna Ameda" userId="8510c84edc69ab8b" providerId="LiveId" clId="{E69E67BA-211E-40A4-9BB1-9399149C949A}" dt="2025-03-09T08:11:48.871" v="4510" actId="34818"/>
        <pc:sldMkLst>
          <pc:docMk/>
          <pc:sldMk cId="1347202345" sldId="276"/>
        </pc:sldMkLst>
        <pc:spChg chg="mod">
          <ac:chgData name="Anna Ameda" userId="8510c84edc69ab8b" providerId="LiveId" clId="{E69E67BA-211E-40A4-9BB1-9399149C949A}" dt="2025-03-09T07:21:58.293" v="4319" actId="2711"/>
          <ac:spMkLst>
            <pc:docMk/>
            <pc:sldMk cId="1347202345" sldId="276"/>
            <ac:spMk id="2" creationId="{CF8F2090-9D4E-F4D4-1812-BFF75967B25D}"/>
          </ac:spMkLst>
        </pc:spChg>
        <pc:picChg chg="add del mod">
          <ac:chgData name="Anna Ameda" userId="8510c84edc69ab8b" providerId="LiveId" clId="{E69E67BA-211E-40A4-9BB1-9399149C949A}" dt="2025-03-09T08:11:48.871" v="4510" actId="34818"/>
          <ac:picMkLst>
            <pc:docMk/>
            <pc:sldMk cId="1347202345" sldId="276"/>
            <ac:picMk id="4" creationId="{232EACD7-3CE3-951F-6AFD-FD9E3CBF6C17}"/>
          </ac:picMkLst>
        </pc:picChg>
      </pc:sldChg>
      <pc:sldChg chg="addSp delSp modSp mod modTransition">
        <pc:chgData name="Anna Ameda" userId="8510c84edc69ab8b" providerId="LiveId" clId="{E69E67BA-211E-40A4-9BB1-9399149C949A}" dt="2025-03-09T08:11:48.871" v="4510" actId="34818"/>
        <pc:sldMkLst>
          <pc:docMk/>
          <pc:sldMk cId="24378180" sldId="277"/>
        </pc:sldMkLst>
        <pc:spChg chg="mod">
          <ac:chgData name="Anna Ameda" userId="8510c84edc69ab8b" providerId="LiveId" clId="{E69E67BA-211E-40A4-9BB1-9399149C949A}" dt="2025-03-09T07:22:29.069" v="4323" actId="2711"/>
          <ac:spMkLst>
            <pc:docMk/>
            <pc:sldMk cId="24378180" sldId="277"/>
            <ac:spMk id="2" creationId="{0D5F9898-2553-0E21-3AF6-7EDE2C7258BF}"/>
          </ac:spMkLst>
        </pc:spChg>
        <pc:spChg chg="mod">
          <ac:chgData name="Anna Ameda" userId="8510c84edc69ab8b" providerId="LiveId" clId="{E69E67BA-211E-40A4-9BB1-9399149C949A}" dt="2025-03-09T07:22:42.620" v="4326" actId="255"/>
          <ac:spMkLst>
            <pc:docMk/>
            <pc:sldMk cId="24378180" sldId="277"/>
            <ac:spMk id="3" creationId="{38F187FD-B454-80F1-F128-18807EE20E23}"/>
          </ac:spMkLst>
        </pc:spChg>
        <pc:picChg chg="add del mod">
          <ac:chgData name="Anna Ameda" userId="8510c84edc69ab8b" providerId="LiveId" clId="{E69E67BA-211E-40A4-9BB1-9399149C949A}" dt="2025-03-09T08:11:48.871" v="4510" actId="34818"/>
          <ac:picMkLst>
            <pc:docMk/>
            <pc:sldMk cId="24378180" sldId="277"/>
            <ac:picMk id="4" creationId="{4D37466D-16FB-7719-E588-1829FD8D75A4}"/>
          </ac:picMkLst>
        </pc:picChg>
      </pc:sldChg>
      <pc:sldChg chg="addSp delSp modSp mod modTransition">
        <pc:chgData name="Anna Ameda" userId="8510c84edc69ab8b" providerId="LiveId" clId="{E69E67BA-211E-40A4-9BB1-9399149C949A}" dt="2025-03-09T08:11:48.871" v="4510" actId="34818"/>
        <pc:sldMkLst>
          <pc:docMk/>
          <pc:sldMk cId="832814101" sldId="278"/>
        </pc:sldMkLst>
        <pc:spChg chg="mod">
          <ac:chgData name="Anna Ameda" userId="8510c84edc69ab8b" providerId="LiveId" clId="{E69E67BA-211E-40A4-9BB1-9399149C949A}" dt="2025-03-09T07:22:16.845" v="4321" actId="2711"/>
          <ac:spMkLst>
            <pc:docMk/>
            <pc:sldMk cId="832814101" sldId="278"/>
            <ac:spMk id="2" creationId="{FE3CBF73-303B-4531-23C9-EA3165406A41}"/>
          </ac:spMkLst>
        </pc:spChg>
        <pc:spChg chg="mod">
          <ac:chgData name="Anna Ameda" userId="8510c84edc69ab8b" providerId="LiveId" clId="{E69E67BA-211E-40A4-9BB1-9399149C949A}" dt="2025-03-09T07:22:12.150" v="4320" actId="2711"/>
          <ac:spMkLst>
            <pc:docMk/>
            <pc:sldMk cId="832814101" sldId="278"/>
            <ac:spMk id="3" creationId="{92969E01-3143-214C-64C0-4A9170469519}"/>
          </ac:spMkLst>
        </pc:spChg>
        <pc:picChg chg="add del mod">
          <ac:chgData name="Anna Ameda" userId="8510c84edc69ab8b" providerId="LiveId" clId="{E69E67BA-211E-40A4-9BB1-9399149C949A}" dt="2025-03-09T08:11:48.871" v="4510" actId="34818"/>
          <ac:picMkLst>
            <pc:docMk/>
            <pc:sldMk cId="832814101" sldId="278"/>
            <ac:picMk id="4" creationId="{B494E71D-B416-C39C-6FF8-610AAF77CE8E}"/>
          </ac:picMkLst>
        </pc:picChg>
      </pc:sldChg>
      <pc:sldChg chg="addSp delSp modSp mod modTransition">
        <pc:chgData name="Anna Ameda" userId="8510c84edc69ab8b" providerId="LiveId" clId="{E69E67BA-211E-40A4-9BB1-9399149C949A}" dt="2025-03-09T08:11:48.871" v="4510" actId="34818"/>
        <pc:sldMkLst>
          <pc:docMk/>
          <pc:sldMk cId="247092814" sldId="279"/>
        </pc:sldMkLst>
        <pc:spChg chg="mod">
          <ac:chgData name="Anna Ameda" userId="8510c84edc69ab8b" providerId="LiveId" clId="{E69E67BA-211E-40A4-9BB1-9399149C949A}" dt="2025-03-09T07:23:06.524" v="4330" actId="2711"/>
          <ac:spMkLst>
            <pc:docMk/>
            <pc:sldMk cId="247092814" sldId="279"/>
            <ac:spMk id="2" creationId="{C9935A30-7592-71E5-9840-2770C4B15C23}"/>
          </ac:spMkLst>
        </pc:spChg>
        <pc:spChg chg="mod">
          <ac:chgData name="Anna Ameda" userId="8510c84edc69ab8b" providerId="LiveId" clId="{E69E67BA-211E-40A4-9BB1-9399149C949A}" dt="2025-03-09T08:09:16.425" v="4506" actId="20577"/>
          <ac:spMkLst>
            <pc:docMk/>
            <pc:sldMk cId="247092814" sldId="279"/>
            <ac:spMk id="3" creationId="{0341EA5E-EC18-0B87-0CB7-7E52DBE8F56C}"/>
          </ac:spMkLst>
        </pc:spChg>
        <pc:spChg chg="add del mod">
          <ac:chgData name="Anna Ameda" userId="8510c84edc69ab8b" providerId="LiveId" clId="{E69E67BA-211E-40A4-9BB1-9399149C949A}" dt="2025-03-09T08:10:52.055" v="4508" actId="478"/>
          <ac:spMkLst>
            <pc:docMk/>
            <pc:sldMk cId="247092814" sldId="279"/>
            <ac:spMk id="4" creationId="{50945619-1D47-F951-B80A-083E17F016CE}"/>
          </ac:spMkLst>
        </pc:spChg>
        <pc:picChg chg="add del mod">
          <ac:chgData name="Anna Ameda" userId="8510c84edc69ab8b" providerId="LiveId" clId="{E69E67BA-211E-40A4-9BB1-9399149C949A}" dt="2025-03-09T08:11:48.871" v="4510" actId="34818"/>
          <ac:picMkLst>
            <pc:docMk/>
            <pc:sldMk cId="247092814" sldId="279"/>
            <ac:picMk id="5" creationId="{1B22B9F6-75E4-DABC-B73C-3D40BC98E563}"/>
          </ac:picMkLst>
        </pc:picChg>
      </pc:sldChg>
      <pc:sldChg chg="addSp delSp modSp mod modTransition">
        <pc:chgData name="Anna Ameda" userId="8510c84edc69ab8b" providerId="LiveId" clId="{E69E67BA-211E-40A4-9BB1-9399149C949A}" dt="2025-03-09T08:11:48.871" v="4510" actId="34818"/>
        <pc:sldMkLst>
          <pc:docMk/>
          <pc:sldMk cId="1568156499" sldId="280"/>
        </pc:sldMkLst>
        <pc:spChg chg="mod">
          <ac:chgData name="Anna Ameda" userId="8510c84edc69ab8b" providerId="LiveId" clId="{E69E67BA-211E-40A4-9BB1-9399149C949A}" dt="2025-03-09T07:23:22.781" v="4333" actId="2711"/>
          <ac:spMkLst>
            <pc:docMk/>
            <pc:sldMk cId="1568156499" sldId="280"/>
            <ac:spMk id="2" creationId="{97DD0766-A182-D2C3-968A-FAC315AA09B2}"/>
          </ac:spMkLst>
        </pc:spChg>
        <pc:spChg chg="mod">
          <ac:chgData name="Anna Ameda" userId="8510c84edc69ab8b" providerId="LiveId" clId="{E69E67BA-211E-40A4-9BB1-9399149C949A}" dt="2025-03-09T08:08:49.112" v="4504" actId="20577"/>
          <ac:spMkLst>
            <pc:docMk/>
            <pc:sldMk cId="1568156499" sldId="280"/>
            <ac:spMk id="3" creationId="{BB03FD86-F447-FCBC-6C0A-1D99E4E3BC89}"/>
          </ac:spMkLst>
        </pc:spChg>
        <pc:picChg chg="add del mod">
          <ac:chgData name="Anna Ameda" userId="8510c84edc69ab8b" providerId="LiveId" clId="{E69E67BA-211E-40A4-9BB1-9399149C949A}" dt="2025-03-09T08:11:48.871" v="4510" actId="34818"/>
          <ac:picMkLst>
            <pc:docMk/>
            <pc:sldMk cId="1568156499" sldId="280"/>
            <ac:picMk id="4" creationId="{8589B1CB-A0C6-7D1D-EA8F-1684F71C9B53}"/>
          </ac:picMkLst>
        </pc:picChg>
      </pc:sldChg>
      <pc:sldChg chg="addSp delSp modSp mod modTransition">
        <pc:chgData name="Anna Ameda" userId="8510c84edc69ab8b" providerId="LiveId" clId="{E69E67BA-211E-40A4-9BB1-9399149C949A}" dt="2025-03-09T08:11:48.871" v="4510" actId="34818"/>
        <pc:sldMkLst>
          <pc:docMk/>
          <pc:sldMk cId="278105151" sldId="282"/>
        </pc:sldMkLst>
        <pc:spChg chg="mod">
          <ac:chgData name="Anna Ameda" userId="8510c84edc69ab8b" providerId="LiveId" clId="{E69E67BA-211E-40A4-9BB1-9399149C949A}" dt="2025-03-09T07:25:47.237" v="4360" actId="2711"/>
          <ac:spMkLst>
            <pc:docMk/>
            <pc:sldMk cId="278105151" sldId="282"/>
            <ac:spMk id="2" creationId="{FF8E8313-F36A-3A0F-3BA1-D80FD6055CDC}"/>
          </ac:spMkLst>
        </pc:spChg>
        <pc:spChg chg="mod">
          <ac:chgData name="Anna Ameda" userId="8510c84edc69ab8b" providerId="LiveId" clId="{E69E67BA-211E-40A4-9BB1-9399149C949A}" dt="2025-03-09T07:25:42.291" v="4359" actId="2711"/>
          <ac:spMkLst>
            <pc:docMk/>
            <pc:sldMk cId="278105151" sldId="282"/>
            <ac:spMk id="3" creationId="{A2E81DAB-5716-744D-4D5D-6ED9482FBF53}"/>
          </ac:spMkLst>
        </pc:spChg>
        <pc:picChg chg="add del mod">
          <ac:chgData name="Anna Ameda" userId="8510c84edc69ab8b" providerId="LiveId" clId="{E69E67BA-211E-40A4-9BB1-9399149C949A}" dt="2025-03-09T08:11:48.871" v="4510" actId="34818"/>
          <ac:picMkLst>
            <pc:docMk/>
            <pc:sldMk cId="278105151" sldId="282"/>
            <ac:picMk id="4" creationId="{CF8ED7F2-8992-16F0-8D5C-017AFB7EBE8F}"/>
          </ac:picMkLst>
        </pc:picChg>
      </pc:sldChg>
      <pc:sldChg chg="addSp delSp modSp mod modTransition">
        <pc:chgData name="Anna Ameda" userId="8510c84edc69ab8b" providerId="LiveId" clId="{E69E67BA-211E-40A4-9BB1-9399149C949A}" dt="2025-03-09T08:11:48.871" v="4510" actId="34818"/>
        <pc:sldMkLst>
          <pc:docMk/>
          <pc:sldMk cId="1882853923" sldId="283"/>
        </pc:sldMkLst>
        <pc:spChg chg="mod">
          <ac:chgData name="Anna Ameda" userId="8510c84edc69ab8b" providerId="LiveId" clId="{E69E67BA-211E-40A4-9BB1-9399149C949A}" dt="2025-03-09T07:24:31.167" v="4341" actId="2711"/>
          <ac:spMkLst>
            <pc:docMk/>
            <pc:sldMk cId="1882853923" sldId="283"/>
            <ac:spMk id="2" creationId="{AAF8E4F0-467B-0CEC-5A18-B662A2C495DB}"/>
          </ac:spMkLst>
        </pc:spChg>
        <pc:spChg chg="mod">
          <ac:chgData name="Anna Ameda" userId="8510c84edc69ab8b" providerId="LiveId" clId="{E69E67BA-211E-40A4-9BB1-9399149C949A}" dt="2025-03-09T08:08:32.820" v="4500" actId="14100"/>
          <ac:spMkLst>
            <pc:docMk/>
            <pc:sldMk cId="1882853923" sldId="283"/>
            <ac:spMk id="3" creationId="{6077FC4A-87D1-A180-72CB-E575C74C816F}"/>
          </ac:spMkLst>
        </pc:spChg>
        <pc:picChg chg="add del mod">
          <ac:chgData name="Anna Ameda" userId="8510c84edc69ab8b" providerId="LiveId" clId="{E69E67BA-211E-40A4-9BB1-9399149C949A}" dt="2025-03-09T08:11:48.871" v="4510" actId="34818"/>
          <ac:picMkLst>
            <pc:docMk/>
            <pc:sldMk cId="1882853923" sldId="283"/>
            <ac:picMk id="4" creationId="{2A778778-9282-2CD9-5645-5A124EC9B5DD}"/>
          </ac:picMkLst>
        </pc:picChg>
      </pc:sldChg>
      <pc:sldChg chg="addSp delSp modSp mod modTransition">
        <pc:chgData name="Anna Ameda" userId="8510c84edc69ab8b" providerId="LiveId" clId="{E69E67BA-211E-40A4-9BB1-9399149C949A}" dt="2025-03-09T08:11:48.871" v="4510" actId="34818"/>
        <pc:sldMkLst>
          <pc:docMk/>
          <pc:sldMk cId="2125873467" sldId="284"/>
        </pc:sldMkLst>
        <pc:spChg chg="mod">
          <ac:chgData name="Anna Ameda" userId="8510c84edc69ab8b" providerId="LiveId" clId="{E69E67BA-211E-40A4-9BB1-9399149C949A}" dt="2025-03-09T07:23:56.689" v="4337" actId="2711"/>
          <ac:spMkLst>
            <pc:docMk/>
            <pc:sldMk cId="2125873467" sldId="284"/>
            <ac:spMk id="2" creationId="{810C4F62-0C6A-ADB5-74F1-914ADE3C39BA}"/>
          </ac:spMkLst>
        </pc:spChg>
        <pc:spChg chg="mod">
          <ac:chgData name="Anna Ameda" userId="8510c84edc69ab8b" providerId="LiveId" clId="{E69E67BA-211E-40A4-9BB1-9399149C949A}" dt="2025-03-09T08:08:40.895" v="4502" actId="5793"/>
          <ac:spMkLst>
            <pc:docMk/>
            <pc:sldMk cId="2125873467" sldId="284"/>
            <ac:spMk id="3" creationId="{FA04185A-BC33-EDDF-01B6-93A8BACB9470}"/>
          </ac:spMkLst>
        </pc:spChg>
        <pc:picChg chg="add del mod">
          <ac:chgData name="Anna Ameda" userId="8510c84edc69ab8b" providerId="LiveId" clId="{E69E67BA-211E-40A4-9BB1-9399149C949A}" dt="2025-03-09T08:11:48.871" v="4510" actId="34818"/>
          <ac:picMkLst>
            <pc:docMk/>
            <pc:sldMk cId="2125873467" sldId="284"/>
            <ac:picMk id="4" creationId="{FEDF5322-DBA4-F571-FBCD-547C96D4E617}"/>
          </ac:picMkLst>
        </pc:picChg>
      </pc:sldChg>
      <pc:sldChg chg="addSp delSp modSp mod modTransition">
        <pc:chgData name="Anna Ameda" userId="8510c84edc69ab8b" providerId="LiveId" clId="{E69E67BA-211E-40A4-9BB1-9399149C949A}" dt="2025-03-09T08:11:48.871" v="4510" actId="34818"/>
        <pc:sldMkLst>
          <pc:docMk/>
          <pc:sldMk cId="261634891" sldId="288"/>
        </pc:sldMkLst>
        <pc:spChg chg="mod">
          <ac:chgData name="Anna Ameda" userId="8510c84edc69ab8b" providerId="LiveId" clId="{E69E67BA-211E-40A4-9BB1-9399149C949A}" dt="2025-03-07T18:39:17.772" v="3319" actId="2711"/>
          <ac:spMkLst>
            <pc:docMk/>
            <pc:sldMk cId="261634891" sldId="288"/>
            <ac:spMk id="2" creationId="{AB851F96-1959-2708-06D8-665D7FAF41FE}"/>
          </ac:spMkLst>
        </pc:spChg>
        <pc:spChg chg="mod">
          <ac:chgData name="Anna Ameda" userId="8510c84edc69ab8b" providerId="LiveId" clId="{E69E67BA-211E-40A4-9BB1-9399149C949A}" dt="2025-03-07T18:39:44.670" v="3346" actId="20577"/>
          <ac:spMkLst>
            <pc:docMk/>
            <pc:sldMk cId="261634891" sldId="288"/>
            <ac:spMk id="3" creationId="{8D285EF1-DF9F-0AD7-1760-74B9B4F98B86}"/>
          </ac:spMkLst>
        </pc:spChg>
        <pc:picChg chg="add del mod">
          <ac:chgData name="Anna Ameda" userId="8510c84edc69ab8b" providerId="LiveId" clId="{E69E67BA-211E-40A4-9BB1-9399149C949A}" dt="2025-03-09T08:11:48.871" v="4510" actId="34818"/>
          <ac:picMkLst>
            <pc:docMk/>
            <pc:sldMk cId="261634891" sldId="288"/>
            <ac:picMk id="4" creationId="{38CE6E48-2E47-2D01-F329-DC9F9586BD72}"/>
          </ac:picMkLst>
        </pc:picChg>
      </pc:sldChg>
      <pc:sldChg chg="addSp delSp modSp mod modTransition">
        <pc:chgData name="Anna Ameda" userId="8510c84edc69ab8b" providerId="LiveId" clId="{E69E67BA-211E-40A4-9BB1-9399149C949A}" dt="2025-03-09T08:11:48.871" v="4510" actId="34818"/>
        <pc:sldMkLst>
          <pc:docMk/>
          <pc:sldMk cId="1003479532" sldId="289"/>
        </pc:sldMkLst>
        <pc:spChg chg="mod">
          <ac:chgData name="Anna Ameda" userId="8510c84edc69ab8b" providerId="LiveId" clId="{E69E67BA-211E-40A4-9BB1-9399149C949A}" dt="2025-03-07T18:47:31.751" v="3424" actId="2711"/>
          <ac:spMkLst>
            <pc:docMk/>
            <pc:sldMk cId="1003479532" sldId="289"/>
            <ac:spMk id="2" creationId="{D9BB9994-8A0E-5EE2-6952-2837E3B9AD59}"/>
          </ac:spMkLst>
        </pc:spChg>
        <pc:spChg chg="mod">
          <ac:chgData name="Anna Ameda" userId="8510c84edc69ab8b" providerId="LiveId" clId="{E69E67BA-211E-40A4-9BB1-9399149C949A}" dt="2025-03-07T18:49:13.533" v="3489" actId="20577"/>
          <ac:spMkLst>
            <pc:docMk/>
            <pc:sldMk cId="1003479532" sldId="289"/>
            <ac:spMk id="3" creationId="{912E023F-6F64-3859-8002-4A5B4D86A192}"/>
          </ac:spMkLst>
        </pc:spChg>
        <pc:picChg chg="add del mod">
          <ac:chgData name="Anna Ameda" userId="8510c84edc69ab8b" providerId="LiveId" clId="{E69E67BA-211E-40A4-9BB1-9399149C949A}" dt="2025-03-09T08:11:48.871" v="4510" actId="34818"/>
          <ac:picMkLst>
            <pc:docMk/>
            <pc:sldMk cId="1003479532" sldId="289"/>
            <ac:picMk id="4" creationId="{C2E0D8E1-22F6-3C92-EC1E-56915BF437AA}"/>
          </ac:picMkLst>
        </pc:picChg>
      </pc:sldChg>
      <pc:sldChg chg="addSp delSp modSp mod modTransition">
        <pc:chgData name="Anna Ameda" userId="8510c84edc69ab8b" providerId="LiveId" clId="{E69E67BA-211E-40A4-9BB1-9399149C949A}" dt="2025-03-09T08:11:48.871" v="4510" actId="34818"/>
        <pc:sldMkLst>
          <pc:docMk/>
          <pc:sldMk cId="760258576" sldId="290"/>
        </pc:sldMkLst>
        <pc:spChg chg="mod">
          <ac:chgData name="Anna Ameda" userId="8510c84edc69ab8b" providerId="LiveId" clId="{E69E67BA-211E-40A4-9BB1-9399149C949A}" dt="2025-03-07T18:49:24.063" v="3490" actId="2711"/>
          <ac:spMkLst>
            <pc:docMk/>
            <pc:sldMk cId="760258576" sldId="290"/>
            <ac:spMk id="2" creationId="{441DEFB4-B612-B265-EEF6-EF5368B978AF}"/>
          </ac:spMkLst>
        </pc:spChg>
        <pc:spChg chg="mod">
          <ac:chgData name="Anna Ameda" userId="8510c84edc69ab8b" providerId="LiveId" clId="{E69E67BA-211E-40A4-9BB1-9399149C949A}" dt="2025-03-07T18:49:51.225" v="3511" actId="20577"/>
          <ac:spMkLst>
            <pc:docMk/>
            <pc:sldMk cId="760258576" sldId="290"/>
            <ac:spMk id="3" creationId="{9D729566-DCE0-CD64-1267-B4F0201829C4}"/>
          </ac:spMkLst>
        </pc:spChg>
        <pc:picChg chg="add del mod">
          <ac:chgData name="Anna Ameda" userId="8510c84edc69ab8b" providerId="LiveId" clId="{E69E67BA-211E-40A4-9BB1-9399149C949A}" dt="2025-03-09T08:11:48.871" v="4510" actId="34818"/>
          <ac:picMkLst>
            <pc:docMk/>
            <pc:sldMk cId="760258576" sldId="290"/>
            <ac:picMk id="4" creationId="{540463EC-9B67-1093-3A88-CB6ABA52DF4E}"/>
          </ac:picMkLst>
        </pc:picChg>
      </pc:sldChg>
      <pc:sldChg chg="addSp delSp modSp mod modTransition">
        <pc:chgData name="Anna Ameda" userId="8510c84edc69ab8b" providerId="LiveId" clId="{E69E67BA-211E-40A4-9BB1-9399149C949A}" dt="2025-03-09T08:11:48.871" v="4510" actId="34818"/>
        <pc:sldMkLst>
          <pc:docMk/>
          <pc:sldMk cId="1811485870" sldId="291"/>
        </pc:sldMkLst>
        <pc:spChg chg="mod">
          <ac:chgData name="Anna Ameda" userId="8510c84edc69ab8b" providerId="LiveId" clId="{E69E67BA-211E-40A4-9BB1-9399149C949A}" dt="2025-03-07T18:45:23.815" v="3358" actId="2711"/>
          <ac:spMkLst>
            <pc:docMk/>
            <pc:sldMk cId="1811485870" sldId="291"/>
            <ac:spMk id="2" creationId="{659E21EB-E11F-DF7E-6AD9-944BC0EF6AF3}"/>
          </ac:spMkLst>
        </pc:spChg>
        <pc:spChg chg="mod">
          <ac:chgData name="Anna Ameda" userId="8510c84edc69ab8b" providerId="LiveId" clId="{E69E67BA-211E-40A4-9BB1-9399149C949A}" dt="2025-03-07T18:45:57.831" v="3372" actId="20577"/>
          <ac:spMkLst>
            <pc:docMk/>
            <pc:sldMk cId="1811485870" sldId="291"/>
            <ac:spMk id="3" creationId="{D8CBB024-5D42-3825-58D9-548142C52A79}"/>
          </ac:spMkLst>
        </pc:spChg>
        <pc:picChg chg="add del mod">
          <ac:chgData name="Anna Ameda" userId="8510c84edc69ab8b" providerId="LiveId" clId="{E69E67BA-211E-40A4-9BB1-9399149C949A}" dt="2025-03-09T08:11:48.871" v="4510" actId="34818"/>
          <ac:picMkLst>
            <pc:docMk/>
            <pc:sldMk cId="1811485870" sldId="291"/>
            <ac:picMk id="4" creationId="{633315FC-1598-7095-D79F-4F9FD4380A4C}"/>
          </ac:picMkLst>
        </pc:picChg>
      </pc:sldChg>
      <pc:sldChg chg="addSp delSp modSp mod modTransition">
        <pc:chgData name="Anna Ameda" userId="8510c84edc69ab8b" providerId="LiveId" clId="{E69E67BA-211E-40A4-9BB1-9399149C949A}" dt="2025-03-09T08:11:48.871" v="4510" actId="34818"/>
        <pc:sldMkLst>
          <pc:docMk/>
          <pc:sldMk cId="585665927" sldId="292"/>
        </pc:sldMkLst>
        <pc:spChg chg="mod">
          <ac:chgData name="Anna Ameda" userId="8510c84edc69ab8b" providerId="LiveId" clId="{E69E67BA-211E-40A4-9BB1-9399149C949A}" dt="2025-03-09T07:19:37.064" v="4302" actId="20577"/>
          <ac:spMkLst>
            <pc:docMk/>
            <pc:sldMk cId="585665927" sldId="292"/>
            <ac:spMk id="2" creationId="{D1A11527-4BFF-19C0-3832-5115E288BCC4}"/>
          </ac:spMkLst>
        </pc:spChg>
        <pc:spChg chg="mod">
          <ac:chgData name="Anna Ameda" userId="8510c84edc69ab8b" providerId="LiveId" clId="{E69E67BA-211E-40A4-9BB1-9399149C949A}" dt="2025-03-09T07:19:28.190" v="4300" actId="2711"/>
          <ac:spMkLst>
            <pc:docMk/>
            <pc:sldMk cId="585665927" sldId="292"/>
            <ac:spMk id="3" creationId="{AE4503D1-57BA-10AB-350D-0EB27B25357C}"/>
          </ac:spMkLst>
        </pc:spChg>
        <pc:picChg chg="add del mod">
          <ac:chgData name="Anna Ameda" userId="8510c84edc69ab8b" providerId="LiveId" clId="{E69E67BA-211E-40A4-9BB1-9399149C949A}" dt="2025-03-09T08:11:48.871" v="4510" actId="34818"/>
          <ac:picMkLst>
            <pc:docMk/>
            <pc:sldMk cId="585665927" sldId="292"/>
            <ac:picMk id="4" creationId="{FA1AAFE7-74B9-B3D3-17E7-79AB6C8FC274}"/>
          </ac:picMkLst>
        </pc:picChg>
      </pc:sldChg>
      <pc:sldChg chg="addSp delSp modSp mod modTransition">
        <pc:chgData name="Anna Ameda" userId="8510c84edc69ab8b" providerId="LiveId" clId="{E69E67BA-211E-40A4-9BB1-9399149C949A}" dt="2025-03-09T08:11:48.871" v="4510" actId="34818"/>
        <pc:sldMkLst>
          <pc:docMk/>
          <pc:sldMk cId="3703374915" sldId="293"/>
        </pc:sldMkLst>
        <pc:spChg chg="mod">
          <ac:chgData name="Anna Ameda" userId="8510c84edc69ab8b" providerId="LiveId" clId="{E69E67BA-211E-40A4-9BB1-9399149C949A}" dt="2025-03-09T07:19:22.922" v="4299" actId="2711"/>
          <ac:spMkLst>
            <pc:docMk/>
            <pc:sldMk cId="3703374915" sldId="293"/>
            <ac:spMk id="2" creationId="{40966788-2D98-620D-8ED6-31ED80177EF7}"/>
          </ac:spMkLst>
        </pc:spChg>
        <pc:spChg chg="mod">
          <ac:chgData name="Anna Ameda" userId="8510c84edc69ab8b" providerId="LiveId" clId="{E69E67BA-211E-40A4-9BB1-9399149C949A}" dt="2025-03-09T07:19:19.231" v="4298" actId="27636"/>
          <ac:spMkLst>
            <pc:docMk/>
            <pc:sldMk cId="3703374915" sldId="293"/>
            <ac:spMk id="3" creationId="{F2DD04AB-20E3-7FED-507D-F81E5DA4F049}"/>
          </ac:spMkLst>
        </pc:spChg>
        <pc:picChg chg="add del mod">
          <ac:chgData name="Anna Ameda" userId="8510c84edc69ab8b" providerId="LiveId" clId="{E69E67BA-211E-40A4-9BB1-9399149C949A}" dt="2025-03-09T08:11:48.871" v="4510" actId="34818"/>
          <ac:picMkLst>
            <pc:docMk/>
            <pc:sldMk cId="3703374915" sldId="293"/>
            <ac:picMk id="4" creationId="{1A5C2804-7677-25E0-BF6E-A4452D7C6445}"/>
          </ac:picMkLst>
        </pc:picChg>
      </pc:sldChg>
      <pc:sldChg chg="addSp delSp modSp mod modTransition">
        <pc:chgData name="Anna Ameda" userId="8510c84edc69ab8b" providerId="LiveId" clId="{E69E67BA-211E-40A4-9BB1-9399149C949A}" dt="2025-03-09T08:11:48.871" v="4510" actId="34818"/>
        <pc:sldMkLst>
          <pc:docMk/>
          <pc:sldMk cId="3746400341" sldId="294"/>
        </pc:sldMkLst>
        <pc:spChg chg="mod">
          <ac:chgData name="Anna Ameda" userId="8510c84edc69ab8b" providerId="LiveId" clId="{E69E67BA-211E-40A4-9BB1-9399149C949A}" dt="2025-03-09T07:27:07.531" v="4383" actId="2711"/>
          <ac:spMkLst>
            <pc:docMk/>
            <pc:sldMk cId="3746400341" sldId="294"/>
            <ac:spMk id="2" creationId="{4825A248-2471-FEC7-8FFA-D27C4A426091}"/>
          </ac:spMkLst>
        </pc:spChg>
        <pc:spChg chg="mod">
          <ac:chgData name="Anna Ameda" userId="8510c84edc69ab8b" providerId="LiveId" clId="{E69E67BA-211E-40A4-9BB1-9399149C949A}" dt="2025-03-09T07:27:00.581" v="4382" actId="115"/>
          <ac:spMkLst>
            <pc:docMk/>
            <pc:sldMk cId="3746400341" sldId="294"/>
            <ac:spMk id="3" creationId="{CD80D663-6C85-2C40-3190-C28795EB3F7E}"/>
          </ac:spMkLst>
        </pc:spChg>
        <pc:picChg chg="add del mod">
          <ac:chgData name="Anna Ameda" userId="8510c84edc69ab8b" providerId="LiveId" clId="{E69E67BA-211E-40A4-9BB1-9399149C949A}" dt="2025-03-09T08:11:48.871" v="4510" actId="34818"/>
          <ac:picMkLst>
            <pc:docMk/>
            <pc:sldMk cId="3746400341" sldId="294"/>
            <ac:picMk id="4" creationId="{5AA6669A-8E62-D6F2-8CD3-5E0322758388}"/>
          </ac:picMkLst>
        </pc:picChg>
      </pc:sldChg>
      <pc:sldChg chg="addSp delSp modSp mod modTransition">
        <pc:chgData name="Anna Ameda" userId="8510c84edc69ab8b" providerId="LiveId" clId="{E69E67BA-211E-40A4-9BB1-9399149C949A}" dt="2025-03-09T08:11:48.871" v="4510" actId="34818"/>
        <pc:sldMkLst>
          <pc:docMk/>
          <pc:sldMk cId="1401260878" sldId="295"/>
        </pc:sldMkLst>
        <pc:spChg chg="mod">
          <ac:chgData name="Anna Ameda" userId="8510c84edc69ab8b" providerId="LiveId" clId="{E69E67BA-211E-40A4-9BB1-9399149C949A}" dt="2025-03-09T07:27:23.142" v="4385" actId="2711"/>
          <ac:spMkLst>
            <pc:docMk/>
            <pc:sldMk cId="1401260878" sldId="295"/>
            <ac:spMk id="2" creationId="{F35855BA-4B33-5385-F0DA-737C43F6D61A}"/>
          </ac:spMkLst>
        </pc:spChg>
        <pc:spChg chg="mod">
          <ac:chgData name="Anna Ameda" userId="8510c84edc69ab8b" providerId="LiveId" clId="{E69E67BA-211E-40A4-9BB1-9399149C949A}" dt="2025-03-09T07:27:26.369" v="4386" actId="5793"/>
          <ac:spMkLst>
            <pc:docMk/>
            <pc:sldMk cId="1401260878" sldId="295"/>
            <ac:spMk id="3" creationId="{7750CA93-55FF-EEB8-65BB-FAD794263104}"/>
          </ac:spMkLst>
        </pc:spChg>
        <pc:picChg chg="add del mod">
          <ac:chgData name="Anna Ameda" userId="8510c84edc69ab8b" providerId="LiveId" clId="{E69E67BA-211E-40A4-9BB1-9399149C949A}" dt="2025-03-09T08:11:48.871" v="4510" actId="34818"/>
          <ac:picMkLst>
            <pc:docMk/>
            <pc:sldMk cId="1401260878" sldId="295"/>
            <ac:picMk id="4" creationId="{101ECE34-F118-28E1-475F-B28B2BBD134C}"/>
          </ac:picMkLst>
        </pc:picChg>
      </pc:sldChg>
      <pc:sldChg chg="addSp delSp modSp mod modTransition">
        <pc:chgData name="Anna Ameda" userId="8510c84edc69ab8b" providerId="LiveId" clId="{E69E67BA-211E-40A4-9BB1-9399149C949A}" dt="2025-03-09T08:11:48.871" v="4510" actId="34818"/>
        <pc:sldMkLst>
          <pc:docMk/>
          <pc:sldMk cId="3559992138" sldId="296"/>
        </pc:sldMkLst>
        <pc:spChg chg="mod">
          <ac:chgData name="Anna Ameda" userId="8510c84edc69ab8b" providerId="LiveId" clId="{E69E67BA-211E-40A4-9BB1-9399149C949A}" dt="2025-03-09T07:25:56.662" v="4362" actId="2711"/>
          <ac:spMkLst>
            <pc:docMk/>
            <pc:sldMk cId="3559992138" sldId="296"/>
            <ac:spMk id="2" creationId="{7798F8D1-AC1F-2B3A-D24E-30F0513FC826}"/>
          </ac:spMkLst>
        </pc:spChg>
        <pc:spChg chg="mod">
          <ac:chgData name="Anna Ameda" userId="8510c84edc69ab8b" providerId="LiveId" clId="{E69E67BA-211E-40A4-9BB1-9399149C949A}" dt="2025-03-09T07:26:17.660" v="4370" actId="12"/>
          <ac:spMkLst>
            <pc:docMk/>
            <pc:sldMk cId="3559992138" sldId="296"/>
            <ac:spMk id="3" creationId="{BE65C2BA-50C6-B26D-AECF-37BEA9E9032E}"/>
          </ac:spMkLst>
        </pc:spChg>
        <pc:picChg chg="add del mod">
          <ac:chgData name="Anna Ameda" userId="8510c84edc69ab8b" providerId="LiveId" clId="{E69E67BA-211E-40A4-9BB1-9399149C949A}" dt="2025-03-09T08:11:48.871" v="4510" actId="34818"/>
          <ac:picMkLst>
            <pc:docMk/>
            <pc:sldMk cId="3559992138" sldId="296"/>
            <ac:picMk id="4" creationId="{AAD0DA01-A035-B43A-52A9-BF36CEED4FAD}"/>
          </ac:picMkLst>
        </pc:picChg>
      </pc:sldChg>
      <pc:sldChg chg="addSp delSp modSp mod modTransition">
        <pc:chgData name="Anna Ameda" userId="8510c84edc69ab8b" providerId="LiveId" clId="{E69E67BA-211E-40A4-9BB1-9399149C949A}" dt="2025-03-09T08:11:48.871" v="4510" actId="34818"/>
        <pc:sldMkLst>
          <pc:docMk/>
          <pc:sldMk cId="287625966" sldId="297"/>
        </pc:sldMkLst>
        <pc:spChg chg="mod">
          <ac:chgData name="Anna Ameda" userId="8510c84edc69ab8b" providerId="LiveId" clId="{E69E67BA-211E-40A4-9BB1-9399149C949A}" dt="2025-03-09T07:26:46.986" v="4379" actId="2711"/>
          <ac:spMkLst>
            <pc:docMk/>
            <pc:sldMk cId="287625966" sldId="297"/>
            <ac:spMk id="2" creationId="{F5C391D7-1E62-37CF-0486-771EBAE72D55}"/>
          </ac:spMkLst>
        </pc:spChg>
        <pc:spChg chg="mod">
          <ac:chgData name="Anna Ameda" userId="8510c84edc69ab8b" providerId="LiveId" clId="{E69E67BA-211E-40A4-9BB1-9399149C949A}" dt="2025-03-09T07:26:37.453" v="4378" actId="12"/>
          <ac:spMkLst>
            <pc:docMk/>
            <pc:sldMk cId="287625966" sldId="297"/>
            <ac:spMk id="3" creationId="{86CE2976-D679-E876-948C-26665A37A025}"/>
          </ac:spMkLst>
        </pc:spChg>
        <pc:picChg chg="add del mod">
          <ac:chgData name="Anna Ameda" userId="8510c84edc69ab8b" providerId="LiveId" clId="{E69E67BA-211E-40A4-9BB1-9399149C949A}" dt="2025-03-09T08:11:48.871" v="4510" actId="34818"/>
          <ac:picMkLst>
            <pc:docMk/>
            <pc:sldMk cId="287625966" sldId="297"/>
            <ac:picMk id="4" creationId="{2606F15C-4751-954D-7E2E-E107AFBBFCEF}"/>
          </ac:picMkLst>
        </pc:picChg>
      </pc:sldChg>
      <pc:sldChg chg="addSp delSp modSp mod modTransition">
        <pc:chgData name="Anna Ameda" userId="8510c84edc69ab8b" providerId="LiveId" clId="{E69E67BA-211E-40A4-9BB1-9399149C949A}" dt="2025-03-09T08:11:48.871" v="4510" actId="34818"/>
        <pc:sldMkLst>
          <pc:docMk/>
          <pc:sldMk cId="609581215" sldId="298"/>
        </pc:sldMkLst>
        <pc:spChg chg="mod">
          <ac:chgData name="Anna Ameda" userId="8510c84edc69ab8b" providerId="LiveId" clId="{E69E67BA-211E-40A4-9BB1-9399149C949A}" dt="2025-03-09T07:24:04.256" v="4338" actId="2711"/>
          <ac:spMkLst>
            <pc:docMk/>
            <pc:sldMk cId="609581215" sldId="298"/>
            <ac:spMk id="2" creationId="{E9FC5E56-F77C-E108-5452-A7FB5B30D78E}"/>
          </ac:spMkLst>
        </pc:spChg>
        <pc:spChg chg="mod">
          <ac:chgData name="Anna Ameda" userId="8510c84edc69ab8b" providerId="LiveId" clId="{E69E67BA-211E-40A4-9BB1-9399149C949A}" dt="2025-03-09T07:24:08.934" v="4339" actId="2711"/>
          <ac:spMkLst>
            <pc:docMk/>
            <pc:sldMk cId="609581215" sldId="298"/>
            <ac:spMk id="3" creationId="{497956E4-1F69-505F-128E-945D58655612}"/>
          </ac:spMkLst>
        </pc:spChg>
        <pc:picChg chg="add del mod">
          <ac:chgData name="Anna Ameda" userId="8510c84edc69ab8b" providerId="LiveId" clId="{E69E67BA-211E-40A4-9BB1-9399149C949A}" dt="2025-03-09T08:11:48.871" v="4510" actId="34818"/>
          <ac:picMkLst>
            <pc:docMk/>
            <pc:sldMk cId="609581215" sldId="298"/>
            <ac:picMk id="4" creationId="{B4DBE95F-10DF-FCEE-2514-71BFB35CD7EE}"/>
          </ac:picMkLst>
        </pc:picChg>
      </pc:sldChg>
      <pc:sldChg chg="addSp delSp modSp mod modTransition">
        <pc:chgData name="Anna Ameda" userId="8510c84edc69ab8b" providerId="LiveId" clId="{E69E67BA-211E-40A4-9BB1-9399149C949A}" dt="2025-03-09T08:11:48.871" v="4510" actId="34818"/>
        <pc:sldMkLst>
          <pc:docMk/>
          <pc:sldMk cId="2848513863" sldId="299"/>
        </pc:sldMkLst>
        <pc:spChg chg="mod">
          <ac:chgData name="Anna Ameda" userId="8510c84edc69ab8b" providerId="LiveId" clId="{E69E67BA-211E-40A4-9BB1-9399149C949A}" dt="2025-03-09T07:25:23.365" v="4356" actId="2711"/>
          <ac:spMkLst>
            <pc:docMk/>
            <pc:sldMk cId="2848513863" sldId="299"/>
            <ac:spMk id="2" creationId="{3C28CEB1-AC2E-CE5B-931F-3EB512F01B42}"/>
          </ac:spMkLst>
        </pc:spChg>
        <pc:spChg chg="mod">
          <ac:chgData name="Anna Ameda" userId="8510c84edc69ab8b" providerId="LiveId" clId="{E69E67BA-211E-40A4-9BB1-9399149C949A}" dt="2025-03-09T08:08:21.267" v="4496" actId="5793"/>
          <ac:spMkLst>
            <pc:docMk/>
            <pc:sldMk cId="2848513863" sldId="299"/>
            <ac:spMk id="3" creationId="{D10C2EB0-FFCA-D775-F6B7-B98A1B970DAC}"/>
          </ac:spMkLst>
        </pc:spChg>
        <pc:picChg chg="add del mod">
          <ac:chgData name="Anna Ameda" userId="8510c84edc69ab8b" providerId="LiveId" clId="{E69E67BA-211E-40A4-9BB1-9399149C949A}" dt="2025-03-09T08:11:48.871" v="4510" actId="34818"/>
          <ac:picMkLst>
            <pc:docMk/>
            <pc:sldMk cId="2848513863" sldId="299"/>
            <ac:picMk id="4" creationId="{BD3B20EF-2AD6-6390-2905-6984CD4A9A6F}"/>
          </ac:picMkLst>
        </pc:picChg>
      </pc:sldChg>
      <pc:sldChg chg="addSp delSp modSp mod modTransition">
        <pc:chgData name="Anna Ameda" userId="8510c84edc69ab8b" providerId="LiveId" clId="{E69E67BA-211E-40A4-9BB1-9399149C949A}" dt="2025-03-09T08:11:48.871" v="4510" actId="34818"/>
        <pc:sldMkLst>
          <pc:docMk/>
          <pc:sldMk cId="2939873036" sldId="300"/>
        </pc:sldMkLst>
        <pc:spChg chg="mod">
          <ac:chgData name="Anna Ameda" userId="8510c84edc69ab8b" providerId="LiveId" clId="{E69E67BA-211E-40A4-9BB1-9399149C949A}" dt="2025-03-09T07:22:55.718" v="4328" actId="2711"/>
          <ac:spMkLst>
            <pc:docMk/>
            <pc:sldMk cId="2939873036" sldId="300"/>
            <ac:spMk id="2" creationId="{B88E482D-7974-2A3F-F030-EE32FDD0BE7C}"/>
          </ac:spMkLst>
        </pc:spChg>
        <pc:spChg chg="mod">
          <ac:chgData name="Anna Ameda" userId="8510c84edc69ab8b" providerId="LiveId" clId="{E69E67BA-211E-40A4-9BB1-9399149C949A}" dt="2025-03-09T07:22:50.657" v="4327" actId="2711"/>
          <ac:spMkLst>
            <pc:docMk/>
            <pc:sldMk cId="2939873036" sldId="300"/>
            <ac:spMk id="3" creationId="{15B2BD45-D9CA-8817-B9A0-F8AD46B2F1F1}"/>
          </ac:spMkLst>
        </pc:spChg>
        <pc:picChg chg="add del mod">
          <ac:chgData name="Anna Ameda" userId="8510c84edc69ab8b" providerId="LiveId" clId="{E69E67BA-211E-40A4-9BB1-9399149C949A}" dt="2025-03-09T08:11:48.871" v="4510" actId="34818"/>
          <ac:picMkLst>
            <pc:docMk/>
            <pc:sldMk cId="2939873036" sldId="300"/>
            <ac:picMk id="4" creationId="{64F5A673-D4D1-1720-C4AA-065ADA6986EB}"/>
          </ac:picMkLst>
        </pc:picChg>
      </pc:sldChg>
      <pc:sldChg chg="addSp delSp modSp mod modTransition">
        <pc:chgData name="Anna Ameda" userId="8510c84edc69ab8b" providerId="LiveId" clId="{E69E67BA-211E-40A4-9BB1-9399149C949A}" dt="2025-03-09T08:11:48.871" v="4510" actId="34818"/>
        <pc:sldMkLst>
          <pc:docMk/>
          <pc:sldMk cId="334629904" sldId="301"/>
        </pc:sldMkLst>
        <pc:spChg chg="mod">
          <ac:chgData name="Anna Ameda" userId="8510c84edc69ab8b" providerId="LiveId" clId="{E69E67BA-211E-40A4-9BB1-9399149C949A}" dt="2025-03-07T18:52:40.922" v="3545" actId="2711"/>
          <ac:spMkLst>
            <pc:docMk/>
            <pc:sldMk cId="334629904" sldId="301"/>
            <ac:spMk id="2" creationId="{68164E9D-EBC2-7ED1-B189-46199BA52B37}"/>
          </ac:spMkLst>
        </pc:spChg>
        <pc:spChg chg="mod">
          <ac:chgData name="Anna Ameda" userId="8510c84edc69ab8b" providerId="LiveId" clId="{E69E67BA-211E-40A4-9BB1-9399149C949A}" dt="2025-03-07T18:52:58.269" v="3549" actId="114"/>
          <ac:spMkLst>
            <pc:docMk/>
            <pc:sldMk cId="334629904" sldId="301"/>
            <ac:spMk id="3" creationId="{4E5A12C2-1B92-32A2-AC20-38514B2E35AC}"/>
          </ac:spMkLst>
        </pc:spChg>
        <pc:picChg chg="add del mod">
          <ac:chgData name="Anna Ameda" userId="8510c84edc69ab8b" providerId="LiveId" clId="{E69E67BA-211E-40A4-9BB1-9399149C949A}" dt="2025-03-09T08:11:48.871" v="4510" actId="34818"/>
          <ac:picMkLst>
            <pc:docMk/>
            <pc:sldMk cId="334629904" sldId="301"/>
            <ac:picMk id="4" creationId="{075ABB05-025A-7940-B931-735FE9326A6A}"/>
          </ac:picMkLst>
        </pc:picChg>
      </pc:sldChg>
      <pc:sldChg chg="addSp delSp modSp mod modTransition">
        <pc:chgData name="Anna Ameda" userId="8510c84edc69ab8b" providerId="LiveId" clId="{E69E67BA-211E-40A4-9BB1-9399149C949A}" dt="2025-03-09T08:11:48.871" v="4510" actId="34818"/>
        <pc:sldMkLst>
          <pc:docMk/>
          <pc:sldMk cId="2849670514" sldId="302"/>
        </pc:sldMkLst>
        <pc:spChg chg="mod">
          <ac:chgData name="Anna Ameda" userId="8510c84edc69ab8b" providerId="LiveId" clId="{E69E67BA-211E-40A4-9BB1-9399149C949A}" dt="2025-03-08T07:34:36.643" v="4263" actId="1076"/>
          <ac:spMkLst>
            <pc:docMk/>
            <pc:sldMk cId="2849670514" sldId="302"/>
            <ac:spMk id="2" creationId="{8759B136-4339-2E06-1843-C4051098461D}"/>
          </ac:spMkLst>
        </pc:spChg>
        <pc:spChg chg="mod">
          <ac:chgData name="Anna Ameda" userId="8510c84edc69ab8b" providerId="LiveId" clId="{E69E67BA-211E-40A4-9BB1-9399149C949A}" dt="2025-03-07T19:08:03.590" v="3812" actId="20577"/>
          <ac:spMkLst>
            <pc:docMk/>
            <pc:sldMk cId="2849670514" sldId="302"/>
            <ac:spMk id="3" creationId="{B0BC10F1-10BA-EE34-DB9D-B0AD0E40713F}"/>
          </ac:spMkLst>
        </pc:spChg>
        <pc:picChg chg="add del mod">
          <ac:chgData name="Anna Ameda" userId="8510c84edc69ab8b" providerId="LiveId" clId="{E69E67BA-211E-40A4-9BB1-9399149C949A}" dt="2025-03-09T08:11:48.871" v="4510" actId="34818"/>
          <ac:picMkLst>
            <pc:docMk/>
            <pc:sldMk cId="2849670514" sldId="302"/>
            <ac:picMk id="4" creationId="{114A320A-D48A-5611-DD27-C56C32BF8BBE}"/>
          </ac:picMkLst>
        </pc:picChg>
      </pc:sldChg>
      <pc:sldChg chg="addSp delSp modSp mod modTransition modNotesTx">
        <pc:chgData name="Anna Ameda" userId="8510c84edc69ab8b" providerId="LiveId" clId="{E69E67BA-211E-40A4-9BB1-9399149C949A}" dt="2025-03-09T08:11:48.871" v="4510" actId="34818"/>
        <pc:sldMkLst>
          <pc:docMk/>
          <pc:sldMk cId="953447690" sldId="303"/>
        </pc:sldMkLst>
        <pc:spChg chg="mod">
          <ac:chgData name="Anna Ameda" userId="8510c84edc69ab8b" providerId="LiveId" clId="{E69E67BA-211E-40A4-9BB1-9399149C949A}" dt="2025-03-07T19:07:02.300" v="3793" actId="2711"/>
          <ac:spMkLst>
            <pc:docMk/>
            <pc:sldMk cId="953447690" sldId="303"/>
            <ac:spMk id="2" creationId="{58F6EC22-DBEA-E4E3-2256-5FFB3E610201}"/>
          </ac:spMkLst>
        </pc:spChg>
        <pc:spChg chg="mod">
          <ac:chgData name="Anna Ameda" userId="8510c84edc69ab8b" providerId="LiveId" clId="{E69E67BA-211E-40A4-9BB1-9399149C949A}" dt="2025-03-07T19:07:10.570" v="3796" actId="27636"/>
          <ac:spMkLst>
            <pc:docMk/>
            <pc:sldMk cId="953447690" sldId="303"/>
            <ac:spMk id="3" creationId="{E6F33083-8DDC-8A61-9179-D78BE915BA3A}"/>
          </ac:spMkLst>
        </pc:spChg>
        <pc:picChg chg="add del mod">
          <ac:chgData name="Anna Ameda" userId="8510c84edc69ab8b" providerId="LiveId" clId="{E69E67BA-211E-40A4-9BB1-9399149C949A}" dt="2025-03-09T08:11:48.871" v="4510" actId="34818"/>
          <ac:picMkLst>
            <pc:docMk/>
            <pc:sldMk cId="953447690" sldId="303"/>
            <ac:picMk id="4" creationId="{3638386A-C37D-F21F-3279-8D91C0FE3A78}"/>
          </ac:picMkLst>
        </pc:picChg>
      </pc:sldChg>
      <pc:sldChg chg="addSp delSp modSp mod modTransition modNotesTx">
        <pc:chgData name="Anna Ameda" userId="8510c84edc69ab8b" providerId="LiveId" clId="{E69E67BA-211E-40A4-9BB1-9399149C949A}" dt="2025-03-09T08:11:48.871" v="4510" actId="34818"/>
        <pc:sldMkLst>
          <pc:docMk/>
          <pc:sldMk cId="2000393402" sldId="304"/>
        </pc:sldMkLst>
        <pc:spChg chg="mod">
          <ac:chgData name="Anna Ameda" userId="8510c84edc69ab8b" providerId="LiveId" clId="{E69E67BA-211E-40A4-9BB1-9399149C949A}" dt="2025-03-07T19:05:19.638" v="3777" actId="14100"/>
          <ac:spMkLst>
            <pc:docMk/>
            <pc:sldMk cId="2000393402" sldId="304"/>
            <ac:spMk id="2" creationId="{D7C22DE7-66F1-CF93-6FE9-3B57EA5A5BCE}"/>
          </ac:spMkLst>
        </pc:spChg>
        <pc:spChg chg="mod">
          <ac:chgData name="Anna Ameda" userId="8510c84edc69ab8b" providerId="LiveId" clId="{E69E67BA-211E-40A4-9BB1-9399149C949A}" dt="2025-03-07T19:06:35.204" v="3792" actId="20577"/>
          <ac:spMkLst>
            <pc:docMk/>
            <pc:sldMk cId="2000393402" sldId="304"/>
            <ac:spMk id="3" creationId="{522AB210-7A99-1B68-4E83-2F5007F924B3}"/>
          </ac:spMkLst>
        </pc:spChg>
        <pc:picChg chg="add del mod">
          <ac:chgData name="Anna Ameda" userId="8510c84edc69ab8b" providerId="LiveId" clId="{E69E67BA-211E-40A4-9BB1-9399149C949A}" dt="2025-03-09T08:11:48.871" v="4510" actId="34818"/>
          <ac:picMkLst>
            <pc:docMk/>
            <pc:sldMk cId="2000393402" sldId="304"/>
            <ac:picMk id="4" creationId="{B5CC2DCD-CC5E-06AE-F55E-0A64663D8532}"/>
          </ac:picMkLst>
        </pc:picChg>
      </pc:sldChg>
      <pc:sldChg chg="addSp delSp modSp mod modTransition modNotesTx">
        <pc:chgData name="Anna Ameda" userId="8510c84edc69ab8b" providerId="LiveId" clId="{E69E67BA-211E-40A4-9BB1-9399149C949A}" dt="2025-03-09T08:11:48.871" v="4510" actId="34818"/>
        <pc:sldMkLst>
          <pc:docMk/>
          <pc:sldMk cId="4094733544" sldId="305"/>
        </pc:sldMkLst>
        <pc:spChg chg="mod">
          <ac:chgData name="Anna Ameda" userId="8510c84edc69ab8b" providerId="LiveId" clId="{E69E67BA-211E-40A4-9BB1-9399149C949A}" dt="2025-03-07T18:54:21.716" v="3576" actId="2711"/>
          <ac:spMkLst>
            <pc:docMk/>
            <pc:sldMk cId="4094733544" sldId="305"/>
            <ac:spMk id="2" creationId="{69FDFD59-ACE4-7939-B741-EDC1F21B00EE}"/>
          </ac:spMkLst>
        </pc:spChg>
        <pc:spChg chg="mod">
          <ac:chgData name="Anna Ameda" userId="8510c84edc69ab8b" providerId="LiveId" clId="{E69E67BA-211E-40A4-9BB1-9399149C949A}" dt="2025-03-07T18:55:28.001" v="3608" actId="20577"/>
          <ac:spMkLst>
            <pc:docMk/>
            <pc:sldMk cId="4094733544" sldId="305"/>
            <ac:spMk id="3" creationId="{403953DA-9921-EB13-1953-9CDF49DBF791}"/>
          </ac:spMkLst>
        </pc:spChg>
        <pc:picChg chg="add del mod">
          <ac:chgData name="Anna Ameda" userId="8510c84edc69ab8b" providerId="LiveId" clId="{E69E67BA-211E-40A4-9BB1-9399149C949A}" dt="2025-03-09T08:11:48.871" v="4510" actId="34818"/>
          <ac:picMkLst>
            <pc:docMk/>
            <pc:sldMk cId="4094733544" sldId="305"/>
            <ac:picMk id="4" creationId="{CAD376A9-BC95-DB99-5B00-DF95D26752D7}"/>
          </ac:picMkLst>
        </pc:picChg>
      </pc:sldChg>
      <pc:sldChg chg="modSp del mod modTransition">
        <pc:chgData name="Anna Ameda" userId="8510c84edc69ab8b" providerId="LiveId" clId="{E69E67BA-211E-40A4-9BB1-9399149C949A}" dt="2025-03-07T18:53:08.764" v="3550" actId="47"/>
        <pc:sldMkLst>
          <pc:docMk/>
          <pc:sldMk cId="2177802391" sldId="306"/>
        </pc:sldMkLst>
      </pc:sldChg>
      <pc:sldChg chg="addSp delSp modSp mod modTransition">
        <pc:chgData name="Anna Ameda" userId="8510c84edc69ab8b" providerId="LiveId" clId="{E69E67BA-211E-40A4-9BB1-9399149C949A}" dt="2025-03-09T08:11:48.871" v="4510" actId="34818"/>
        <pc:sldMkLst>
          <pc:docMk/>
          <pc:sldMk cId="277812075" sldId="307"/>
        </pc:sldMkLst>
        <pc:spChg chg="mod">
          <ac:chgData name="Anna Ameda" userId="8510c84edc69ab8b" providerId="LiveId" clId="{E69E67BA-211E-40A4-9BB1-9399149C949A}" dt="2025-03-07T19:12:25.783" v="3884" actId="2711"/>
          <ac:spMkLst>
            <pc:docMk/>
            <pc:sldMk cId="277812075" sldId="307"/>
            <ac:spMk id="2" creationId="{82AFC02A-7E1B-D4D0-7CFF-161E847037E5}"/>
          </ac:spMkLst>
        </pc:spChg>
        <pc:spChg chg="mod">
          <ac:chgData name="Anna Ameda" userId="8510c84edc69ab8b" providerId="LiveId" clId="{E69E67BA-211E-40A4-9BB1-9399149C949A}" dt="2025-03-07T19:18:04.246" v="3985" actId="20577"/>
          <ac:spMkLst>
            <pc:docMk/>
            <pc:sldMk cId="277812075" sldId="307"/>
            <ac:spMk id="3" creationId="{E4F14ED1-8401-8C93-8EAA-E9CB88349DA3}"/>
          </ac:spMkLst>
        </pc:spChg>
        <pc:picChg chg="add del mod">
          <ac:chgData name="Anna Ameda" userId="8510c84edc69ab8b" providerId="LiveId" clId="{E69E67BA-211E-40A4-9BB1-9399149C949A}" dt="2025-03-09T08:11:48.871" v="4510" actId="34818"/>
          <ac:picMkLst>
            <pc:docMk/>
            <pc:sldMk cId="277812075" sldId="307"/>
            <ac:picMk id="4" creationId="{ADB20312-99FE-B13F-D637-740D0A99D322}"/>
          </ac:picMkLst>
        </pc:picChg>
      </pc:sldChg>
      <pc:sldChg chg="addSp delSp modSp mod modTransition">
        <pc:chgData name="Anna Ameda" userId="8510c84edc69ab8b" providerId="LiveId" clId="{E69E67BA-211E-40A4-9BB1-9399149C949A}" dt="2025-03-09T08:11:48.871" v="4510" actId="34818"/>
        <pc:sldMkLst>
          <pc:docMk/>
          <pc:sldMk cId="2199736447" sldId="309"/>
        </pc:sldMkLst>
        <pc:spChg chg="mod">
          <ac:chgData name="Anna Ameda" userId="8510c84edc69ab8b" providerId="LiveId" clId="{E69E67BA-211E-40A4-9BB1-9399149C949A}" dt="2025-03-07T19:15:29.005" v="3947" actId="2711"/>
          <ac:spMkLst>
            <pc:docMk/>
            <pc:sldMk cId="2199736447" sldId="309"/>
            <ac:spMk id="2" creationId="{1BC005E2-A3F5-D3D3-7D56-BC313B320F56}"/>
          </ac:spMkLst>
        </pc:spChg>
        <pc:spChg chg="mod">
          <ac:chgData name="Anna Ameda" userId="8510c84edc69ab8b" providerId="LiveId" clId="{E69E67BA-211E-40A4-9BB1-9399149C949A}" dt="2025-03-07T19:15:37.250" v="3949" actId="255"/>
          <ac:spMkLst>
            <pc:docMk/>
            <pc:sldMk cId="2199736447" sldId="309"/>
            <ac:spMk id="3" creationId="{CA1FE8FB-EF1C-0975-CEFA-110AC2785468}"/>
          </ac:spMkLst>
        </pc:spChg>
        <pc:picChg chg="add del mod">
          <ac:chgData name="Anna Ameda" userId="8510c84edc69ab8b" providerId="LiveId" clId="{E69E67BA-211E-40A4-9BB1-9399149C949A}" dt="2025-03-09T08:11:48.871" v="4510" actId="34818"/>
          <ac:picMkLst>
            <pc:docMk/>
            <pc:sldMk cId="2199736447" sldId="309"/>
            <ac:picMk id="4" creationId="{4BB60DA4-3245-E834-520E-27F6C211F96D}"/>
          </ac:picMkLst>
        </pc:picChg>
      </pc:sldChg>
      <pc:sldChg chg="addSp delSp modSp mod modTransition">
        <pc:chgData name="Anna Ameda" userId="8510c84edc69ab8b" providerId="LiveId" clId="{E69E67BA-211E-40A4-9BB1-9399149C949A}" dt="2025-03-09T08:11:48.871" v="4510" actId="34818"/>
        <pc:sldMkLst>
          <pc:docMk/>
          <pc:sldMk cId="520388343" sldId="310"/>
        </pc:sldMkLst>
        <pc:spChg chg="mod">
          <ac:chgData name="Anna Ameda" userId="8510c84edc69ab8b" providerId="LiveId" clId="{E69E67BA-211E-40A4-9BB1-9399149C949A}" dt="2025-03-07T18:50:43.274" v="3520" actId="2711"/>
          <ac:spMkLst>
            <pc:docMk/>
            <pc:sldMk cId="520388343" sldId="310"/>
            <ac:spMk id="2" creationId="{FDA41040-138A-D631-5920-997446DBE8EE}"/>
          </ac:spMkLst>
        </pc:spChg>
        <pc:spChg chg="mod">
          <ac:chgData name="Anna Ameda" userId="8510c84edc69ab8b" providerId="LiveId" clId="{E69E67BA-211E-40A4-9BB1-9399149C949A}" dt="2025-03-07T18:50:47.777" v="3522" actId="27636"/>
          <ac:spMkLst>
            <pc:docMk/>
            <pc:sldMk cId="520388343" sldId="310"/>
            <ac:spMk id="3" creationId="{8AAC724B-1AF1-F988-9601-85D356684F2F}"/>
          </ac:spMkLst>
        </pc:spChg>
        <pc:picChg chg="add del mod">
          <ac:chgData name="Anna Ameda" userId="8510c84edc69ab8b" providerId="LiveId" clId="{E69E67BA-211E-40A4-9BB1-9399149C949A}" dt="2025-03-09T08:11:48.871" v="4510" actId="34818"/>
          <ac:picMkLst>
            <pc:docMk/>
            <pc:sldMk cId="520388343" sldId="310"/>
            <ac:picMk id="4" creationId="{AD8BF0D6-E543-8978-2D45-449C0E22FBB9}"/>
          </ac:picMkLst>
        </pc:picChg>
      </pc:sldChg>
      <pc:sldChg chg="addSp delSp modSp mod modTransition modNotesTx">
        <pc:chgData name="Anna Ameda" userId="8510c84edc69ab8b" providerId="LiveId" clId="{E69E67BA-211E-40A4-9BB1-9399149C949A}" dt="2025-03-09T08:11:48.871" v="4510" actId="34818"/>
        <pc:sldMkLst>
          <pc:docMk/>
          <pc:sldMk cId="1029238043" sldId="311"/>
        </pc:sldMkLst>
        <pc:spChg chg="mod">
          <ac:chgData name="Anna Ameda" userId="8510c84edc69ab8b" providerId="LiveId" clId="{E69E67BA-211E-40A4-9BB1-9399149C949A}" dt="2025-03-07T18:51:16.526" v="3523" actId="2711"/>
          <ac:spMkLst>
            <pc:docMk/>
            <pc:sldMk cId="1029238043" sldId="311"/>
            <ac:spMk id="2" creationId="{AE313531-931F-BBB5-38EF-E09CD109E977}"/>
          </ac:spMkLst>
        </pc:spChg>
        <pc:spChg chg="mod">
          <ac:chgData name="Anna Ameda" userId="8510c84edc69ab8b" providerId="LiveId" clId="{E69E67BA-211E-40A4-9BB1-9399149C949A}" dt="2025-03-07T18:52:30.699" v="3544" actId="20577"/>
          <ac:spMkLst>
            <pc:docMk/>
            <pc:sldMk cId="1029238043" sldId="311"/>
            <ac:spMk id="3" creationId="{BDEEC3B7-0393-32B1-9C04-2A2C0A218D0E}"/>
          </ac:spMkLst>
        </pc:spChg>
        <pc:picChg chg="add del mod">
          <ac:chgData name="Anna Ameda" userId="8510c84edc69ab8b" providerId="LiveId" clId="{E69E67BA-211E-40A4-9BB1-9399149C949A}" dt="2025-03-09T08:11:48.871" v="4510" actId="34818"/>
          <ac:picMkLst>
            <pc:docMk/>
            <pc:sldMk cId="1029238043" sldId="311"/>
            <ac:picMk id="4" creationId="{7903297B-DED8-9341-C82C-CA0020578A94}"/>
          </ac:picMkLst>
        </pc:picChg>
      </pc:sldChg>
      <pc:sldChg chg="addSp delSp modSp mod modTransition modNotesTx">
        <pc:chgData name="Anna Ameda" userId="8510c84edc69ab8b" providerId="LiveId" clId="{E69E67BA-211E-40A4-9BB1-9399149C949A}" dt="2025-03-09T08:11:48.871" v="4510" actId="34818"/>
        <pc:sldMkLst>
          <pc:docMk/>
          <pc:sldMk cId="2228406610" sldId="312"/>
        </pc:sldMkLst>
        <pc:spChg chg="mod">
          <ac:chgData name="Anna Ameda" userId="8510c84edc69ab8b" providerId="LiveId" clId="{E69E67BA-211E-40A4-9BB1-9399149C949A}" dt="2025-03-07T19:14:43.305" v="3940" actId="2711"/>
          <ac:spMkLst>
            <pc:docMk/>
            <pc:sldMk cId="2228406610" sldId="312"/>
            <ac:spMk id="2" creationId="{F67ECEB4-D49D-1702-A99A-BB325A9F9EFB}"/>
          </ac:spMkLst>
        </pc:spChg>
        <pc:spChg chg="mod">
          <ac:chgData name="Anna Ameda" userId="8510c84edc69ab8b" providerId="LiveId" clId="{E69E67BA-211E-40A4-9BB1-9399149C949A}" dt="2025-03-07T19:14:48.559" v="3941" actId="2711"/>
          <ac:spMkLst>
            <pc:docMk/>
            <pc:sldMk cId="2228406610" sldId="312"/>
            <ac:spMk id="3" creationId="{2531813E-0AB5-DE78-AC1A-076CBBC62CA9}"/>
          </ac:spMkLst>
        </pc:spChg>
        <pc:picChg chg="add del mod">
          <ac:chgData name="Anna Ameda" userId="8510c84edc69ab8b" providerId="LiveId" clId="{E69E67BA-211E-40A4-9BB1-9399149C949A}" dt="2025-03-09T08:11:48.871" v="4510" actId="34818"/>
          <ac:picMkLst>
            <pc:docMk/>
            <pc:sldMk cId="2228406610" sldId="312"/>
            <ac:picMk id="4" creationId="{850698C7-E281-337C-BE32-6C8B600A8973}"/>
          </ac:picMkLst>
        </pc:picChg>
      </pc:sldChg>
      <pc:sldChg chg="del">
        <pc:chgData name="Anna Ameda" userId="8510c84edc69ab8b" providerId="LiveId" clId="{E69E67BA-211E-40A4-9BB1-9399149C949A}" dt="2025-02-18T18:25:04.511" v="847" actId="2696"/>
        <pc:sldMkLst>
          <pc:docMk/>
          <pc:sldMk cId="1206691291" sldId="313"/>
        </pc:sldMkLst>
      </pc:sldChg>
      <pc:sldChg chg="addSp delSp modSp add mod modTransition">
        <pc:chgData name="Anna Ameda" userId="8510c84edc69ab8b" providerId="LiveId" clId="{E69E67BA-211E-40A4-9BB1-9399149C949A}" dt="2025-03-09T08:11:48.871" v="4510" actId="34818"/>
        <pc:sldMkLst>
          <pc:docMk/>
          <pc:sldMk cId="3735578770" sldId="313"/>
        </pc:sldMkLst>
        <pc:spChg chg="mod">
          <ac:chgData name="Anna Ameda" userId="8510c84edc69ab8b" providerId="LiveId" clId="{E69E67BA-211E-40A4-9BB1-9399149C949A}" dt="2025-03-07T18:56:17.243" v="3622" actId="2711"/>
          <ac:spMkLst>
            <pc:docMk/>
            <pc:sldMk cId="3735578770" sldId="313"/>
            <ac:spMk id="2" creationId="{78A9BF13-883F-99F8-74F6-0BCCC7EB6D9C}"/>
          </ac:spMkLst>
        </pc:spChg>
        <pc:spChg chg="mod">
          <ac:chgData name="Anna Ameda" userId="8510c84edc69ab8b" providerId="LiveId" clId="{E69E67BA-211E-40A4-9BB1-9399149C949A}" dt="2025-03-07T19:00:13.048" v="3665" actId="27636"/>
          <ac:spMkLst>
            <pc:docMk/>
            <pc:sldMk cId="3735578770" sldId="313"/>
            <ac:spMk id="3" creationId="{D7416B79-CD65-8296-41AB-F30480368B36}"/>
          </ac:spMkLst>
        </pc:spChg>
        <pc:picChg chg="add del mod">
          <ac:chgData name="Anna Ameda" userId="8510c84edc69ab8b" providerId="LiveId" clId="{E69E67BA-211E-40A4-9BB1-9399149C949A}" dt="2025-03-09T08:11:48.871" v="4510" actId="34818"/>
          <ac:picMkLst>
            <pc:docMk/>
            <pc:sldMk cId="3735578770" sldId="313"/>
            <ac:picMk id="4" creationId="{79CFE936-526E-96A0-7A2D-E4EEEF687CAA}"/>
          </ac:picMkLst>
        </pc:picChg>
      </pc:sldChg>
      <pc:sldChg chg="addSp delSp modSp mod modTransition">
        <pc:chgData name="Anna Ameda" userId="8510c84edc69ab8b" providerId="LiveId" clId="{E69E67BA-211E-40A4-9BB1-9399149C949A}" dt="2025-03-09T08:11:48.871" v="4510" actId="34818"/>
        <pc:sldMkLst>
          <pc:docMk/>
          <pc:sldMk cId="343497979" sldId="314"/>
        </pc:sldMkLst>
        <pc:spChg chg="mod">
          <ac:chgData name="Anna Ameda" userId="8510c84edc69ab8b" providerId="LiveId" clId="{E69E67BA-211E-40A4-9BB1-9399149C949A}" dt="2025-03-07T19:25:02.492" v="3995" actId="2711"/>
          <ac:spMkLst>
            <pc:docMk/>
            <pc:sldMk cId="343497979" sldId="314"/>
            <ac:spMk id="2" creationId="{107D38A6-DE5B-6C05-66D1-4B35A3A723F4}"/>
          </ac:spMkLst>
        </pc:spChg>
        <pc:spChg chg="mod">
          <ac:chgData name="Anna Ameda" userId="8510c84edc69ab8b" providerId="LiveId" clId="{E69E67BA-211E-40A4-9BB1-9399149C949A}" dt="2025-03-07T19:24:57.293" v="3994" actId="2711"/>
          <ac:spMkLst>
            <pc:docMk/>
            <pc:sldMk cId="343497979" sldId="314"/>
            <ac:spMk id="3" creationId="{19C7C425-8A72-A310-567B-BB4CA3F187C7}"/>
          </ac:spMkLst>
        </pc:spChg>
        <pc:picChg chg="add del mod">
          <ac:chgData name="Anna Ameda" userId="8510c84edc69ab8b" providerId="LiveId" clId="{E69E67BA-211E-40A4-9BB1-9399149C949A}" dt="2025-03-09T08:11:48.871" v="4510" actId="34818"/>
          <ac:picMkLst>
            <pc:docMk/>
            <pc:sldMk cId="343497979" sldId="314"/>
            <ac:picMk id="4" creationId="{05A6774A-E726-A056-98BA-600566F8ED5D}"/>
          </ac:picMkLst>
        </pc:picChg>
      </pc:sldChg>
      <pc:sldChg chg="addSp delSp modSp mod modTransition">
        <pc:chgData name="Anna Ameda" userId="8510c84edc69ab8b" providerId="LiveId" clId="{E69E67BA-211E-40A4-9BB1-9399149C949A}" dt="2025-03-09T08:11:48.871" v="4510" actId="34818"/>
        <pc:sldMkLst>
          <pc:docMk/>
          <pc:sldMk cId="2824014177" sldId="315"/>
        </pc:sldMkLst>
        <pc:spChg chg="mod">
          <ac:chgData name="Anna Ameda" userId="8510c84edc69ab8b" providerId="LiveId" clId="{E69E67BA-211E-40A4-9BB1-9399149C949A}" dt="2025-03-07T18:53:21.233" v="3551" actId="2711"/>
          <ac:spMkLst>
            <pc:docMk/>
            <pc:sldMk cId="2824014177" sldId="315"/>
            <ac:spMk id="2" creationId="{20175A6F-CFE0-B632-98DC-E708270BA0B0}"/>
          </ac:spMkLst>
        </pc:spChg>
        <pc:spChg chg="mod">
          <ac:chgData name="Anna Ameda" userId="8510c84edc69ab8b" providerId="LiveId" clId="{E69E67BA-211E-40A4-9BB1-9399149C949A}" dt="2025-03-07T18:54:10.423" v="3575" actId="14100"/>
          <ac:spMkLst>
            <pc:docMk/>
            <pc:sldMk cId="2824014177" sldId="315"/>
            <ac:spMk id="3" creationId="{5032461A-84A6-6AD5-0E70-927AA67BE7F3}"/>
          </ac:spMkLst>
        </pc:spChg>
        <pc:picChg chg="add del mod">
          <ac:chgData name="Anna Ameda" userId="8510c84edc69ab8b" providerId="LiveId" clId="{E69E67BA-211E-40A4-9BB1-9399149C949A}" dt="2025-03-09T08:11:48.871" v="4510" actId="34818"/>
          <ac:picMkLst>
            <pc:docMk/>
            <pc:sldMk cId="2824014177" sldId="315"/>
            <ac:picMk id="4" creationId="{428864E5-F7B9-42E1-D4AA-526776AD846E}"/>
          </ac:picMkLst>
        </pc:picChg>
      </pc:sldChg>
      <pc:sldChg chg="addSp delSp modSp mod modTransition">
        <pc:chgData name="Anna Ameda" userId="8510c84edc69ab8b" providerId="LiveId" clId="{E69E67BA-211E-40A4-9BB1-9399149C949A}" dt="2025-03-09T08:11:48.871" v="4510" actId="34818"/>
        <pc:sldMkLst>
          <pc:docMk/>
          <pc:sldMk cId="3816627637" sldId="316"/>
        </pc:sldMkLst>
        <pc:spChg chg="mod">
          <ac:chgData name="Anna Ameda" userId="8510c84edc69ab8b" providerId="LiveId" clId="{E69E67BA-211E-40A4-9BB1-9399149C949A}" dt="2025-03-07T19:07:22.844" v="3797" actId="2711"/>
          <ac:spMkLst>
            <pc:docMk/>
            <pc:sldMk cId="3816627637" sldId="316"/>
            <ac:spMk id="2" creationId="{9C9E24D4-7AF2-A783-2277-7AF0C7503B41}"/>
          </ac:spMkLst>
        </pc:spChg>
        <pc:spChg chg="mod">
          <ac:chgData name="Anna Ameda" userId="8510c84edc69ab8b" providerId="LiveId" clId="{E69E67BA-211E-40A4-9BB1-9399149C949A}" dt="2025-03-07T19:07:41.786" v="3807" actId="5793"/>
          <ac:spMkLst>
            <pc:docMk/>
            <pc:sldMk cId="3816627637" sldId="316"/>
            <ac:spMk id="3" creationId="{A69B0D5B-CD2F-90A8-4061-47A9449363CE}"/>
          </ac:spMkLst>
        </pc:spChg>
        <pc:picChg chg="add del mod">
          <ac:chgData name="Anna Ameda" userId="8510c84edc69ab8b" providerId="LiveId" clId="{E69E67BA-211E-40A4-9BB1-9399149C949A}" dt="2025-03-09T08:11:48.871" v="4510" actId="34818"/>
          <ac:picMkLst>
            <pc:docMk/>
            <pc:sldMk cId="3816627637" sldId="316"/>
            <ac:picMk id="4" creationId="{F79C50F2-0955-F49F-B987-7301F8CF94EA}"/>
          </ac:picMkLst>
        </pc:picChg>
      </pc:sldChg>
      <pc:sldChg chg="addSp delSp modSp mod modTransition">
        <pc:chgData name="Anna Ameda" userId="8510c84edc69ab8b" providerId="LiveId" clId="{E69E67BA-211E-40A4-9BB1-9399149C949A}" dt="2025-03-09T08:11:48.871" v="4510" actId="34818"/>
        <pc:sldMkLst>
          <pc:docMk/>
          <pc:sldMk cId="29199972" sldId="317"/>
        </pc:sldMkLst>
        <pc:spChg chg="mod">
          <ac:chgData name="Anna Ameda" userId="8510c84edc69ab8b" providerId="LiveId" clId="{E69E67BA-211E-40A4-9BB1-9399149C949A}" dt="2025-03-07T19:08:40.855" v="3820" actId="20577"/>
          <ac:spMkLst>
            <pc:docMk/>
            <pc:sldMk cId="29199972" sldId="317"/>
            <ac:spMk id="5" creationId="{AA6FCF31-0C3E-D12E-4BD2-A370B7D934BF}"/>
          </ac:spMkLst>
        </pc:spChg>
        <pc:picChg chg="add del mod">
          <ac:chgData name="Anna Ameda" userId="8510c84edc69ab8b" providerId="LiveId" clId="{E69E67BA-211E-40A4-9BB1-9399149C949A}" dt="2025-03-09T08:11:48.871" v="4510" actId="34818"/>
          <ac:picMkLst>
            <pc:docMk/>
            <pc:sldMk cId="29199972" sldId="317"/>
            <ac:picMk id="2" creationId="{0836013A-5497-9CAC-B510-448D224BD6B7}"/>
          </ac:picMkLst>
        </pc:picChg>
      </pc:sldChg>
      <pc:sldChg chg="addSp delSp modSp mod modTransition">
        <pc:chgData name="Anna Ameda" userId="8510c84edc69ab8b" providerId="LiveId" clId="{E69E67BA-211E-40A4-9BB1-9399149C949A}" dt="2025-03-09T08:11:48.871" v="4510" actId="34818"/>
        <pc:sldMkLst>
          <pc:docMk/>
          <pc:sldMk cId="2922900757" sldId="318"/>
        </pc:sldMkLst>
        <pc:spChg chg="mod">
          <ac:chgData name="Anna Ameda" userId="8510c84edc69ab8b" providerId="LiveId" clId="{E69E67BA-211E-40A4-9BB1-9399149C949A}" dt="2025-03-07T19:08:54.071" v="3821" actId="2711"/>
          <ac:spMkLst>
            <pc:docMk/>
            <pc:sldMk cId="2922900757" sldId="318"/>
            <ac:spMk id="2" creationId="{CEDAA2D9-CCD6-7EB3-5B16-C7D0F61B121C}"/>
          </ac:spMkLst>
        </pc:spChg>
        <pc:spChg chg="mod">
          <ac:chgData name="Anna Ameda" userId="8510c84edc69ab8b" providerId="LiveId" clId="{E69E67BA-211E-40A4-9BB1-9399149C949A}" dt="2025-03-07T19:09:21.185" v="3827" actId="114"/>
          <ac:spMkLst>
            <pc:docMk/>
            <pc:sldMk cId="2922900757" sldId="318"/>
            <ac:spMk id="3" creationId="{1972884A-FFDD-190F-4884-41AA53D9B45A}"/>
          </ac:spMkLst>
        </pc:spChg>
        <pc:picChg chg="add del mod">
          <ac:chgData name="Anna Ameda" userId="8510c84edc69ab8b" providerId="LiveId" clId="{E69E67BA-211E-40A4-9BB1-9399149C949A}" dt="2025-03-09T08:11:48.871" v="4510" actId="34818"/>
          <ac:picMkLst>
            <pc:docMk/>
            <pc:sldMk cId="2922900757" sldId="318"/>
            <ac:picMk id="4" creationId="{643E5763-02D8-6D96-7517-BC857EDE8D12}"/>
          </ac:picMkLst>
        </pc:picChg>
      </pc:sldChg>
      <pc:sldChg chg="addSp delSp modSp mod modTransition modNotesTx">
        <pc:chgData name="Anna Ameda" userId="8510c84edc69ab8b" providerId="LiveId" clId="{E69E67BA-211E-40A4-9BB1-9399149C949A}" dt="2025-03-09T08:11:48.871" v="4510" actId="34818"/>
        <pc:sldMkLst>
          <pc:docMk/>
          <pc:sldMk cId="4197115684" sldId="319"/>
        </pc:sldMkLst>
        <pc:spChg chg="mod">
          <ac:chgData name="Anna Ameda" userId="8510c84edc69ab8b" providerId="LiveId" clId="{E69E67BA-211E-40A4-9BB1-9399149C949A}" dt="2025-03-07T19:10:30.345" v="3854" actId="2711"/>
          <ac:spMkLst>
            <pc:docMk/>
            <pc:sldMk cId="4197115684" sldId="319"/>
            <ac:spMk id="2" creationId="{CD4CFF67-BC33-B94C-870F-9371821A150F}"/>
          </ac:spMkLst>
        </pc:spChg>
        <pc:spChg chg="mod">
          <ac:chgData name="Anna Ameda" userId="8510c84edc69ab8b" providerId="LiveId" clId="{E69E67BA-211E-40A4-9BB1-9399149C949A}" dt="2025-03-07T19:11:08.685" v="3861" actId="12"/>
          <ac:spMkLst>
            <pc:docMk/>
            <pc:sldMk cId="4197115684" sldId="319"/>
            <ac:spMk id="3" creationId="{126D5698-8F97-DF4B-FAD9-5B265D6135A2}"/>
          </ac:spMkLst>
        </pc:spChg>
        <pc:picChg chg="add del mod">
          <ac:chgData name="Anna Ameda" userId="8510c84edc69ab8b" providerId="LiveId" clId="{E69E67BA-211E-40A4-9BB1-9399149C949A}" dt="2025-03-09T08:11:48.871" v="4510" actId="34818"/>
          <ac:picMkLst>
            <pc:docMk/>
            <pc:sldMk cId="4197115684" sldId="319"/>
            <ac:picMk id="4" creationId="{DAE13A26-766C-4899-7D8B-2F8EB238293E}"/>
          </ac:picMkLst>
        </pc:picChg>
      </pc:sldChg>
      <pc:sldChg chg="addSp delSp modSp add mod modTransition">
        <pc:chgData name="Anna Ameda" userId="8510c84edc69ab8b" providerId="LiveId" clId="{E69E67BA-211E-40A4-9BB1-9399149C949A}" dt="2025-03-09T08:11:48.871" v="4510" actId="34818"/>
        <pc:sldMkLst>
          <pc:docMk/>
          <pc:sldMk cId="2591075668" sldId="320"/>
        </pc:sldMkLst>
        <pc:picChg chg="add del mod">
          <ac:chgData name="Anna Ameda" userId="8510c84edc69ab8b" providerId="LiveId" clId="{E69E67BA-211E-40A4-9BB1-9399149C949A}" dt="2025-03-09T08:11:48.871" v="4510" actId="34818"/>
          <ac:picMkLst>
            <pc:docMk/>
            <pc:sldMk cId="2591075668" sldId="320"/>
            <ac:picMk id="4" creationId="{0B5FDC75-8790-DFDB-D8D8-D8BCD21ADA71}"/>
          </ac:picMkLst>
        </pc:picChg>
      </pc:sldChg>
      <pc:sldChg chg="modSp del mod modTransition">
        <pc:chgData name="Anna Ameda" userId="8510c84edc69ab8b" providerId="LiveId" clId="{E69E67BA-211E-40A4-9BB1-9399149C949A}" dt="2025-03-07T19:37:42.365" v="4209" actId="2696"/>
        <pc:sldMkLst>
          <pc:docMk/>
          <pc:sldMk cId="2989861266" sldId="320"/>
        </pc:sldMkLst>
      </pc:sldChg>
      <pc:sldChg chg="addSp delSp modSp mod modTransition">
        <pc:chgData name="Anna Ameda" userId="8510c84edc69ab8b" providerId="LiveId" clId="{E69E67BA-211E-40A4-9BB1-9399149C949A}" dt="2025-03-09T08:11:48.871" v="4510" actId="34818"/>
        <pc:sldMkLst>
          <pc:docMk/>
          <pc:sldMk cId="2544079023" sldId="321"/>
        </pc:sldMkLst>
        <pc:spChg chg="mod">
          <ac:chgData name="Anna Ameda" userId="8510c84edc69ab8b" providerId="LiveId" clId="{E69E67BA-211E-40A4-9BB1-9399149C949A}" dt="2025-03-07T19:11:19.245" v="3862" actId="2711"/>
          <ac:spMkLst>
            <pc:docMk/>
            <pc:sldMk cId="2544079023" sldId="321"/>
            <ac:spMk id="2" creationId="{303882B5-CCB0-006E-76D8-DC4A11CDE046}"/>
          </ac:spMkLst>
        </pc:spChg>
        <pc:spChg chg="mod">
          <ac:chgData name="Anna Ameda" userId="8510c84edc69ab8b" providerId="LiveId" clId="{E69E67BA-211E-40A4-9BB1-9399149C949A}" dt="2025-03-07T19:11:23.111" v="3863" actId="2711"/>
          <ac:spMkLst>
            <pc:docMk/>
            <pc:sldMk cId="2544079023" sldId="321"/>
            <ac:spMk id="3" creationId="{E014DCDA-010D-5D6D-9DC3-175F3CB226BF}"/>
          </ac:spMkLst>
        </pc:spChg>
        <pc:picChg chg="add del mod">
          <ac:chgData name="Anna Ameda" userId="8510c84edc69ab8b" providerId="LiveId" clId="{E69E67BA-211E-40A4-9BB1-9399149C949A}" dt="2025-03-09T08:11:48.871" v="4510" actId="34818"/>
          <ac:picMkLst>
            <pc:docMk/>
            <pc:sldMk cId="2544079023" sldId="321"/>
            <ac:picMk id="4" creationId="{97709080-7F33-BC11-F4E4-3EE065C215F8}"/>
          </ac:picMkLst>
        </pc:picChg>
      </pc:sldChg>
      <pc:sldChg chg="addSp delSp modSp mod modTransition modNotesTx">
        <pc:chgData name="Anna Ameda" userId="8510c84edc69ab8b" providerId="LiveId" clId="{E69E67BA-211E-40A4-9BB1-9399149C949A}" dt="2025-03-09T08:11:48.871" v="4510" actId="34818"/>
        <pc:sldMkLst>
          <pc:docMk/>
          <pc:sldMk cId="1982252235" sldId="322"/>
        </pc:sldMkLst>
        <pc:spChg chg="mod">
          <ac:chgData name="Anna Ameda" userId="8510c84edc69ab8b" providerId="LiveId" clId="{E69E67BA-211E-40A4-9BB1-9399149C949A}" dt="2025-03-07T19:18:45.413" v="3986" actId="2711"/>
          <ac:spMkLst>
            <pc:docMk/>
            <pc:sldMk cId="1982252235" sldId="322"/>
            <ac:spMk id="2" creationId="{839FC7AC-60E6-47E0-EEA7-A398E9188BB1}"/>
          </ac:spMkLst>
        </pc:spChg>
        <pc:spChg chg="mod">
          <ac:chgData name="Anna Ameda" userId="8510c84edc69ab8b" providerId="LiveId" clId="{E69E67BA-211E-40A4-9BB1-9399149C949A}" dt="2025-03-07T19:19:03.335" v="3990" actId="27636"/>
          <ac:spMkLst>
            <pc:docMk/>
            <pc:sldMk cId="1982252235" sldId="322"/>
            <ac:spMk id="3" creationId="{3CB055F4-D739-30B3-8A27-44847A5B3737}"/>
          </ac:spMkLst>
        </pc:spChg>
        <pc:picChg chg="add del mod">
          <ac:chgData name="Anna Ameda" userId="8510c84edc69ab8b" providerId="LiveId" clId="{E69E67BA-211E-40A4-9BB1-9399149C949A}" dt="2025-03-09T08:11:48.871" v="4510" actId="34818"/>
          <ac:picMkLst>
            <pc:docMk/>
            <pc:sldMk cId="1982252235" sldId="322"/>
            <ac:picMk id="4" creationId="{01935725-4C14-2AE9-BE9C-14EE329D20D0}"/>
          </ac:picMkLst>
        </pc:picChg>
      </pc:sldChg>
      <pc:sldChg chg="addSp delSp modSp mod modTransition modNotesTx">
        <pc:chgData name="Anna Ameda" userId="8510c84edc69ab8b" providerId="LiveId" clId="{E69E67BA-211E-40A4-9BB1-9399149C949A}" dt="2025-03-09T08:11:48.871" v="4510" actId="34818"/>
        <pc:sldMkLst>
          <pc:docMk/>
          <pc:sldMk cId="3429026661" sldId="323"/>
        </pc:sldMkLst>
        <pc:spChg chg="mod">
          <ac:chgData name="Anna Ameda" userId="8510c84edc69ab8b" providerId="LiveId" clId="{E69E67BA-211E-40A4-9BB1-9399149C949A}" dt="2025-03-07T19:15:16.143" v="3945" actId="2711"/>
          <ac:spMkLst>
            <pc:docMk/>
            <pc:sldMk cId="3429026661" sldId="323"/>
            <ac:spMk id="2" creationId="{2CD0CFC2-4C71-560E-810B-62269DB35EC9}"/>
          </ac:spMkLst>
        </pc:spChg>
        <pc:spChg chg="mod">
          <ac:chgData name="Anna Ameda" userId="8510c84edc69ab8b" providerId="LiveId" clId="{E69E67BA-211E-40A4-9BB1-9399149C949A}" dt="2025-03-07T19:26:52.114" v="4018" actId="20577"/>
          <ac:spMkLst>
            <pc:docMk/>
            <pc:sldMk cId="3429026661" sldId="323"/>
            <ac:spMk id="3" creationId="{3B269BBB-5C5B-55B2-0DC7-23A100AC5C5A}"/>
          </ac:spMkLst>
        </pc:spChg>
        <pc:picChg chg="add del mod">
          <ac:chgData name="Anna Ameda" userId="8510c84edc69ab8b" providerId="LiveId" clId="{E69E67BA-211E-40A4-9BB1-9399149C949A}" dt="2025-03-09T08:11:48.871" v="4510" actId="34818"/>
          <ac:picMkLst>
            <pc:docMk/>
            <pc:sldMk cId="3429026661" sldId="323"/>
            <ac:picMk id="4" creationId="{EB063851-CFFE-049D-B782-ACB998778D0E}"/>
          </ac:picMkLst>
        </pc:picChg>
      </pc:sldChg>
      <pc:sldChg chg="addSp delSp modSp mod modTransition modNotesTx">
        <pc:chgData name="Anna Ameda" userId="8510c84edc69ab8b" providerId="LiveId" clId="{E69E67BA-211E-40A4-9BB1-9399149C949A}" dt="2025-03-09T08:11:48.871" v="4510" actId="34818"/>
        <pc:sldMkLst>
          <pc:docMk/>
          <pc:sldMk cId="1560860049" sldId="324"/>
        </pc:sldMkLst>
        <pc:spChg chg="mod">
          <ac:chgData name="Anna Ameda" userId="8510c84edc69ab8b" providerId="LiveId" clId="{E69E67BA-211E-40A4-9BB1-9399149C949A}" dt="2025-03-07T19:38:41.186" v="4214" actId="2711"/>
          <ac:spMkLst>
            <pc:docMk/>
            <pc:sldMk cId="1560860049" sldId="324"/>
            <ac:spMk id="2" creationId="{5DDAA01F-D01A-E8B9-6AFA-5B9A52A52458}"/>
          </ac:spMkLst>
        </pc:spChg>
        <pc:spChg chg="mod">
          <ac:chgData name="Anna Ameda" userId="8510c84edc69ab8b" providerId="LiveId" clId="{E69E67BA-211E-40A4-9BB1-9399149C949A}" dt="2025-03-07T19:38:53.034" v="4217" actId="113"/>
          <ac:spMkLst>
            <pc:docMk/>
            <pc:sldMk cId="1560860049" sldId="324"/>
            <ac:spMk id="3" creationId="{2BBF8AA8-E712-FEDA-19D4-B1ED1D002F6B}"/>
          </ac:spMkLst>
        </pc:spChg>
        <pc:picChg chg="add del mod">
          <ac:chgData name="Anna Ameda" userId="8510c84edc69ab8b" providerId="LiveId" clId="{E69E67BA-211E-40A4-9BB1-9399149C949A}" dt="2025-03-09T08:11:48.871" v="4510" actId="34818"/>
          <ac:picMkLst>
            <pc:docMk/>
            <pc:sldMk cId="1560860049" sldId="324"/>
            <ac:picMk id="4" creationId="{31506627-F4A5-8AEA-6779-64F6FBC2A7C8}"/>
          </ac:picMkLst>
        </pc:picChg>
      </pc:sldChg>
      <pc:sldChg chg="addSp delSp modSp mod modTransition">
        <pc:chgData name="Anna Ameda" userId="8510c84edc69ab8b" providerId="LiveId" clId="{E69E67BA-211E-40A4-9BB1-9399149C949A}" dt="2025-03-09T08:11:48.871" v="4510" actId="34818"/>
        <pc:sldMkLst>
          <pc:docMk/>
          <pc:sldMk cId="387505804" sldId="325"/>
        </pc:sldMkLst>
        <pc:spChg chg="mod">
          <ac:chgData name="Anna Ameda" userId="8510c84edc69ab8b" providerId="LiveId" clId="{E69E67BA-211E-40A4-9BB1-9399149C949A}" dt="2025-03-07T19:39:14.560" v="4219" actId="2711"/>
          <ac:spMkLst>
            <pc:docMk/>
            <pc:sldMk cId="387505804" sldId="325"/>
            <ac:spMk id="2" creationId="{BF76D8BA-6BCF-0813-592C-B1FCF8BDD8D4}"/>
          </ac:spMkLst>
        </pc:spChg>
        <pc:spChg chg="mod">
          <ac:chgData name="Anna Ameda" userId="8510c84edc69ab8b" providerId="LiveId" clId="{E69E67BA-211E-40A4-9BB1-9399149C949A}" dt="2025-03-07T19:39:38.361" v="4228" actId="27636"/>
          <ac:spMkLst>
            <pc:docMk/>
            <pc:sldMk cId="387505804" sldId="325"/>
            <ac:spMk id="3" creationId="{2B4B18E1-3F07-E4CB-89B9-FD3A94EF4A84}"/>
          </ac:spMkLst>
        </pc:spChg>
        <pc:picChg chg="add del mod">
          <ac:chgData name="Anna Ameda" userId="8510c84edc69ab8b" providerId="LiveId" clId="{E69E67BA-211E-40A4-9BB1-9399149C949A}" dt="2025-03-09T08:11:48.871" v="4510" actId="34818"/>
          <ac:picMkLst>
            <pc:docMk/>
            <pc:sldMk cId="387505804" sldId="325"/>
            <ac:picMk id="4" creationId="{DDF40B4E-6726-9326-6CA9-EC364DC78A36}"/>
          </ac:picMkLst>
        </pc:picChg>
      </pc:sldChg>
      <pc:sldChg chg="addSp delSp modSp mod modTransition">
        <pc:chgData name="Anna Ameda" userId="8510c84edc69ab8b" providerId="LiveId" clId="{E69E67BA-211E-40A4-9BB1-9399149C949A}" dt="2025-03-09T08:11:48.871" v="4510" actId="34818"/>
        <pc:sldMkLst>
          <pc:docMk/>
          <pc:sldMk cId="1431799153" sldId="326"/>
        </pc:sldMkLst>
        <pc:spChg chg="mod">
          <ac:chgData name="Anna Ameda" userId="8510c84edc69ab8b" providerId="LiveId" clId="{E69E67BA-211E-40A4-9BB1-9399149C949A}" dt="2025-03-07T19:40:10.824" v="4229" actId="2711"/>
          <ac:spMkLst>
            <pc:docMk/>
            <pc:sldMk cId="1431799153" sldId="326"/>
            <ac:spMk id="2" creationId="{1502D602-7ED5-2D45-AEED-6D36F5DC0E8C}"/>
          </ac:spMkLst>
        </pc:spChg>
        <pc:spChg chg="mod">
          <ac:chgData name="Anna Ameda" userId="8510c84edc69ab8b" providerId="LiveId" clId="{E69E67BA-211E-40A4-9BB1-9399149C949A}" dt="2025-03-07T19:40:36.664" v="4238" actId="27636"/>
          <ac:spMkLst>
            <pc:docMk/>
            <pc:sldMk cId="1431799153" sldId="326"/>
            <ac:spMk id="3" creationId="{05A95EC5-F89D-7EFD-ABE9-40CD28A4EF5A}"/>
          </ac:spMkLst>
        </pc:spChg>
        <pc:picChg chg="add del mod">
          <ac:chgData name="Anna Ameda" userId="8510c84edc69ab8b" providerId="LiveId" clId="{E69E67BA-211E-40A4-9BB1-9399149C949A}" dt="2025-03-09T08:11:48.871" v="4510" actId="34818"/>
          <ac:picMkLst>
            <pc:docMk/>
            <pc:sldMk cId="1431799153" sldId="326"/>
            <ac:picMk id="4" creationId="{6C2F6130-C3BF-EDEC-D865-F072254F9269}"/>
          </ac:picMkLst>
        </pc:picChg>
      </pc:sldChg>
      <pc:sldChg chg="addSp delSp modSp mod modTransition">
        <pc:chgData name="Anna Ameda" userId="8510c84edc69ab8b" providerId="LiveId" clId="{E69E67BA-211E-40A4-9BB1-9399149C949A}" dt="2025-03-09T08:11:48.871" v="4510" actId="34818"/>
        <pc:sldMkLst>
          <pc:docMk/>
          <pc:sldMk cId="609544602" sldId="328"/>
        </pc:sldMkLst>
        <pc:spChg chg="mod">
          <ac:chgData name="Anna Ameda" userId="8510c84edc69ab8b" providerId="LiveId" clId="{E69E67BA-211E-40A4-9BB1-9399149C949A}" dt="2025-03-09T07:18:34.293" v="4288" actId="2711"/>
          <ac:spMkLst>
            <pc:docMk/>
            <pc:sldMk cId="609544602" sldId="328"/>
            <ac:spMk id="2" creationId="{56537237-4CFB-000B-AF0D-BC866F83DDE7}"/>
          </ac:spMkLst>
        </pc:spChg>
        <pc:spChg chg="mod">
          <ac:chgData name="Anna Ameda" userId="8510c84edc69ab8b" providerId="LiveId" clId="{E69E67BA-211E-40A4-9BB1-9399149C949A}" dt="2025-03-09T07:18:30.048" v="4287" actId="2711"/>
          <ac:spMkLst>
            <pc:docMk/>
            <pc:sldMk cId="609544602" sldId="328"/>
            <ac:spMk id="3" creationId="{3BE80148-502B-5B53-7DDA-C5AACB31CD78}"/>
          </ac:spMkLst>
        </pc:spChg>
        <pc:picChg chg="add del mod">
          <ac:chgData name="Anna Ameda" userId="8510c84edc69ab8b" providerId="LiveId" clId="{E69E67BA-211E-40A4-9BB1-9399149C949A}" dt="2025-03-09T08:11:48.871" v="4510" actId="34818"/>
          <ac:picMkLst>
            <pc:docMk/>
            <pc:sldMk cId="609544602" sldId="328"/>
            <ac:picMk id="4" creationId="{A15C2208-82B0-C388-8731-6AC7E47CAB0B}"/>
          </ac:picMkLst>
        </pc:picChg>
      </pc:sldChg>
      <pc:sldChg chg="addSp delSp modSp mod modTransition modNotesTx">
        <pc:chgData name="Anna Ameda" userId="8510c84edc69ab8b" providerId="LiveId" clId="{E69E67BA-211E-40A4-9BB1-9399149C949A}" dt="2025-03-09T08:11:48.871" v="4510" actId="34818"/>
        <pc:sldMkLst>
          <pc:docMk/>
          <pc:sldMk cId="1568746168" sldId="329"/>
        </pc:sldMkLst>
        <pc:spChg chg="mod">
          <ac:chgData name="Anna Ameda" userId="8510c84edc69ab8b" providerId="LiveId" clId="{E69E67BA-211E-40A4-9BB1-9399149C949A}" dt="2025-03-09T07:18:23.647" v="4286" actId="2711"/>
          <ac:spMkLst>
            <pc:docMk/>
            <pc:sldMk cId="1568746168" sldId="329"/>
            <ac:spMk id="2" creationId="{14E59020-DFD8-DB5F-E32A-FC620979129C}"/>
          </ac:spMkLst>
        </pc:spChg>
        <pc:spChg chg="mod">
          <ac:chgData name="Anna Ameda" userId="8510c84edc69ab8b" providerId="LiveId" clId="{E69E67BA-211E-40A4-9BB1-9399149C949A}" dt="2025-03-09T07:18:19.076" v="4285" actId="2711"/>
          <ac:spMkLst>
            <pc:docMk/>
            <pc:sldMk cId="1568746168" sldId="329"/>
            <ac:spMk id="3" creationId="{620DFE32-1004-467D-EAE0-83435D9F5CF2}"/>
          </ac:spMkLst>
        </pc:spChg>
        <pc:picChg chg="add del mod">
          <ac:chgData name="Anna Ameda" userId="8510c84edc69ab8b" providerId="LiveId" clId="{E69E67BA-211E-40A4-9BB1-9399149C949A}" dt="2025-03-09T08:11:48.871" v="4510" actId="34818"/>
          <ac:picMkLst>
            <pc:docMk/>
            <pc:sldMk cId="1568746168" sldId="329"/>
            <ac:picMk id="4" creationId="{61284A8F-90D1-5A3B-09A6-0B378275A8D2}"/>
          </ac:picMkLst>
        </pc:picChg>
      </pc:sldChg>
      <pc:sldChg chg="addSp delSp modSp mod modTransition">
        <pc:chgData name="Anna Ameda" userId="8510c84edc69ab8b" providerId="LiveId" clId="{E69E67BA-211E-40A4-9BB1-9399149C949A}" dt="2025-03-09T08:11:48.871" v="4510" actId="34818"/>
        <pc:sldMkLst>
          <pc:docMk/>
          <pc:sldMk cId="1243768526" sldId="330"/>
        </pc:sldMkLst>
        <pc:spChg chg="mod">
          <ac:chgData name="Anna Ameda" userId="8510c84edc69ab8b" providerId="LiveId" clId="{E69E67BA-211E-40A4-9BB1-9399149C949A}" dt="2025-03-07T19:40:56.447" v="4255" actId="20577"/>
          <ac:spMkLst>
            <pc:docMk/>
            <pc:sldMk cId="1243768526" sldId="330"/>
            <ac:spMk id="2" creationId="{2124D2A7-3855-8ED6-21DD-9D1A832F9BEA}"/>
          </ac:spMkLst>
        </pc:spChg>
        <pc:spChg chg="mod">
          <ac:chgData name="Anna Ameda" userId="8510c84edc69ab8b" providerId="LiveId" clId="{E69E67BA-211E-40A4-9BB1-9399149C949A}" dt="2025-03-07T19:41:24.566" v="4262" actId="20577"/>
          <ac:spMkLst>
            <pc:docMk/>
            <pc:sldMk cId="1243768526" sldId="330"/>
            <ac:spMk id="3" creationId="{A5256EAE-FC19-6A4C-8D14-B9428072CAE2}"/>
          </ac:spMkLst>
        </pc:spChg>
        <pc:picChg chg="add del mod">
          <ac:chgData name="Anna Ameda" userId="8510c84edc69ab8b" providerId="LiveId" clId="{E69E67BA-211E-40A4-9BB1-9399149C949A}" dt="2025-03-09T08:11:48.871" v="4510" actId="34818"/>
          <ac:picMkLst>
            <pc:docMk/>
            <pc:sldMk cId="1243768526" sldId="330"/>
            <ac:picMk id="4" creationId="{59653C2B-5613-62F2-199D-F214C14A0D4B}"/>
          </ac:picMkLst>
        </pc:picChg>
      </pc:sldChg>
      <pc:sldChg chg="addSp delSp modSp mod modTransition">
        <pc:chgData name="Anna Ameda" userId="8510c84edc69ab8b" providerId="LiveId" clId="{E69E67BA-211E-40A4-9BB1-9399149C949A}" dt="2025-03-09T08:11:48.871" v="4510" actId="34818"/>
        <pc:sldMkLst>
          <pc:docMk/>
          <pc:sldMk cId="4122848242" sldId="331"/>
        </pc:sldMkLst>
        <pc:spChg chg="mod">
          <ac:chgData name="Anna Ameda" userId="8510c84edc69ab8b" providerId="LiveId" clId="{E69E67BA-211E-40A4-9BB1-9399149C949A}" dt="2025-03-09T07:17:54.912" v="4279" actId="2711"/>
          <ac:spMkLst>
            <pc:docMk/>
            <pc:sldMk cId="4122848242" sldId="331"/>
            <ac:spMk id="2" creationId="{E2049D96-19FB-D0D4-AEA7-0386FA166E47}"/>
          </ac:spMkLst>
        </pc:spChg>
        <pc:spChg chg="mod">
          <ac:chgData name="Anna Ameda" userId="8510c84edc69ab8b" providerId="LiveId" clId="{E69E67BA-211E-40A4-9BB1-9399149C949A}" dt="2025-03-09T07:17:51.135" v="4278" actId="2711"/>
          <ac:spMkLst>
            <pc:docMk/>
            <pc:sldMk cId="4122848242" sldId="331"/>
            <ac:spMk id="3" creationId="{AB3643FB-BCAA-71E0-40D4-D1A1F615A454}"/>
          </ac:spMkLst>
        </pc:spChg>
        <pc:picChg chg="add del mod">
          <ac:chgData name="Anna Ameda" userId="8510c84edc69ab8b" providerId="LiveId" clId="{E69E67BA-211E-40A4-9BB1-9399149C949A}" dt="2025-03-09T08:11:48.871" v="4510" actId="34818"/>
          <ac:picMkLst>
            <pc:docMk/>
            <pc:sldMk cId="4122848242" sldId="331"/>
            <ac:picMk id="4" creationId="{1C9867CB-B82A-B945-0BB7-8E5CA0BA9DA2}"/>
          </ac:picMkLst>
        </pc:picChg>
      </pc:sldChg>
      <pc:sldChg chg="addSp delSp modSp mod modTransition modNotesTx">
        <pc:chgData name="Anna Ameda" userId="8510c84edc69ab8b" providerId="LiveId" clId="{E69E67BA-211E-40A4-9BB1-9399149C949A}" dt="2025-03-09T08:11:48.871" v="4510" actId="34818"/>
        <pc:sldMkLst>
          <pc:docMk/>
          <pc:sldMk cId="2911929786" sldId="333"/>
        </pc:sldMkLst>
        <pc:spChg chg="mod">
          <ac:chgData name="Anna Ameda" userId="8510c84edc69ab8b" providerId="LiveId" clId="{E69E67BA-211E-40A4-9BB1-9399149C949A}" dt="2025-03-09T07:16:59.793" v="4269" actId="2711"/>
          <ac:spMkLst>
            <pc:docMk/>
            <pc:sldMk cId="2911929786" sldId="333"/>
            <ac:spMk id="2" creationId="{8B013619-4AA1-8DF4-44C3-569BE188E4A3}"/>
          </ac:spMkLst>
        </pc:spChg>
        <pc:spChg chg="mod">
          <ac:chgData name="Anna Ameda" userId="8510c84edc69ab8b" providerId="LiveId" clId="{E69E67BA-211E-40A4-9BB1-9399149C949A}" dt="2025-03-09T07:16:54.181" v="4268" actId="2711"/>
          <ac:spMkLst>
            <pc:docMk/>
            <pc:sldMk cId="2911929786" sldId="333"/>
            <ac:spMk id="3" creationId="{11711281-2CEF-59E6-DCA2-4AF2EEE09D49}"/>
          </ac:spMkLst>
        </pc:spChg>
        <pc:picChg chg="add del mod">
          <ac:chgData name="Anna Ameda" userId="8510c84edc69ab8b" providerId="LiveId" clId="{E69E67BA-211E-40A4-9BB1-9399149C949A}" dt="2025-03-09T08:11:48.871" v="4510" actId="34818"/>
          <ac:picMkLst>
            <pc:docMk/>
            <pc:sldMk cId="2911929786" sldId="333"/>
            <ac:picMk id="4" creationId="{D36ABF2F-9B02-8F68-94E5-672266E10777}"/>
          </ac:picMkLst>
        </pc:picChg>
      </pc:sldChg>
      <pc:sldChg chg="addSp delSp modSp mod modTransition">
        <pc:chgData name="Anna Ameda" userId="8510c84edc69ab8b" providerId="LiveId" clId="{E69E67BA-211E-40A4-9BB1-9399149C949A}" dt="2025-03-09T08:11:48.871" v="4510" actId="34818"/>
        <pc:sldMkLst>
          <pc:docMk/>
          <pc:sldMk cId="2941409956" sldId="334"/>
        </pc:sldMkLst>
        <pc:spChg chg="mod">
          <ac:chgData name="Anna Ameda" userId="8510c84edc69ab8b" providerId="LiveId" clId="{E69E67BA-211E-40A4-9BB1-9399149C949A}" dt="2025-03-09T07:16:27.552" v="4265" actId="2711"/>
          <ac:spMkLst>
            <pc:docMk/>
            <pc:sldMk cId="2941409956" sldId="334"/>
            <ac:spMk id="2" creationId="{BAF318ED-4C52-592F-A893-FE4B9502E31B}"/>
          </ac:spMkLst>
        </pc:spChg>
        <pc:spChg chg="mod">
          <ac:chgData name="Anna Ameda" userId="8510c84edc69ab8b" providerId="LiveId" clId="{E69E67BA-211E-40A4-9BB1-9399149C949A}" dt="2025-03-09T07:16:19.632" v="4264" actId="2711"/>
          <ac:spMkLst>
            <pc:docMk/>
            <pc:sldMk cId="2941409956" sldId="334"/>
            <ac:spMk id="3" creationId="{A0391BF7-8DBF-A547-240B-2F632E6E95B6}"/>
          </ac:spMkLst>
        </pc:spChg>
        <pc:picChg chg="add del mod">
          <ac:chgData name="Anna Ameda" userId="8510c84edc69ab8b" providerId="LiveId" clId="{E69E67BA-211E-40A4-9BB1-9399149C949A}" dt="2025-03-09T08:11:48.871" v="4510" actId="34818"/>
          <ac:picMkLst>
            <pc:docMk/>
            <pc:sldMk cId="2941409956" sldId="334"/>
            <ac:picMk id="4" creationId="{41F34429-F533-66E4-2768-DF6E2A72E4AA}"/>
          </ac:picMkLst>
        </pc:picChg>
      </pc:sldChg>
      <pc:sldChg chg="addSp delSp modSp mod modTransition">
        <pc:chgData name="Anna Ameda" userId="8510c84edc69ab8b" providerId="LiveId" clId="{E69E67BA-211E-40A4-9BB1-9399149C949A}" dt="2025-03-09T08:11:48.871" v="4510" actId="34818"/>
        <pc:sldMkLst>
          <pc:docMk/>
          <pc:sldMk cId="2253301193" sldId="336"/>
        </pc:sldMkLst>
        <pc:spChg chg="mod">
          <ac:chgData name="Anna Ameda" userId="8510c84edc69ab8b" providerId="LiveId" clId="{E69E67BA-211E-40A4-9BB1-9399149C949A}" dt="2025-03-07T18:36:53.903" v="3249"/>
          <ac:spMkLst>
            <pc:docMk/>
            <pc:sldMk cId="2253301193" sldId="336"/>
            <ac:spMk id="2" creationId="{E7717231-9F8D-8E94-1AEE-6B147482A749}"/>
          </ac:spMkLst>
        </pc:spChg>
        <pc:spChg chg="mod">
          <ac:chgData name="Anna Ameda" userId="8510c84edc69ab8b" providerId="LiveId" clId="{E69E67BA-211E-40A4-9BB1-9399149C949A}" dt="2025-03-07T18:36:53.903" v="3249"/>
          <ac:spMkLst>
            <pc:docMk/>
            <pc:sldMk cId="2253301193" sldId="336"/>
            <ac:spMk id="3" creationId="{089662A8-32CA-5DD6-3ED3-85018DF02CFF}"/>
          </ac:spMkLst>
        </pc:spChg>
        <pc:picChg chg="add del mod">
          <ac:chgData name="Anna Ameda" userId="8510c84edc69ab8b" providerId="LiveId" clId="{E69E67BA-211E-40A4-9BB1-9399149C949A}" dt="2025-03-09T08:11:48.871" v="4510" actId="34818"/>
          <ac:picMkLst>
            <pc:docMk/>
            <pc:sldMk cId="2253301193" sldId="336"/>
            <ac:picMk id="4" creationId="{40A82370-EB1C-0F35-C802-B5A2D02C50EE}"/>
          </ac:picMkLst>
        </pc:picChg>
      </pc:sldChg>
      <pc:sldChg chg="addSp delSp modSp mod modTransition">
        <pc:chgData name="Anna Ameda" userId="8510c84edc69ab8b" providerId="LiveId" clId="{E69E67BA-211E-40A4-9BB1-9399149C949A}" dt="2025-03-09T08:11:48.871" v="4510" actId="34818"/>
        <pc:sldMkLst>
          <pc:docMk/>
          <pc:sldMk cId="4270440653" sldId="337"/>
        </pc:sldMkLst>
        <pc:spChg chg="mod">
          <ac:chgData name="Anna Ameda" userId="8510c84edc69ab8b" providerId="LiveId" clId="{E69E67BA-211E-40A4-9BB1-9399149C949A}" dt="2025-03-09T07:17:33.646" v="4275" actId="2711"/>
          <ac:spMkLst>
            <pc:docMk/>
            <pc:sldMk cId="4270440653" sldId="337"/>
            <ac:spMk id="2" creationId="{A12FED7A-2D56-2170-2030-56A9B3B7828D}"/>
          </ac:spMkLst>
        </pc:spChg>
        <pc:spChg chg="mod">
          <ac:chgData name="Anna Ameda" userId="8510c84edc69ab8b" providerId="LiveId" clId="{E69E67BA-211E-40A4-9BB1-9399149C949A}" dt="2025-03-09T07:31:57.114" v="4478" actId="5793"/>
          <ac:spMkLst>
            <pc:docMk/>
            <pc:sldMk cId="4270440653" sldId="337"/>
            <ac:spMk id="3" creationId="{07DD4960-28E1-0EEF-EA68-1BE3FAEBC511}"/>
          </ac:spMkLst>
        </pc:spChg>
        <pc:picChg chg="add del mod">
          <ac:chgData name="Anna Ameda" userId="8510c84edc69ab8b" providerId="LiveId" clId="{E69E67BA-211E-40A4-9BB1-9399149C949A}" dt="2025-03-09T08:11:48.871" v="4510" actId="34818"/>
          <ac:picMkLst>
            <pc:docMk/>
            <pc:sldMk cId="4270440653" sldId="337"/>
            <ac:picMk id="4" creationId="{69A5280C-9C44-740F-90C0-7D55A8F88900}"/>
          </ac:picMkLst>
        </pc:picChg>
      </pc:sldChg>
      <pc:sldChg chg="addSp delSp modSp mod modTransition modNotesTx">
        <pc:chgData name="Anna Ameda" userId="8510c84edc69ab8b" providerId="LiveId" clId="{E69E67BA-211E-40A4-9BB1-9399149C949A}" dt="2025-03-09T08:11:48.871" v="4510" actId="34818"/>
        <pc:sldMkLst>
          <pc:docMk/>
          <pc:sldMk cId="1688931651" sldId="338"/>
        </pc:sldMkLst>
        <pc:spChg chg="mod">
          <ac:chgData name="Anna Ameda" userId="8510c84edc69ab8b" providerId="LiveId" clId="{E69E67BA-211E-40A4-9BB1-9399149C949A}" dt="2025-03-07T19:31:36.303" v="4067" actId="2711"/>
          <ac:spMkLst>
            <pc:docMk/>
            <pc:sldMk cId="1688931651" sldId="338"/>
            <ac:spMk id="3" creationId="{3E4FDDBE-EE56-A7A1-EAE3-8D3D9CC00475}"/>
          </ac:spMkLst>
        </pc:spChg>
        <pc:picChg chg="add del mod">
          <ac:chgData name="Anna Ameda" userId="8510c84edc69ab8b" providerId="LiveId" clId="{E69E67BA-211E-40A4-9BB1-9399149C949A}" dt="2025-03-09T08:11:48.871" v="4510" actId="34818"/>
          <ac:picMkLst>
            <pc:docMk/>
            <pc:sldMk cId="1688931651" sldId="338"/>
            <ac:picMk id="2" creationId="{E84AF346-D576-F527-02C1-0B739033589C}"/>
          </ac:picMkLst>
        </pc:picChg>
      </pc:sldChg>
      <pc:sldChg chg="addSp delSp modSp mod modTransition">
        <pc:chgData name="Anna Ameda" userId="8510c84edc69ab8b" providerId="LiveId" clId="{E69E67BA-211E-40A4-9BB1-9399149C949A}" dt="2025-03-09T08:11:48.871" v="4510" actId="34818"/>
        <pc:sldMkLst>
          <pc:docMk/>
          <pc:sldMk cId="1987268311" sldId="339"/>
        </pc:sldMkLst>
        <pc:spChg chg="mod">
          <ac:chgData name="Anna Ameda" userId="8510c84edc69ab8b" providerId="LiveId" clId="{E69E67BA-211E-40A4-9BB1-9399149C949A}" dt="2025-03-09T07:17:45.276" v="4277" actId="2711"/>
          <ac:spMkLst>
            <pc:docMk/>
            <pc:sldMk cId="1987268311" sldId="339"/>
            <ac:spMk id="2" creationId="{A41A9DA7-79FF-D159-86D5-FC2506786B5D}"/>
          </ac:spMkLst>
        </pc:spChg>
        <pc:spChg chg="mod">
          <ac:chgData name="Anna Ameda" userId="8510c84edc69ab8b" providerId="LiveId" clId="{E69E67BA-211E-40A4-9BB1-9399149C949A}" dt="2025-03-09T07:17:40.994" v="4276" actId="2711"/>
          <ac:spMkLst>
            <pc:docMk/>
            <pc:sldMk cId="1987268311" sldId="339"/>
            <ac:spMk id="3" creationId="{F771196D-0AB2-7234-0417-15B850C4A775}"/>
          </ac:spMkLst>
        </pc:spChg>
        <pc:picChg chg="add del mod">
          <ac:chgData name="Anna Ameda" userId="8510c84edc69ab8b" providerId="LiveId" clId="{E69E67BA-211E-40A4-9BB1-9399149C949A}" dt="2025-03-09T08:11:48.871" v="4510" actId="34818"/>
          <ac:picMkLst>
            <pc:docMk/>
            <pc:sldMk cId="1987268311" sldId="339"/>
            <ac:picMk id="4" creationId="{3CF0FEFB-3DD1-197D-D2EF-D636E907F630}"/>
          </ac:picMkLst>
        </pc:picChg>
      </pc:sldChg>
      <pc:sldChg chg="addSp delSp modSp mod modTransition modNotesTx">
        <pc:chgData name="Anna Ameda" userId="8510c84edc69ab8b" providerId="LiveId" clId="{E69E67BA-211E-40A4-9BB1-9399149C949A}" dt="2025-03-09T08:11:48.871" v="4510" actId="34818"/>
        <pc:sldMkLst>
          <pc:docMk/>
          <pc:sldMk cId="1562325496" sldId="341"/>
        </pc:sldMkLst>
        <pc:spChg chg="mod">
          <ac:chgData name="Anna Ameda" userId="8510c84edc69ab8b" providerId="LiveId" clId="{E69E67BA-211E-40A4-9BB1-9399149C949A}" dt="2025-03-07T19:14:57.621" v="3942" actId="2711"/>
          <ac:spMkLst>
            <pc:docMk/>
            <pc:sldMk cId="1562325496" sldId="341"/>
            <ac:spMk id="2" creationId="{356F782E-EA7A-6BED-C4C6-ADDF7980E7D6}"/>
          </ac:spMkLst>
        </pc:spChg>
        <pc:spChg chg="mod">
          <ac:chgData name="Anna Ameda" userId="8510c84edc69ab8b" providerId="LiveId" clId="{E69E67BA-211E-40A4-9BB1-9399149C949A}" dt="2025-03-07T19:15:07.471" v="3944" actId="14100"/>
          <ac:spMkLst>
            <pc:docMk/>
            <pc:sldMk cId="1562325496" sldId="341"/>
            <ac:spMk id="3" creationId="{9BD8516C-EEC4-E693-CDB6-CE446B395493}"/>
          </ac:spMkLst>
        </pc:spChg>
        <pc:picChg chg="add del mod">
          <ac:chgData name="Anna Ameda" userId="8510c84edc69ab8b" providerId="LiveId" clId="{E69E67BA-211E-40A4-9BB1-9399149C949A}" dt="2025-03-09T08:11:48.871" v="4510" actId="34818"/>
          <ac:picMkLst>
            <pc:docMk/>
            <pc:sldMk cId="1562325496" sldId="341"/>
            <ac:picMk id="4" creationId="{E78AA34C-5E77-367C-5F5B-51B1DF125A8A}"/>
          </ac:picMkLst>
        </pc:picChg>
      </pc:sldChg>
      <pc:sldChg chg="addSp delSp modSp mod modTransition">
        <pc:chgData name="Anna Ameda" userId="8510c84edc69ab8b" providerId="LiveId" clId="{E69E67BA-211E-40A4-9BB1-9399149C949A}" dt="2025-03-09T08:11:48.871" v="4510" actId="34818"/>
        <pc:sldMkLst>
          <pc:docMk/>
          <pc:sldMk cId="1394953406" sldId="342"/>
        </pc:sldMkLst>
        <pc:spChg chg="mod">
          <ac:chgData name="Anna Ameda" userId="8510c84edc69ab8b" providerId="LiveId" clId="{E69E67BA-211E-40A4-9BB1-9399149C949A}" dt="2025-03-07T19:32:35.701" v="4078" actId="14100"/>
          <ac:spMkLst>
            <pc:docMk/>
            <pc:sldMk cId="1394953406" sldId="342"/>
            <ac:spMk id="3" creationId="{1BB7AC75-7077-256D-4A34-0307E9382089}"/>
          </ac:spMkLst>
        </pc:spChg>
        <pc:picChg chg="add del mod">
          <ac:chgData name="Anna Ameda" userId="8510c84edc69ab8b" providerId="LiveId" clId="{E69E67BA-211E-40A4-9BB1-9399149C949A}" dt="2025-03-09T08:11:48.871" v="4510" actId="34818"/>
          <ac:picMkLst>
            <pc:docMk/>
            <pc:sldMk cId="1394953406" sldId="342"/>
            <ac:picMk id="2" creationId="{2BFBB30A-42F9-44A0-1400-1BB2C366438C}"/>
          </ac:picMkLst>
        </pc:picChg>
      </pc:sldChg>
      <pc:sldChg chg="addSp delSp modSp mod modTransition">
        <pc:chgData name="Anna Ameda" userId="8510c84edc69ab8b" providerId="LiveId" clId="{E69E67BA-211E-40A4-9BB1-9399149C949A}" dt="2025-03-09T08:11:48.871" v="4510" actId="34818"/>
        <pc:sldMkLst>
          <pc:docMk/>
          <pc:sldMk cId="238758083" sldId="343"/>
        </pc:sldMkLst>
        <pc:spChg chg="mod">
          <ac:chgData name="Anna Ameda" userId="8510c84edc69ab8b" providerId="LiveId" clId="{E69E67BA-211E-40A4-9BB1-9399149C949A}" dt="2025-03-07T19:11:52.130" v="3883" actId="20577"/>
          <ac:spMkLst>
            <pc:docMk/>
            <pc:sldMk cId="238758083" sldId="343"/>
            <ac:spMk id="2" creationId="{85EB24CC-59EA-41DB-E384-800EE3D0DAF4}"/>
          </ac:spMkLst>
        </pc:spChg>
        <pc:spChg chg="mod">
          <ac:chgData name="Anna Ameda" userId="8510c84edc69ab8b" providerId="LiveId" clId="{E69E67BA-211E-40A4-9BB1-9399149C949A}" dt="2025-03-07T19:11:43.372" v="3868" actId="27636"/>
          <ac:spMkLst>
            <pc:docMk/>
            <pc:sldMk cId="238758083" sldId="343"/>
            <ac:spMk id="3" creationId="{8A69A74B-8F51-38AC-54EF-6421FF476FCF}"/>
          </ac:spMkLst>
        </pc:spChg>
        <pc:picChg chg="add del mod">
          <ac:chgData name="Anna Ameda" userId="8510c84edc69ab8b" providerId="LiveId" clId="{E69E67BA-211E-40A4-9BB1-9399149C949A}" dt="2025-03-09T08:11:48.871" v="4510" actId="34818"/>
          <ac:picMkLst>
            <pc:docMk/>
            <pc:sldMk cId="238758083" sldId="343"/>
            <ac:picMk id="4" creationId="{F60D1F0A-06F7-7C94-9AB6-FC9A5C6D810D}"/>
          </ac:picMkLst>
        </pc:picChg>
      </pc:sldChg>
      <pc:sldChg chg="addSp delSp modSp mod modTransition">
        <pc:chgData name="Anna Ameda" userId="8510c84edc69ab8b" providerId="LiveId" clId="{E69E67BA-211E-40A4-9BB1-9399149C949A}" dt="2025-03-09T08:11:48.871" v="4510" actId="34818"/>
        <pc:sldMkLst>
          <pc:docMk/>
          <pc:sldMk cId="1339761285" sldId="344"/>
        </pc:sldMkLst>
        <pc:spChg chg="mod">
          <ac:chgData name="Anna Ameda" userId="8510c84edc69ab8b" providerId="LiveId" clId="{E69E67BA-211E-40A4-9BB1-9399149C949A}" dt="2025-03-09T07:21:09.265" v="4313" actId="2711"/>
          <ac:spMkLst>
            <pc:docMk/>
            <pc:sldMk cId="1339761285" sldId="344"/>
            <ac:spMk id="2" creationId="{CAD741A9-4133-9AA8-17D0-659AE85FD080}"/>
          </ac:spMkLst>
        </pc:spChg>
        <pc:spChg chg="mod">
          <ac:chgData name="Anna Ameda" userId="8510c84edc69ab8b" providerId="LiveId" clId="{E69E67BA-211E-40A4-9BB1-9399149C949A}" dt="2025-03-09T07:21:04.693" v="4312" actId="2711"/>
          <ac:spMkLst>
            <pc:docMk/>
            <pc:sldMk cId="1339761285" sldId="344"/>
            <ac:spMk id="3" creationId="{DD350763-E1CF-39D5-DDB2-E1828DDD9261}"/>
          </ac:spMkLst>
        </pc:spChg>
        <pc:picChg chg="add del mod">
          <ac:chgData name="Anna Ameda" userId="8510c84edc69ab8b" providerId="LiveId" clId="{E69E67BA-211E-40A4-9BB1-9399149C949A}" dt="2025-03-09T08:11:48.871" v="4510" actId="34818"/>
          <ac:picMkLst>
            <pc:docMk/>
            <pc:sldMk cId="1339761285" sldId="344"/>
            <ac:picMk id="4" creationId="{4ABF8D4E-5A12-C247-B18E-228F7EFBB1A2}"/>
          </ac:picMkLst>
        </pc:picChg>
      </pc:sldChg>
      <pc:sldChg chg="addSp delSp modSp mod modTransition">
        <pc:chgData name="Anna Ameda" userId="8510c84edc69ab8b" providerId="LiveId" clId="{E69E67BA-211E-40A4-9BB1-9399149C949A}" dt="2025-03-09T08:11:48.871" v="4510" actId="34818"/>
        <pc:sldMkLst>
          <pc:docMk/>
          <pc:sldMk cId="3333698772" sldId="345"/>
        </pc:sldMkLst>
        <pc:spChg chg="mod">
          <ac:chgData name="Anna Ameda" userId="8510c84edc69ab8b" providerId="LiveId" clId="{E69E67BA-211E-40A4-9BB1-9399149C949A}" dt="2025-03-09T07:27:32.527" v="4387" actId="2711"/>
          <ac:spMkLst>
            <pc:docMk/>
            <pc:sldMk cId="3333698772" sldId="345"/>
            <ac:spMk id="2" creationId="{BB38777B-3C01-9257-2BB4-B39AAA43D73C}"/>
          </ac:spMkLst>
        </pc:spChg>
        <pc:spChg chg="mod">
          <ac:chgData name="Anna Ameda" userId="8510c84edc69ab8b" providerId="LiveId" clId="{E69E67BA-211E-40A4-9BB1-9399149C949A}" dt="2025-03-09T07:27:36.365" v="4388" actId="2711"/>
          <ac:spMkLst>
            <pc:docMk/>
            <pc:sldMk cId="3333698772" sldId="345"/>
            <ac:spMk id="3" creationId="{811EFB57-BD1F-2233-8DAC-89E4DFDB8D07}"/>
          </ac:spMkLst>
        </pc:spChg>
        <pc:picChg chg="add del mod">
          <ac:chgData name="Anna Ameda" userId="8510c84edc69ab8b" providerId="LiveId" clId="{E69E67BA-211E-40A4-9BB1-9399149C949A}" dt="2025-03-09T08:11:48.871" v="4510" actId="34818"/>
          <ac:picMkLst>
            <pc:docMk/>
            <pc:sldMk cId="3333698772" sldId="345"/>
            <ac:picMk id="4" creationId="{7D28B0C4-C90B-177D-E604-09AF62E37D44}"/>
          </ac:picMkLst>
        </pc:picChg>
      </pc:sldChg>
      <pc:sldChg chg="addSp delSp modSp mod modTransition">
        <pc:chgData name="Anna Ameda" userId="8510c84edc69ab8b" providerId="LiveId" clId="{E69E67BA-211E-40A4-9BB1-9399149C949A}" dt="2025-03-09T08:11:48.871" v="4510" actId="34818"/>
        <pc:sldMkLst>
          <pc:docMk/>
          <pc:sldMk cId="589181752" sldId="346"/>
        </pc:sldMkLst>
        <pc:spChg chg="mod">
          <ac:chgData name="Anna Ameda" userId="8510c84edc69ab8b" providerId="LiveId" clId="{E69E67BA-211E-40A4-9BB1-9399149C949A}" dt="2025-03-09T07:28:47.614" v="4407" actId="207"/>
          <ac:spMkLst>
            <pc:docMk/>
            <pc:sldMk cId="589181752" sldId="346"/>
            <ac:spMk id="2" creationId="{7921EC16-35F8-597B-6B29-9849A00747AD}"/>
          </ac:spMkLst>
        </pc:spChg>
        <pc:spChg chg="mod">
          <ac:chgData name="Anna Ameda" userId="8510c84edc69ab8b" providerId="LiveId" clId="{E69E67BA-211E-40A4-9BB1-9399149C949A}" dt="2025-03-09T07:28:14.757" v="4398" actId="14100"/>
          <ac:spMkLst>
            <pc:docMk/>
            <pc:sldMk cId="589181752" sldId="346"/>
            <ac:spMk id="3" creationId="{097917BD-6051-CD59-A649-898C5BAD7E28}"/>
          </ac:spMkLst>
        </pc:spChg>
        <pc:picChg chg="add del mod">
          <ac:chgData name="Anna Ameda" userId="8510c84edc69ab8b" providerId="LiveId" clId="{E69E67BA-211E-40A4-9BB1-9399149C949A}" dt="2025-03-09T08:11:48.871" v="4510" actId="34818"/>
          <ac:picMkLst>
            <pc:docMk/>
            <pc:sldMk cId="589181752" sldId="346"/>
            <ac:picMk id="4" creationId="{C86A368C-49AF-64A6-A210-2480F5E36D64}"/>
          </ac:picMkLst>
        </pc:picChg>
      </pc:sldChg>
      <pc:sldChg chg="addSp delSp modSp mod modTransition">
        <pc:chgData name="Anna Ameda" userId="8510c84edc69ab8b" providerId="LiveId" clId="{E69E67BA-211E-40A4-9BB1-9399149C949A}" dt="2025-03-09T08:11:48.871" v="4510" actId="34818"/>
        <pc:sldMkLst>
          <pc:docMk/>
          <pc:sldMk cId="3762552201" sldId="347"/>
        </pc:sldMkLst>
        <pc:spChg chg="mod">
          <ac:chgData name="Anna Ameda" userId="8510c84edc69ab8b" providerId="LiveId" clId="{E69E67BA-211E-40A4-9BB1-9399149C949A}" dt="2025-03-09T07:28:35.001" v="4404" actId="207"/>
          <ac:spMkLst>
            <pc:docMk/>
            <pc:sldMk cId="3762552201" sldId="347"/>
            <ac:spMk id="2" creationId="{CF3FA917-3FA8-DD5B-57A7-6E65F04F3D44}"/>
          </ac:spMkLst>
        </pc:spChg>
        <pc:spChg chg="mod">
          <ac:chgData name="Anna Ameda" userId="8510c84edc69ab8b" providerId="LiveId" clId="{E69E67BA-211E-40A4-9BB1-9399149C949A}" dt="2025-03-09T07:29:32.200" v="4424" actId="5793"/>
          <ac:spMkLst>
            <pc:docMk/>
            <pc:sldMk cId="3762552201" sldId="347"/>
            <ac:spMk id="3" creationId="{6760CB38-28EE-DC2C-8797-41412FD381C1}"/>
          </ac:spMkLst>
        </pc:spChg>
        <pc:picChg chg="add del mod">
          <ac:chgData name="Anna Ameda" userId="8510c84edc69ab8b" providerId="LiveId" clId="{E69E67BA-211E-40A4-9BB1-9399149C949A}" dt="2025-03-09T08:11:48.871" v="4510" actId="34818"/>
          <ac:picMkLst>
            <pc:docMk/>
            <pc:sldMk cId="3762552201" sldId="347"/>
            <ac:picMk id="4" creationId="{BABDF3D1-4862-4826-9A4B-D96F1A7EDFED}"/>
          </ac:picMkLst>
        </pc:picChg>
      </pc:sldChg>
      <pc:sldChg chg="addSp delSp modSp add mod modTransition">
        <pc:chgData name="Anna Ameda" userId="8510c84edc69ab8b" providerId="LiveId" clId="{E69E67BA-211E-40A4-9BB1-9399149C949A}" dt="2025-03-09T08:11:48.871" v="4510" actId="34818"/>
        <pc:sldMkLst>
          <pc:docMk/>
          <pc:sldMk cId="713973267" sldId="348"/>
        </pc:sldMkLst>
        <pc:picChg chg="add del mod">
          <ac:chgData name="Anna Ameda" userId="8510c84edc69ab8b" providerId="LiveId" clId="{E69E67BA-211E-40A4-9BB1-9399149C949A}" dt="2025-03-09T08:11:48.871" v="4510" actId="34818"/>
          <ac:picMkLst>
            <pc:docMk/>
            <pc:sldMk cId="713973267" sldId="348"/>
            <ac:picMk id="4" creationId="{7C4B97D7-5330-23D6-8875-76DC791D3E33}"/>
          </ac:picMkLst>
        </pc:picChg>
      </pc:sldChg>
      <pc:sldChg chg="modSp del mod modTransition">
        <pc:chgData name="Anna Ameda" userId="8510c84edc69ab8b" providerId="LiveId" clId="{E69E67BA-211E-40A4-9BB1-9399149C949A}" dt="2025-03-07T19:37:29.053" v="4207" actId="2696"/>
        <pc:sldMkLst>
          <pc:docMk/>
          <pc:sldMk cId="896379655" sldId="348"/>
        </pc:sldMkLst>
      </pc:sldChg>
      <pc:sldChg chg="addSp delSp modSp new mod modTransition">
        <pc:chgData name="Anna Ameda" userId="8510c84edc69ab8b" providerId="LiveId" clId="{E69E67BA-211E-40A4-9BB1-9399149C949A}" dt="2025-03-09T08:11:48.871" v="4510" actId="34818"/>
        <pc:sldMkLst>
          <pc:docMk/>
          <pc:sldMk cId="964437157" sldId="349"/>
        </pc:sldMkLst>
        <pc:spChg chg="mod">
          <ac:chgData name="Anna Ameda" userId="8510c84edc69ab8b" providerId="LiveId" clId="{E69E67BA-211E-40A4-9BB1-9399149C949A}" dt="2025-03-07T18:38:18.148" v="3310" actId="2711"/>
          <ac:spMkLst>
            <pc:docMk/>
            <pc:sldMk cId="964437157" sldId="349"/>
            <ac:spMk id="2" creationId="{9F96913D-16C4-D38F-632F-CEAC953C842A}"/>
          </ac:spMkLst>
        </pc:spChg>
        <pc:spChg chg="mod">
          <ac:chgData name="Anna Ameda" userId="8510c84edc69ab8b" providerId="LiveId" clId="{E69E67BA-211E-40A4-9BB1-9399149C949A}" dt="2025-03-07T18:39:03.329" v="3318" actId="20577"/>
          <ac:spMkLst>
            <pc:docMk/>
            <pc:sldMk cId="964437157" sldId="349"/>
            <ac:spMk id="3" creationId="{6CB3B78D-E2F9-F612-2036-078189A68DF3}"/>
          </ac:spMkLst>
        </pc:spChg>
        <pc:picChg chg="add del mod">
          <ac:chgData name="Anna Ameda" userId="8510c84edc69ab8b" providerId="LiveId" clId="{E69E67BA-211E-40A4-9BB1-9399149C949A}" dt="2025-03-09T08:11:48.871" v="4510" actId="34818"/>
          <ac:picMkLst>
            <pc:docMk/>
            <pc:sldMk cId="964437157" sldId="349"/>
            <ac:picMk id="4" creationId="{D438D301-DB6C-4B34-8201-C5B65EBB33E7}"/>
          </ac:picMkLst>
        </pc:picChg>
      </pc:sldChg>
      <pc:sldChg chg="addSp delSp modSp new mod modTransition modNotesTx">
        <pc:chgData name="Anna Ameda" userId="8510c84edc69ab8b" providerId="LiveId" clId="{E69E67BA-211E-40A4-9BB1-9399149C949A}" dt="2025-03-09T08:11:48.871" v="4510" actId="34818"/>
        <pc:sldMkLst>
          <pc:docMk/>
          <pc:sldMk cId="3938259859" sldId="350"/>
        </pc:sldMkLst>
        <pc:spChg chg="mod">
          <ac:chgData name="Anna Ameda" userId="8510c84edc69ab8b" providerId="LiveId" clId="{E69E67BA-211E-40A4-9BB1-9399149C949A}" dt="2025-03-07T18:50:07.020" v="3513" actId="2711"/>
          <ac:spMkLst>
            <pc:docMk/>
            <pc:sldMk cId="3938259859" sldId="350"/>
            <ac:spMk id="2" creationId="{3D823526-A682-255F-12A5-5BF2111BCACD}"/>
          </ac:spMkLst>
        </pc:spChg>
        <pc:spChg chg="mod">
          <ac:chgData name="Anna Ameda" userId="8510c84edc69ab8b" providerId="LiveId" clId="{E69E67BA-211E-40A4-9BB1-9399149C949A}" dt="2025-03-07T18:50:30.045" v="3519" actId="27636"/>
          <ac:spMkLst>
            <pc:docMk/>
            <pc:sldMk cId="3938259859" sldId="350"/>
            <ac:spMk id="3" creationId="{B8214F3D-3285-0F70-B102-BAAB96B5EA0F}"/>
          </ac:spMkLst>
        </pc:spChg>
        <pc:picChg chg="add del mod">
          <ac:chgData name="Anna Ameda" userId="8510c84edc69ab8b" providerId="LiveId" clId="{E69E67BA-211E-40A4-9BB1-9399149C949A}" dt="2025-03-09T08:11:48.871" v="4510" actId="34818"/>
          <ac:picMkLst>
            <pc:docMk/>
            <pc:sldMk cId="3938259859" sldId="350"/>
            <ac:picMk id="4" creationId="{9D8A7B83-384A-27FD-FFD1-8A86D4AFF50E}"/>
          </ac:picMkLst>
        </pc:picChg>
      </pc:sldChg>
      <pc:sldChg chg="addSp delSp modSp new mod modTransition">
        <pc:chgData name="Anna Ameda" userId="8510c84edc69ab8b" providerId="LiveId" clId="{E69E67BA-211E-40A4-9BB1-9399149C949A}" dt="2025-03-09T08:11:48.871" v="4510" actId="34818"/>
        <pc:sldMkLst>
          <pc:docMk/>
          <pc:sldMk cId="2604902773" sldId="351"/>
        </pc:sldMkLst>
        <pc:spChg chg="mod">
          <ac:chgData name="Anna Ameda" userId="8510c84edc69ab8b" providerId="LiveId" clId="{E69E67BA-211E-40A4-9BB1-9399149C949A}" dt="2025-03-07T19:12:56.516" v="3908" actId="2711"/>
          <ac:spMkLst>
            <pc:docMk/>
            <pc:sldMk cId="2604902773" sldId="351"/>
            <ac:spMk id="2" creationId="{7AC6F047-A94C-BA26-2FFA-2C0090A94324}"/>
          </ac:spMkLst>
        </pc:spChg>
        <pc:spChg chg="mod">
          <ac:chgData name="Anna Ameda" userId="8510c84edc69ab8b" providerId="LiveId" clId="{E69E67BA-211E-40A4-9BB1-9399149C949A}" dt="2025-03-07T19:12:49.198" v="3907" actId="114"/>
          <ac:spMkLst>
            <pc:docMk/>
            <pc:sldMk cId="2604902773" sldId="351"/>
            <ac:spMk id="3" creationId="{75BDB935-DC21-668A-26F5-17B3F31B2688}"/>
          </ac:spMkLst>
        </pc:spChg>
        <pc:picChg chg="add del mod">
          <ac:chgData name="Anna Ameda" userId="8510c84edc69ab8b" providerId="LiveId" clId="{E69E67BA-211E-40A4-9BB1-9399149C949A}" dt="2025-03-09T08:11:48.871" v="4510" actId="34818"/>
          <ac:picMkLst>
            <pc:docMk/>
            <pc:sldMk cId="2604902773" sldId="351"/>
            <ac:picMk id="4" creationId="{241B53D6-15C0-C494-EB28-920B6C98183C}"/>
          </ac:picMkLst>
        </pc:picChg>
      </pc:sldChg>
      <pc:sldChg chg="addSp delSp modSp new mod modTransition">
        <pc:chgData name="Anna Ameda" userId="8510c84edc69ab8b" providerId="LiveId" clId="{E69E67BA-211E-40A4-9BB1-9399149C949A}" dt="2025-03-09T08:11:48.871" v="4510" actId="34818"/>
        <pc:sldMkLst>
          <pc:docMk/>
          <pc:sldMk cId="482075071" sldId="352"/>
        </pc:sldMkLst>
        <pc:spChg chg="mod">
          <ac:chgData name="Anna Ameda" userId="8510c84edc69ab8b" providerId="LiveId" clId="{E69E67BA-211E-40A4-9BB1-9399149C949A}" dt="2025-03-09T07:17:12.043" v="4271" actId="2711"/>
          <ac:spMkLst>
            <pc:docMk/>
            <pc:sldMk cId="482075071" sldId="352"/>
            <ac:spMk id="2" creationId="{D11785A9-9BFE-EBAB-A87E-9BC99D0BAB75}"/>
          </ac:spMkLst>
        </pc:spChg>
        <pc:spChg chg="mod">
          <ac:chgData name="Anna Ameda" userId="8510c84edc69ab8b" providerId="LiveId" clId="{E69E67BA-211E-40A4-9BB1-9399149C949A}" dt="2025-03-09T07:17:07.728" v="4270" actId="2711"/>
          <ac:spMkLst>
            <pc:docMk/>
            <pc:sldMk cId="482075071" sldId="352"/>
            <ac:spMk id="3" creationId="{E0CD1F50-7EA9-C39D-92AF-EF45AB03AED5}"/>
          </ac:spMkLst>
        </pc:spChg>
        <pc:picChg chg="add del mod">
          <ac:chgData name="Anna Ameda" userId="8510c84edc69ab8b" providerId="LiveId" clId="{E69E67BA-211E-40A4-9BB1-9399149C949A}" dt="2025-03-09T08:11:48.871" v="4510" actId="34818"/>
          <ac:picMkLst>
            <pc:docMk/>
            <pc:sldMk cId="482075071" sldId="352"/>
            <ac:picMk id="4" creationId="{F38BD6E5-B26F-6E64-5F19-F98B1E3C2E4A}"/>
          </ac:picMkLst>
        </pc:picChg>
      </pc:sldChg>
      <pc:sldChg chg="addSp delSp modSp new mod modTransition">
        <pc:chgData name="Anna Ameda" userId="8510c84edc69ab8b" providerId="LiveId" clId="{E69E67BA-211E-40A4-9BB1-9399149C949A}" dt="2025-03-09T08:11:48.871" v="4510" actId="34818"/>
        <pc:sldMkLst>
          <pc:docMk/>
          <pc:sldMk cId="2819170235" sldId="353"/>
        </pc:sldMkLst>
        <pc:spChg chg="mod">
          <ac:chgData name="Anna Ameda" userId="8510c84edc69ab8b" providerId="LiveId" clId="{E69E67BA-211E-40A4-9BB1-9399149C949A}" dt="2025-03-09T07:16:45.554" v="4267" actId="2711"/>
          <ac:spMkLst>
            <pc:docMk/>
            <pc:sldMk cId="2819170235" sldId="353"/>
            <ac:spMk id="2" creationId="{0680DFFD-FA26-E819-9C2D-530ACED8F4F9}"/>
          </ac:spMkLst>
        </pc:spChg>
        <pc:spChg chg="mod">
          <ac:chgData name="Anna Ameda" userId="8510c84edc69ab8b" providerId="LiveId" clId="{E69E67BA-211E-40A4-9BB1-9399149C949A}" dt="2025-03-09T07:16:36.593" v="4266" actId="2711"/>
          <ac:spMkLst>
            <pc:docMk/>
            <pc:sldMk cId="2819170235" sldId="353"/>
            <ac:spMk id="3" creationId="{E8E3795A-9C09-E0C3-5932-8519A17BC39A}"/>
          </ac:spMkLst>
        </pc:spChg>
        <pc:picChg chg="add del mod">
          <ac:chgData name="Anna Ameda" userId="8510c84edc69ab8b" providerId="LiveId" clId="{E69E67BA-211E-40A4-9BB1-9399149C949A}" dt="2025-03-09T08:11:48.871" v="4510" actId="34818"/>
          <ac:picMkLst>
            <pc:docMk/>
            <pc:sldMk cId="2819170235" sldId="353"/>
            <ac:picMk id="4" creationId="{2F1C8F40-7EF8-1F2C-4454-AFFB08C6A093}"/>
          </ac:picMkLst>
        </pc:picChg>
      </pc:sldChg>
      <pc:sldChg chg="addSp delSp modSp new mod modTransition">
        <pc:chgData name="Anna Ameda" userId="8510c84edc69ab8b" providerId="LiveId" clId="{E69E67BA-211E-40A4-9BB1-9399149C949A}" dt="2025-03-09T08:11:48.871" v="4510" actId="34818"/>
        <pc:sldMkLst>
          <pc:docMk/>
          <pc:sldMk cId="3117361186" sldId="354"/>
        </pc:sldMkLst>
        <pc:spChg chg="mod">
          <ac:chgData name="Anna Ameda" userId="8510c84edc69ab8b" providerId="LiveId" clId="{E69E67BA-211E-40A4-9BB1-9399149C949A}" dt="2025-03-09T07:17:22.998" v="4273" actId="2711"/>
          <ac:spMkLst>
            <pc:docMk/>
            <pc:sldMk cId="3117361186" sldId="354"/>
            <ac:spMk id="2" creationId="{DC57F123-B7C0-C1BB-0099-DA5D685E4600}"/>
          </ac:spMkLst>
        </pc:spChg>
        <pc:spChg chg="mod">
          <ac:chgData name="Anna Ameda" userId="8510c84edc69ab8b" providerId="LiveId" clId="{E69E67BA-211E-40A4-9BB1-9399149C949A}" dt="2025-03-09T07:17:18.050" v="4272" actId="2711"/>
          <ac:spMkLst>
            <pc:docMk/>
            <pc:sldMk cId="3117361186" sldId="354"/>
            <ac:spMk id="3" creationId="{62EB1C12-C81A-9226-CCB4-79D2E6B2FDBE}"/>
          </ac:spMkLst>
        </pc:spChg>
        <pc:picChg chg="add del mod">
          <ac:chgData name="Anna Ameda" userId="8510c84edc69ab8b" providerId="LiveId" clId="{E69E67BA-211E-40A4-9BB1-9399149C949A}" dt="2025-03-09T08:11:48.871" v="4510" actId="34818"/>
          <ac:picMkLst>
            <pc:docMk/>
            <pc:sldMk cId="3117361186" sldId="354"/>
            <ac:picMk id="4" creationId="{44FC5EFA-8083-60DC-EBBA-8C8DEFF94810}"/>
          </ac:picMkLst>
        </pc:picChg>
      </pc:sldChg>
      <pc:sldChg chg="addSp delSp modSp new mod modTransition">
        <pc:chgData name="Anna Ameda" userId="8510c84edc69ab8b" providerId="LiveId" clId="{E69E67BA-211E-40A4-9BB1-9399149C949A}" dt="2025-03-09T08:11:48.871" v="4510" actId="34818"/>
        <pc:sldMkLst>
          <pc:docMk/>
          <pc:sldMk cId="894563064" sldId="355"/>
        </pc:sldMkLst>
        <pc:spChg chg="mod">
          <ac:chgData name="Anna Ameda" userId="8510c84edc69ab8b" providerId="LiveId" clId="{E69E67BA-211E-40A4-9BB1-9399149C949A}" dt="2025-03-09T07:18:07.932" v="4282" actId="2711"/>
          <ac:spMkLst>
            <pc:docMk/>
            <pc:sldMk cId="894563064" sldId="355"/>
            <ac:spMk id="2" creationId="{1CD6EDDD-3C69-CEE0-4716-DBE583337AD9}"/>
          </ac:spMkLst>
        </pc:spChg>
        <pc:spChg chg="mod">
          <ac:chgData name="Anna Ameda" userId="8510c84edc69ab8b" providerId="LiveId" clId="{E69E67BA-211E-40A4-9BB1-9399149C949A}" dt="2025-03-09T07:18:12.014" v="4284" actId="27636"/>
          <ac:spMkLst>
            <pc:docMk/>
            <pc:sldMk cId="894563064" sldId="355"/>
            <ac:spMk id="3" creationId="{2F6E399D-363F-9FA0-38A0-394FBC3518C9}"/>
          </ac:spMkLst>
        </pc:spChg>
        <pc:picChg chg="add del mod">
          <ac:chgData name="Anna Ameda" userId="8510c84edc69ab8b" providerId="LiveId" clId="{E69E67BA-211E-40A4-9BB1-9399149C949A}" dt="2025-03-09T08:11:48.871" v="4510" actId="34818"/>
          <ac:picMkLst>
            <pc:docMk/>
            <pc:sldMk cId="894563064" sldId="355"/>
            <ac:picMk id="4" creationId="{1A093830-AAC8-C5B6-79B6-9EAF3228A0F7}"/>
          </ac:picMkLst>
        </pc:picChg>
      </pc:sldChg>
      <pc:sldChg chg="addSp delSp modSp new mod modTransition">
        <pc:chgData name="Anna Ameda" userId="8510c84edc69ab8b" providerId="LiveId" clId="{E69E67BA-211E-40A4-9BB1-9399149C949A}" dt="2025-03-09T08:11:48.871" v="4510" actId="34818"/>
        <pc:sldMkLst>
          <pc:docMk/>
          <pc:sldMk cId="3822337973" sldId="356"/>
        </pc:sldMkLst>
        <pc:spChg chg="mod">
          <ac:chgData name="Anna Ameda" userId="8510c84edc69ab8b" providerId="LiveId" clId="{E69E67BA-211E-40A4-9BB1-9399149C949A}" dt="2025-03-07T18:58:37.467" v="3643" actId="2711"/>
          <ac:spMkLst>
            <pc:docMk/>
            <pc:sldMk cId="3822337973" sldId="356"/>
            <ac:spMk id="2" creationId="{01C24322-43A5-F590-029C-6B2201412759}"/>
          </ac:spMkLst>
        </pc:spChg>
        <pc:spChg chg="mod">
          <ac:chgData name="Anna Ameda" userId="8510c84edc69ab8b" providerId="LiveId" clId="{E69E67BA-211E-40A4-9BB1-9399149C949A}" dt="2025-03-09T07:32:59.188" v="4481" actId="20577"/>
          <ac:spMkLst>
            <pc:docMk/>
            <pc:sldMk cId="3822337973" sldId="356"/>
            <ac:spMk id="3" creationId="{2543765F-1289-F0FB-2616-523CF30FF9FF}"/>
          </ac:spMkLst>
        </pc:spChg>
        <pc:picChg chg="add del mod">
          <ac:chgData name="Anna Ameda" userId="8510c84edc69ab8b" providerId="LiveId" clId="{E69E67BA-211E-40A4-9BB1-9399149C949A}" dt="2025-03-09T08:11:48.871" v="4510" actId="34818"/>
          <ac:picMkLst>
            <pc:docMk/>
            <pc:sldMk cId="3822337973" sldId="356"/>
            <ac:picMk id="4" creationId="{53A24E2D-63C1-BA47-1713-1D99E3D3C1F2}"/>
          </ac:picMkLst>
        </pc:picChg>
      </pc:sldChg>
      <pc:sldChg chg="addSp delSp modSp new mod modTransition">
        <pc:chgData name="Anna Ameda" userId="8510c84edc69ab8b" providerId="LiveId" clId="{E69E67BA-211E-40A4-9BB1-9399149C949A}" dt="2025-03-09T08:11:48.871" v="4510" actId="34818"/>
        <pc:sldMkLst>
          <pc:docMk/>
          <pc:sldMk cId="2524646908" sldId="357"/>
        </pc:sldMkLst>
        <pc:spChg chg="mod">
          <ac:chgData name="Anna Ameda" userId="8510c84edc69ab8b" providerId="LiveId" clId="{E69E67BA-211E-40A4-9BB1-9399149C949A}" dt="2025-03-07T19:06:01.275" v="3785" actId="20577"/>
          <ac:spMkLst>
            <pc:docMk/>
            <pc:sldMk cId="2524646908" sldId="357"/>
            <ac:spMk id="2" creationId="{B010FBEC-FE1D-C6E2-F7CA-6B5346F65049}"/>
          </ac:spMkLst>
        </pc:spChg>
        <pc:spChg chg="mod">
          <ac:chgData name="Anna Ameda" userId="8510c84edc69ab8b" providerId="LiveId" clId="{E69E67BA-211E-40A4-9BB1-9399149C949A}" dt="2025-03-07T19:05:49.721" v="3782" actId="27636"/>
          <ac:spMkLst>
            <pc:docMk/>
            <pc:sldMk cId="2524646908" sldId="357"/>
            <ac:spMk id="3" creationId="{18FC911E-4211-DD0C-6AEC-EC416AAB3BD5}"/>
          </ac:spMkLst>
        </pc:spChg>
        <pc:picChg chg="add del mod">
          <ac:chgData name="Anna Ameda" userId="8510c84edc69ab8b" providerId="LiveId" clId="{E69E67BA-211E-40A4-9BB1-9399149C949A}" dt="2025-03-09T08:11:48.871" v="4510" actId="34818"/>
          <ac:picMkLst>
            <pc:docMk/>
            <pc:sldMk cId="2524646908" sldId="357"/>
            <ac:picMk id="4" creationId="{49B73AAF-6848-DE38-B122-F8D1589AE4A4}"/>
          </ac:picMkLst>
        </pc:picChg>
      </pc:sldChg>
      <pc:sldChg chg="addSp delSp modSp new mod modTransition">
        <pc:chgData name="Anna Ameda" userId="8510c84edc69ab8b" providerId="LiveId" clId="{E69E67BA-211E-40A4-9BB1-9399149C949A}" dt="2025-03-09T08:11:48.871" v="4510" actId="34818"/>
        <pc:sldMkLst>
          <pc:docMk/>
          <pc:sldMk cId="908923401" sldId="358"/>
        </pc:sldMkLst>
        <pc:spChg chg="mod">
          <ac:chgData name="Anna Ameda" userId="8510c84edc69ab8b" providerId="LiveId" clId="{E69E67BA-211E-40A4-9BB1-9399149C949A}" dt="2025-03-07T19:29:17.409" v="4041" actId="114"/>
          <ac:spMkLst>
            <pc:docMk/>
            <pc:sldMk cId="908923401" sldId="358"/>
            <ac:spMk id="2" creationId="{4BBF2914-CE27-8A6A-94E2-A004FBDA88D8}"/>
          </ac:spMkLst>
        </pc:spChg>
        <pc:spChg chg="mod">
          <ac:chgData name="Anna Ameda" userId="8510c84edc69ab8b" providerId="LiveId" clId="{E69E67BA-211E-40A4-9BB1-9399149C949A}" dt="2025-03-07T19:29:33.642" v="4048" actId="115"/>
          <ac:spMkLst>
            <pc:docMk/>
            <pc:sldMk cId="908923401" sldId="358"/>
            <ac:spMk id="3" creationId="{4548713B-E6AC-A88C-CFE3-0F0F7A0E959B}"/>
          </ac:spMkLst>
        </pc:spChg>
        <pc:picChg chg="add del mod">
          <ac:chgData name="Anna Ameda" userId="8510c84edc69ab8b" providerId="LiveId" clId="{E69E67BA-211E-40A4-9BB1-9399149C949A}" dt="2025-03-09T08:11:48.871" v="4510" actId="34818"/>
          <ac:picMkLst>
            <pc:docMk/>
            <pc:sldMk cId="908923401" sldId="358"/>
            <ac:picMk id="4" creationId="{4086F924-F0F2-851B-2817-204F5D83484D}"/>
          </ac:picMkLst>
        </pc:picChg>
      </pc:sldChg>
      <pc:sldChg chg="addSp delSp modSp new mod modTransition">
        <pc:chgData name="Anna Ameda" userId="8510c84edc69ab8b" providerId="LiveId" clId="{E69E67BA-211E-40A4-9BB1-9399149C949A}" dt="2025-03-09T08:11:48.871" v="4510" actId="34818"/>
        <pc:sldMkLst>
          <pc:docMk/>
          <pc:sldMk cId="3503055972" sldId="359"/>
        </pc:sldMkLst>
        <pc:spChg chg="mod">
          <ac:chgData name="Anna Ameda" userId="8510c84edc69ab8b" providerId="LiveId" clId="{E69E67BA-211E-40A4-9BB1-9399149C949A}" dt="2025-03-09T07:29:20.539" v="4419" actId="313"/>
          <ac:spMkLst>
            <pc:docMk/>
            <pc:sldMk cId="3503055972" sldId="359"/>
            <ac:spMk id="2" creationId="{80C36580-63AB-9865-853E-775A7E34605F}"/>
          </ac:spMkLst>
        </pc:spChg>
        <pc:spChg chg="mod">
          <ac:chgData name="Anna Ameda" userId="8510c84edc69ab8b" providerId="LiveId" clId="{E69E67BA-211E-40A4-9BB1-9399149C949A}" dt="2025-03-09T07:29:28.305" v="4423" actId="27636"/>
          <ac:spMkLst>
            <pc:docMk/>
            <pc:sldMk cId="3503055972" sldId="359"/>
            <ac:spMk id="3" creationId="{DA20FBD1-A4E8-F031-F030-15A9D0FE85DD}"/>
          </ac:spMkLst>
        </pc:spChg>
        <pc:picChg chg="add del mod">
          <ac:chgData name="Anna Ameda" userId="8510c84edc69ab8b" providerId="LiveId" clId="{E69E67BA-211E-40A4-9BB1-9399149C949A}" dt="2025-03-09T08:11:48.871" v="4510" actId="34818"/>
          <ac:picMkLst>
            <pc:docMk/>
            <pc:sldMk cId="3503055972" sldId="359"/>
            <ac:picMk id="4" creationId="{1855F441-E0D6-5BEF-24D8-CFB56EBEAC0C}"/>
          </ac:picMkLst>
        </pc:picChg>
      </pc:sldChg>
      <pc:sldChg chg="addSp delSp modSp new mod modTransition">
        <pc:chgData name="Anna Ameda" userId="8510c84edc69ab8b" providerId="LiveId" clId="{E69E67BA-211E-40A4-9BB1-9399149C949A}" dt="2025-03-09T08:11:48.871" v="4510" actId="34818"/>
        <pc:sldMkLst>
          <pc:docMk/>
          <pc:sldMk cId="3019612790" sldId="360"/>
        </pc:sldMkLst>
        <pc:spChg chg="mod">
          <ac:chgData name="Anna Ameda" userId="8510c84edc69ab8b" providerId="LiveId" clId="{E69E67BA-211E-40A4-9BB1-9399149C949A}" dt="2025-03-09T07:30:05.210" v="4426"/>
          <ac:spMkLst>
            <pc:docMk/>
            <pc:sldMk cId="3019612790" sldId="360"/>
            <ac:spMk id="2" creationId="{71D491FB-1A22-F2E6-DF7B-B5FD2118D161}"/>
          </ac:spMkLst>
        </pc:spChg>
        <pc:spChg chg="mod">
          <ac:chgData name="Anna Ameda" userId="8510c84edc69ab8b" providerId="LiveId" clId="{E69E67BA-211E-40A4-9BB1-9399149C949A}" dt="2025-03-09T08:07:57.511" v="4493" actId="114"/>
          <ac:spMkLst>
            <pc:docMk/>
            <pc:sldMk cId="3019612790" sldId="360"/>
            <ac:spMk id="3" creationId="{566F0D62-22E7-4A1E-DF31-A0D1AE13DAE6}"/>
          </ac:spMkLst>
        </pc:spChg>
        <pc:picChg chg="add del mod">
          <ac:chgData name="Anna Ameda" userId="8510c84edc69ab8b" providerId="LiveId" clId="{E69E67BA-211E-40A4-9BB1-9399149C949A}" dt="2025-03-09T08:11:48.871" v="4510" actId="34818"/>
          <ac:picMkLst>
            <pc:docMk/>
            <pc:sldMk cId="3019612790" sldId="360"/>
            <ac:picMk id="4" creationId="{BE06E927-EB3F-FE88-BC53-6526CF786E5B}"/>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0FEEF88-3339-B81F-8967-C1C73942051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B8A43E-6E93-82F8-BDFF-0FE007B44B9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5B051CF-27AA-4236-A742-738C6426B9EC}" type="datetime1">
              <a:rPr lang="en-GB" smtClean="0"/>
              <a:t>10/03/2025</a:t>
            </a:fld>
            <a:endParaRPr lang="en-US"/>
          </a:p>
        </p:txBody>
      </p:sp>
      <p:sp>
        <p:nvSpPr>
          <p:cNvPr id="4" name="Footer Placeholder 3">
            <a:extLst>
              <a:ext uri="{FF2B5EF4-FFF2-40B4-BE49-F238E27FC236}">
                <a16:creationId xmlns:a16="http://schemas.microsoft.com/office/drawing/2014/main" id="{F11D4C00-C15F-2707-17CB-41148069A0D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US"/>
              <a:t>http://quickcontractug.com/</a:t>
            </a:r>
          </a:p>
        </p:txBody>
      </p:sp>
      <p:sp>
        <p:nvSpPr>
          <p:cNvPr id="5" name="Slide Number Placeholder 4">
            <a:extLst>
              <a:ext uri="{FF2B5EF4-FFF2-40B4-BE49-F238E27FC236}">
                <a16:creationId xmlns:a16="http://schemas.microsoft.com/office/drawing/2014/main" id="{5D8F94D5-D3E1-83C2-4329-F74B5984A37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955F2AD-7282-4F1D-95AC-7D6CC8741C8D}" type="slidenum">
              <a:rPr lang="en-US" smtClean="0"/>
              <a:t>‹#›</a:t>
            </a:fld>
            <a:endParaRPr lang="en-US"/>
          </a:p>
        </p:txBody>
      </p:sp>
    </p:spTree>
    <p:extLst>
      <p:ext uri="{BB962C8B-B14F-4D97-AF65-F5344CB8AC3E}">
        <p14:creationId xmlns:p14="http://schemas.microsoft.com/office/powerpoint/2010/main" val="3303290099"/>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5F6B7A-82E4-4AAE-A5F1-36040E1A402A}" type="datetime1">
              <a:rPr lang="en-GB" smtClean="0"/>
              <a:t>10/03/2025</a:t>
            </a:fld>
            <a:endParaRPr lang="en-U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G"/>
              <a:t>http://quickcontractug.com/</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5DE6F7-A10F-464B-AB49-E023D0B3B0F4}" type="slidenum">
              <a:rPr lang="en-UG" smtClean="0"/>
              <a:t>‹#›</a:t>
            </a:fld>
            <a:endParaRPr lang="en-UG"/>
          </a:p>
        </p:txBody>
      </p:sp>
    </p:spTree>
    <p:extLst>
      <p:ext uri="{BB962C8B-B14F-4D97-AF65-F5344CB8AC3E}">
        <p14:creationId xmlns:p14="http://schemas.microsoft.com/office/powerpoint/2010/main" val="2286162239"/>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lawteacher.net/cases/thomas-v-thomas.php" TargetMode="External"/><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A5DE6F7-A10F-464B-AB49-E023D0B3B0F4}" type="slidenum">
              <a:rPr lang="en-UG" smtClean="0"/>
              <a:t>1</a:t>
            </a:fld>
            <a:endParaRPr lang="en-UG"/>
          </a:p>
        </p:txBody>
      </p:sp>
      <p:sp>
        <p:nvSpPr>
          <p:cNvPr id="5" name="Footer Placeholder 4">
            <a:extLst>
              <a:ext uri="{FF2B5EF4-FFF2-40B4-BE49-F238E27FC236}">
                <a16:creationId xmlns:a16="http://schemas.microsoft.com/office/drawing/2014/main" id="{1FAA19EA-C1F0-12F2-4219-8EE012FAE63F}"/>
              </a:ext>
            </a:extLst>
          </p:cNvPr>
          <p:cNvSpPr>
            <a:spLocks noGrp="1"/>
          </p:cNvSpPr>
          <p:nvPr>
            <p:ph type="ftr" sz="quarter" idx="4"/>
          </p:nvPr>
        </p:nvSpPr>
        <p:spPr/>
        <p:txBody>
          <a:bodyPr/>
          <a:lstStyle/>
          <a:p>
            <a:r>
              <a:rPr lang="en-UG"/>
              <a:t>http://quickcontractug.com/</a:t>
            </a:r>
          </a:p>
        </p:txBody>
      </p:sp>
      <p:sp>
        <p:nvSpPr>
          <p:cNvPr id="6" name="Date Placeholder 5">
            <a:extLst>
              <a:ext uri="{FF2B5EF4-FFF2-40B4-BE49-F238E27FC236}">
                <a16:creationId xmlns:a16="http://schemas.microsoft.com/office/drawing/2014/main" id="{601956F7-47B5-8F5E-C5DC-C59344ED81B7}"/>
              </a:ext>
            </a:extLst>
          </p:cNvPr>
          <p:cNvSpPr>
            <a:spLocks noGrp="1"/>
          </p:cNvSpPr>
          <p:nvPr>
            <p:ph type="dt" idx="1"/>
          </p:nvPr>
        </p:nvSpPr>
        <p:spPr/>
        <p:txBody>
          <a:bodyPr/>
          <a:lstStyle/>
          <a:p>
            <a:fld id="{9CE33C8B-0293-4ECD-AFF6-7C6A7ACC312E}" type="datetime1">
              <a:rPr lang="en-GB" smtClean="0"/>
              <a:t>10/03/2025</a:t>
            </a:fld>
            <a:endParaRPr lang="en-UG"/>
          </a:p>
        </p:txBody>
      </p:sp>
    </p:spTree>
    <p:extLst>
      <p:ext uri="{BB962C8B-B14F-4D97-AF65-F5344CB8AC3E}">
        <p14:creationId xmlns:p14="http://schemas.microsoft.com/office/powerpoint/2010/main" val="16343842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lphaLcParenR"/>
            </a:pPr>
            <a:r>
              <a:rPr lang="en-US" b="1" i="1" dirty="0"/>
              <a:t>READ –  Executed and Executory Consideration.</a:t>
            </a:r>
          </a:p>
          <a:p>
            <a:pPr marL="228600" indent="-228600">
              <a:buFont typeface="+mj-lt"/>
              <a:buAutoNum type="alphaLcParenR"/>
            </a:pPr>
            <a:r>
              <a:rPr lang="en-US" b="1" i="1" dirty="0"/>
              <a:t>READ -  Sufficiency of Consideration</a:t>
            </a:r>
          </a:p>
          <a:p>
            <a:pPr marL="0" indent="0">
              <a:buFont typeface="+mj-lt"/>
              <a:buNone/>
            </a:pPr>
            <a:r>
              <a:rPr lang="en-US" b="1" i="1" dirty="0">
                <a:solidFill>
                  <a:srgbClr val="212529"/>
                </a:solidFill>
                <a:effectLst/>
                <a:latin typeface="-apple-system"/>
              </a:rPr>
              <a:t>The case of </a:t>
            </a:r>
            <a:r>
              <a:rPr lang="en-US" b="1" i="1" u="sng" dirty="0">
                <a:solidFill>
                  <a:srgbClr val="003068"/>
                </a:solidFill>
                <a:effectLst/>
                <a:latin typeface="-apple-system"/>
                <a:hlinkClick r:id="rId3"/>
              </a:rPr>
              <a:t>Thomas v Thomas</a:t>
            </a:r>
            <a:r>
              <a:rPr lang="en-US" b="1" i="1" dirty="0">
                <a:solidFill>
                  <a:srgbClr val="212529"/>
                </a:solidFill>
                <a:effectLst/>
                <a:latin typeface="-apple-system"/>
              </a:rPr>
              <a:t> (1842) 2 QB 851 highlights this principle in operation. This case involved the rental of a property for the cost of £1. It was argued that this £1 could not be considered valid consideration due to the actual value of the property rental significantly exceeding the £1 consideration. </a:t>
            </a:r>
            <a:r>
              <a:rPr lang="en-US" b="0" i="1" dirty="0">
                <a:solidFill>
                  <a:srgbClr val="212529"/>
                </a:solidFill>
                <a:effectLst/>
                <a:latin typeface="-apple-system"/>
              </a:rPr>
              <a:t>The courts ruled that this was irrelevant; the fact that there was some consideration made it valid.</a:t>
            </a:r>
          </a:p>
          <a:p>
            <a:pPr marL="0" indent="0">
              <a:buFont typeface="+mj-lt"/>
              <a:buNone/>
            </a:pPr>
            <a:endParaRPr lang="en-US" b="1" i="1" dirty="0">
              <a:solidFill>
                <a:srgbClr val="212529"/>
              </a:solidFill>
              <a:effectLst/>
              <a:latin typeface="-apple-system"/>
            </a:endParaRPr>
          </a:p>
        </p:txBody>
      </p:sp>
      <p:sp>
        <p:nvSpPr>
          <p:cNvPr id="4" name="Slide Number Placeholder 3"/>
          <p:cNvSpPr>
            <a:spLocks noGrp="1"/>
          </p:cNvSpPr>
          <p:nvPr>
            <p:ph type="sldNum" sz="quarter" idx="5"/>
          </p:nvPr>
        </p:nvSpPr>
        <p:spPr/>
        <p:txBody>
          <a:bodyPr/>
          <a:lstStyle/>
          <a:p>
            <a:fld id="{0A5DE6F7-A10F-464B-AB49-E023D0B3B0F4}" type="slidenum">
              <a:rPr lang="en-UG" smtClean="0"/>
              <a:t>30</a:t>
            </a:fld>
            <a:endParaRPr lang="en-UG"/>
          </a:p>
        </p:txBody>
      </p:sp>
      <p:sp>
        <p:nvSpPr>
          <p:cNvPr id="5" name="Footer Placeholder 4">
            <a:extLst>
              <a:ext uri="{FF2B5EF4-FFF2-40B4-BE49-F238E27FC236}">
                <a16:creationId xmlns:a16="http://schemas.microsoft.com/office/drawing/2014/main" id="{10E243C3-DE8D-DF38-4A49-7B77862CBDEF}"/>
              </a:ext>
            </a:extLst>
          </p:cNvPr>
          <p:cNvSpPr>
            <a:spLocks noGrp="1"/>
          </p:cNvSpPr>
          <p:nvPr>
            <p:ph type="ftr" sz="quarter" idx="4"/>
          </p:nvPr>
        </p:nvSpPr>
        <p:spPr/>
        <p:txBody>
          <a:bodyPr/>
          <a:lstStyle/>
          <a:p>
            <a:r>
              <a:rPr lang="en-UG"/>
              <a:t>http://quickcontractug.com/</a:t>
            </a:r>
          </a:p>
        </p:txBody>
      </p:sp>
      <p:sp>
        <p:nvSpPr>
          <p:cNvPr id="6" name="Date Placeholder 5">
            <a:extLst>
              <a:ext uri="{FF2B5EF4-FFF2-40B4-BE49-F238E27FC236}">
                <a16:creationId xmlns:a16="http://schemas.microsoft.com/office/drawing/2014/main" id="{16B55A66-A01D-AE83-1A39-D6F89B821C93}"/>
              </a:ext>
            </a:extLst>
          </p:cNvPr>
          <p:cNvSpPr>
            <a:spLocks noGrp="1"/>
          </p:cNvSpPr>
          <p:nvPr>
            <p:ph type="dt" idx="1"/>
          </p:nvPr>
        </p:nvSpPr>
        <p:spPr/>
        <p:txBody>
          <a:bodyPr/>
          <a:lstStyle/>
          <a:p>
            <a:fld id="{CEDC3987-0EA8-4519-8E59-0A04E1FD5E57}" type="datetime1">
              <a:rPr lang="en-GB" smtClean="0"/>
              <a:t>10/03/2025</a:t>
            </a:fld>
            <a:endParaRPr lang="en-UG"/>
          </a:p>
        </p:txBody>
      </p:sp>
    </p:spTree>
    <p:extLst>
      <p:ext uri="{BB962C8B-B14F-4D97-AF65-F5344CB8AC3E}">
        <p14:creationId xmlns:p14="http://schemas.microsoft.com/office/powerpoint/2010/main" val="19171364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Arial" panose="020B0604020202020204" pitchFamily="34" charset="0"/>
              <a:buNone/>
            </a:pPr>
            <a:r>
              <a:rPr lang="en-US" dirty="0"/>
              <a:t>Facts; </a:t>
            </a:r>
            <a:r>
              <a:rPr lang="en-US" b="0" i="0" dirty="0">
                <a:solidFill>
                  <a:srgbClr val="404040"/>
                </a:solidFill>
                <a:effectLst/>
                <a:latin typeface="Inter"/>
              </a:rPr>
              <a:t>The claimant, </a:t>
            </a:r>
            <a:r>
              <a:rPr lang="en-US" b="1" i="1" dirty="0">
                <a:solidFill>
                  <a:srgbClr val="404040"/>
                </a:solidFill>
                <a:effectLst/>
                <a:latin typeface="Inter"/>
              </a:rPr>
              <a:t>Cole, owed </a:t>
            </a:r>
            <a:r>
              <a:rPr lang="en-US" b="1" i="1" dirty="0" err="1">
                <a:solidFill>
                  <a:srgbClr val="404040"/>
                </a:solidFill>
                <a:effectLst/>
                <a:latin typeface="Inter"/>
              </a:rPr>
              <a:t>Pinnel</a:t>
            </a:r>
            <a:r>
              <a:rPr lang="en-US" b="1" i="1" dirty="0">
                <a:solidFill>
                  <a:srgbClr val="404040"/>
                </a:solidFill>
                <a:effectLst/>
                <a:latin typeface="Inter"/>
              </a:rPr>
              <a:t> a debt of £8 10s, due on November 11.At </a:t>
            </a:r>
            <a:r>
              <a:rPr lang="en-US" b="1" i="1" dirty="0" err="1">
                <a:solidFill>
                  <a:srgbClr val="404040"/>
                </a:solidFill>
                <a:effectLst/>
                <a:latin typeface="Inter"/>
              </a:rPr>
              <a:t>Pinnel's</a:t>
            </a:r>
            <a:r>
              <a:rPr lang="en-US" b="1" i="1" dirty="0">
                <a:solidFill>
                  <a:srgbClr val="404040"/>
                </a:solidFill>
                <a:effectLst/>
                <a:latin typeface="Inter"/>
              </a:rPr>
              <a:t> request, Cole paid £5 2s 6d on October 1, and </a:t>
            </a:r>
            <a:r>
              <a:rPr lang="en-US" b="1" i="1" dirty="0" err="1">
                <a:solidFill>
                  <a:srgbClr val="404040"/>
                </a:solidFill>
                <a:effectLst/>
                <a:latin typeface="Inter"/>
              </a:rPr>
              <a:t>Pinnel</a:t>
            </a:r>
            <a:r>
              <a:rPr lang="en-US" b="1" i="1" dirty="0">
                <a:solidFill>
                  <a:srgbClr val="404040"/>
                </a:solidFill>
                <a:effectLst/>
                <a:latin typeface="Inter"/>
              </a:rPr>
              <a:t> accepted this part payment as full satisfaction of the debt. Later, </a:t>
            </a:r>
            <a:r>
              <a:rPr lang="en-US" b="1" i="1" dirty="0" err="1">
                <a:solidFill>
                  <a:srgbClr val="404040"/>
                </a:solidFill>
                <a:effectLst/>
                <a:latin typeface="Inter"/>
              </a:rPr>
              <a:t>Pinnel</a:t>
            </a:r>
            <a:r>
              <a:rPr lang="en-US" b="1" i="1" dirty="0">
                <a:solidFill>
                  <a:srgbClr val="404040"/>
                </a:solidFill>
                <a:effectLst/>
                <a:latin typeface="Inter"/>
              </a:rPr>
              <a:t> sued Cole for the remaining £3 7s 6d.</a:t>
            </a:r>
          </a:p>
          <a:p>
            <a:endParaRPr lang="en-US" dirty="0"/>
          </a:p>
        </p:txBody>
      </p:sp>
      <p:sp>
        <p:nvSpPr>
          <p:cNvPr id="4" name="Slide Number Placeholder 3"/>
          <p:cNvSpPr>
            <a:spLocks noGrp="1"/>
          </p:cNvSpPr>
          <p:nvPr>
            <p:ph type="sldNum" sz="quarter" idx="5"/>
          </p:nvPr>
        </p:nvSpPr>
        <p:spPr/>
        <p:txBody>
          <a:bodyPr/>
          <a:lstStyle/>
          <a:p>
            <a:fld id="{0A5DE6F7-A10F-464B-AB49-E023D0B3B0F4}" type="slidenum">
              <a:rPr lang="en-UG" smtClean="0"/>
              <a:t>32</a:t>
            </a:fld>
            <a:endParaRPr lang="en-UG"/>
          </a:p>
        </p:txBody>
      </p:sp>
      <p:sp>
        <p:nvSpPr>
          <p:cNvPr id="5" name="Footer Placeholder 4">
            <a:extLst>
              <a:ext uri="{FF2B5EF4-FFF2-40B4-BE49-F238E27FC236}">
                <a16:creationId xmlns:a16="http://schemas.microsoft.com/office/drawing/2014/main" id="{F8DF6A43-9C66-3CB6-A12C-CF77823F647E}"/>
              </a:ext>
            </a:extLst>
          </p:cNvPr>
          <p:cNvSpPr>
            <a:spLocks noGrp="1"/>
          </p:cNvSpPr>
          <p:nvPr>
            <p:ph type="ftr" sz="quarter" idx="4"/>
          </p:nvPr>
        </p:nvSpPr>
        <p:spPr/>
        <p:txBody>
          <a:bodyPr/>
          <a:lstStyle/>
          <a:p>
            <a:r>
              <a:rPr lang="en-UG"/>
              <a:t>http://quickcontractug.com/</a:t>
            </a:r>
          </a:p>
        </p:txBody>
      </p:sp>
      <p:sp>
        <p:nvSpPr>
          <p:cNvPr id="6" name="Date Placeholder 5">
            <a:extLst>
              <a:ext uri="{FF2B5EF4-FFF2-40B4-BE49-F238E27FC236}">
                <a16:creationId xmlns:a16="http://schemas.microsoft.com/office/drawing/2014/main" id="{6D5276D9-2D49-F2D6-78FD-28E0F66E54AB}"/>
              </a:ext>
            </a:extLst>
          </p:cNvPr>
          <p:cNvSpPr>
            <a:spLocks noGrp="1"/>
          </p:cNvSpPr>
          <p:nvPr>
            <p:ph type="dt" idx="1"/>
          </p:nvPr>
        </p:nvSpPr>
        <p:spPr/>
        <p:txBody>
          <a:bodyPr/>
          <a:lstStyle/>
          <a:p>
            <a:fld id="{F1225191-0AAB-4490-95E5-5E2E31C59AE1}" type="datetime1">
              <a:rPr lang="en-GB" smtClean="0"/>
              <a:t>10/03/2025</a:t>
            </a:fld>
            <a:endParaRPr lang="en-UG"/>
          </a:p>
        </p:txBody>
      </p:sp>
    </p:spTree>
    <p:extLst>
      <p:ext uri="{BB962C8B-B14F-4D97-AF65-F5344CB8AC3E}">
        <p14:creationId xmlns:p14="http://schemas.microsoft.com/office/powerpoint/2010/main" val="35718889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Difference with social contracts. BALFOUR V BALFOUR </a:t>
            </a:r>
            <a:endParaRPr lang="en-UG" dirty="0"/>
          </a:p>
        </p:txBody>
      </p:sp>
      <p:sp>
        <p:nvSpPr>
          <p:cNvPr id="4" name="Slide Number Placeholder 3"/>
          <p:cNvSpPr>
            <a:spLocks noGrp="1"/>
          </p:cNvSpPr>
          <p:nvPr>
            <p:ph type="sldNum" sz="quarter" idx="5"/>
          </p:nvPr>
        </p:nvSpPr>
        <p:spPr/>
        <p:txBody>
          <a:bodyPr/>
          <a:lstStyle/>
          <a:p>
            <a:fld id="{0A5DE6F7-A10F-464B-AB49-E023D0B3B0F4}" type="slidenum">
              <a:rPr lang="en-UG" smtClean="0"/>
              <a:t>33</a:t>
            </a:fld>
            <a:endParaRPr lang="en-UG"/>
          </a:p>
        </p:txBody>
      </p:sp>
      <p:sp>
        <p:nvSpPr>
          <p:cNvPr id="5" name="Footer Placeholder 4">
            <a:extLst>
              <a:ext uri="{FF2B5EF4-FFF2-40B4-BE49-F238E27FC236}">
                <a16:creationId xmlns:a16="http://schemas.microsoft.com/office/drawing/2014/main" id="{C8734759-0C2C-3B17-5C69-FFD0DC504BA4}"/>
              </a:ext>
            </a:extLst>
          </p:cNvPr>
          <p:cNvSpPr>
            <a:spLocks noGrp="1"/>
          </p:cNvSpPr>
          <p:nvPr>
            <p:ph type="ftr" sz="quarter" idx="4"/>
          </p:nvPr>
        </p:nvSpPr>
        <p:spPr/>
        <p:txBody>
          <a:bodyPr/>
          <a:lstStyle/>
          <a:p>
            <a:r>
              <a:rPr lang="en-UG"/>
              <a:t>http://quickcontractug.com/</a:t>
            </a:r>
          </a:p>
        </p:txBody>
      </p:sp>
      <p:sp>
        <p:nvSpPr>
          <p:cNvPr id="6" name="Date Placeholder 5">
            <a:extLst>
              <a:ext uri="{FF2B5EF4-FFF2-40B4-BE49-F238E27FC236}">
                <a16:creationId xmlns:a16="http://schemas.microsoft.com/office/drawing/2014/main" id="{092F8244-BBEE-B417-7E67-4210E1D9B59C}"/>
              </a:ext>
            </a:extLst>
          </p:cNvPr>
          <p:cNvSpPr>
            <a:spLocks noGrp="1"/>
          </p:cNvSpPr>
          <p:nvPr>
            <p:ph type="dt" idx="1"/>
          </p:nvPr>
        </p:nvSpPr>
        <p:spPr/>
        <p:txBody>
          <a:bodyPr/>
          <a:lstStyle/>
          <a:p>
            <a:fld id="{8D34DBCF-4A0F-4D10-9E7C-E493F22AB6C7}" type="datetime1">
              <a:rPr lang="en-GB" smtClean="0"/>
              <a:t>10/03/2025</a:t>
            </a:fld>
            <a:endParaRPr lang="en-UG"/>
          </a:p>
        </p:txBody>
      </p:sp>
    </p:spTree>
    <p:extLst>
      <p:ext uri="{BB962C8B-B14F-4D97-AF65-F5344CB8AC3E}">
        <p14:creationId xmlns:p14="http://schemas.microsoft.com/office/powerpoint/2010/main" val="14120461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i="1" dirty="0">
                <a:effectLst/>
                <a:latin typeface="Maiandra GD" panose="020E0502030308020204" pitchFamily="34" charset="0"/>
                <a:ea typeface="Times New Roman" panose="02020603050405020304" pitchFamily="18" charset="0"/>
                <a:cs typeface="Times New Roman" panose="02020603050405020304" pitchFamily="18" charset="0"/>
              </a:rPr>
              <a:t>DUNLOPV SELFRIDGE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Maiandra GD" panose="020E0502030308020204" pitchFamily="34" charset="0"/>
                <a:ea typeface="Times New Roman" panose="02020603050405020304" pitchFamily="18" charset="0"/>
              </a:rPr>
              <a:t>The Plaintiff sold tyres to Dew Company where by Dew and company agreed not to sell the tyres below the price list provided and it was also agreed that Dew and company would obtain similar arrangements with other dealers.  Dew and company sold the tyres to Selfridge and it was agreed that they would not sell the goods below the price provided. Selfridge breached this arrangement and Dunlop sued for breach of contract. </a:t>
            </a:r>
            <a:r>
              <a:rPr lang="en-US" sz="1800" b="1" dirty="0">
                <a:effectLst/>
                <a:latin typeface="Maiandra GD" panose="020E0502030308020204" pitchFamily="34" charset="0"/>
                <a:ea typeface="Times New Roman" panose="02020603050405020304" pitchFamily="18" charset="0"/>
              </a:rPr>
              <a:t>Court observed that the plaintiff had no right of action because no consideration moved from Selfridges to them. </a:t>
            </a:r>
            <a:endParaRPr lang="en-UG" sz="1800" b="1" dirty="0">
              <a:effectLst/>
              <a:latin typeface="Times New Roman" panose="02020603050405020304" pitchFamily="18" charset="0"/>
              <a:ea typeface="Times New Roman" panose="02020603050405020304" pitchFamily="18" charset="0"/>
            </a:endParaRPr>
          </a:p>
          <a:p>
            <a:r>
              <a:rPr lang="en-US" sz="1800" b="1" dirty="0">
                <a:effectLst/>
                <a:latin typeface="Maiandra GD" panose="020E0502030308020204" pitchFamily="34" charset="0"/>
                <a:ea typeface="Times New Roman" panose="02020603050405020304" pitchFamily="18" charset="0"/>
                <a:cs typeface="Times New Roman" panose="02020603050405020304" pitchFamily="18" charset="0"/>
              </a:rPr>
              <a:t> </a:t>
            </a:r>
            <a:endParaRPr lang="en-UG" b="1" dirty="0"/>
          </a:p>
        </p:txBody>
      </p:sp>
      <p:sp>
        <p:nvSpPr>
          <p:cNvPr id="4" name="Slide Number Placeholder 3"/>
          <p:cNvSpPr>
            <a:spLocks noGrp="1"/>
          </p:cNvSpPr>
          <p:nvPr>
            <p:ph type="sldNum" sz="quarter" idx="5"/>
          </p:nvPr>
        </p:nvSpPr>
        <p:spPr/>
        <p:txBody>
          <a:bodyPr/>
          <a:lstStyle/>
          <a:p>
            <a:fld id="{0A5DE6F7-A10F-464B-AB49-E023D0B3B0F4}" type="slidenum">
              <a:rPr lang="en-UG" smtClean="0"/>
              <a:t>34</a:t>
            </a:fld>
            <a:endParaRPr lang="en-UG"/>
          </a:p>
        </p:txBody>
      </p:sp>
      <p:sp>
        <p:nvSpPr>
          <p:cNvPr id="5" name="Footer Placeholder 4">
            <a:extLst>
              <a:ext uri="{FF2B5EF4-FFF2-40B4-BE49-F238E27FC236}">
                <a16:creationId xmlns:a16="http://schemas.microsoft.com/office/drawing/2014/main" id="{9C550084-E78E-1F89-41C8-059942FFC1F1}"/>
              </a:ext>
            </a:extLst>
          </p:cNvPr>
          <p:cNvSpPr>
            <a:spLocks noGrp="1"/>
          </p:cNvSpPr>
          <p:nvPr>
            <p:ph type="ftr" sz="quarter" idx="4"/>
          </p:nvPr>
        </p:nvSpPr>
        <p:spPr/>
        <p:txBody>
          <a:bodyPr/>
          <a:lstStyle/>
          <a:p>
            <a:r>
              <a:rPr lang="en-UG"/>
              <a:t>http://quickcontractug.com/</a:t>
            </a:r>
          </a:p>
        </p:txBody>
      </p:sp>
      <p:sp>
        <p:nvSpPr>
          <p:cNvPr id="6" name="Date Placeholder 5">
            <a:extLst>
              <a:ext uri="{FF2B5EF4-FFF2-40B4-BE49-F238E27FC236}">
                <a16:creationId xmlns:a16="http://schemas.microsoft.com/office/drawing/2014/main" id="{CEC02FFF-55D5-1049-74DE-D21C7EBAD4E1}"/>
              </a:ext>
            </a:extLst>
          </p:cNvPr>
          <p:cNvSpPr>
            <a:spLocks noGrp="1"/>
          </p:cNvSpPr>
          <p:nvPr>
            <p:ph type="dt" idx="1"/>
          </p:nvPr>
        </p:nvSpPr>
        <p:spPr/>
        <p:txBody>
          <a:bodyPr/>
          <a:lstStyle/>
          <a:p>
            <a:fld id="{8C740315-D242-4F24-A5C2-EAF0E681C7B9}" type="datetime1">
              <a:rPr lang="en-GB" smtClean="0"/>
              <a:t>10/03/2025</a:t>
            </a:fld>
            <a:endParaRPr lang="en-UG"/>
          </a:p>
        </p:txBody>
      </p:sp>
    </p:spTree>
    <p:extLst>
      <p:ext uri="{BB962C8B-B14F-4D97-AF65-F5344CB8AC3E}">
        <p14:creationId xmlns:p14="http://schemas.microsoft.com/office/powerpoint/2010/main" val="11670506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effectLst/>
                <a:latin typeface="Maiandra GD" panose="020E0502030308020204" pitchFamily="34" charset="0"/>
                <a:ea typeface="Times New Roman" panose="02020603050405020304" pitchFamily="18" charset="0"/>
                <a:cs typeface="Times New Roman" panose="02020603050405020304" pitchFamily="18" charset="0"/>
              </a:rPr>
              <a:t>Examples of Void Contracts: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effectLst/>
                <a:latin typeface="Maiandra GD" panose="020E0502030308020204" pitchFamily="34" charset="0"/>
                <a:ea typeface="Times New Roman" panose="02020603050405020304" pitchFamily="18" charset="0"/>
                <a:cs typeface="Times New Roman" panose="02020603050405020304" pitchFamily="18" charset="0"/>
              </a:rPr>
              <a:t>Contract involving breaking the law.</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effectLst/>
                <a:latin typeface="Maiandra GD" panose="020E0502030308020204" pitchFamily="34" charset="0"/>
                <a:ea typeface="Times New Roman" panose="02020603050405020304" pitchFamily="18" charset="0"/>
                <a:cs typeface="Times New Roman" panose="02020603050405020304" pitchFamily="18" charset="0"/>
              </a:rPr>
              <a:t>Contract with a fraudulent consideration.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effectLst/>
                <a:latin typeface="Maiandra GD" panose="020E0502030308020204" pitchFamily="34" charset="0"/>
                <a:ea typeface="Times New Roman" panose="02020603050405020304" pitchFamily="18" charset="0"/>
                <a:cs typeface="Times New Roman" panose="02020603050405020304" pitchFamily="18" charset="0"/>
              </a:rPr>
              <a:t>Contract to injure a third party.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effectLst/>
                <a:latin typeface="Maiandra GD" panose="020E0502030308020204" pitchFamily="34" charset="0"/>
                <a:ea typeface="Times New Roman" panose="02020603050405020304" pitchFamily="18" charset="0"/>
                <a:cs typeface="Times New Roman" panose="02020603050405020304" pitchFamily="18" charset="0"/>
              </a:rPr>
              <a:t>Contract against morality or public policy.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b="1" dirty="0">
                <a:effectLst/>
                <a:latin typeface="Maiandra GD" panose="020E0502030308020204" pitchFamily="34" charset="0"/>
                <a:ea typeface="Times New Roman" panose="02020603050405020304" pitchFamily="18" charset="0"/>
                <a:cs typeface="Times New Roman" panose="02020603050405020304" pitchFamily="18" charset="0"/>
              </a:rPr>
              <a:t>Contract forbidden by law.</a:t>
            </a:r>
            <a:endParaRPr lang="en-UG" sz="1800" b="1" dirty="0">
              <a:effectLst/>
              <a:latin typeface="Calibri" panose="020F0502020204030204" pitchFamily="34" charset="0"/>
              <a:ea typeface="Calibri" panose="020F0502020204030204" pitchFamily="34" charset="0"/>
              <a:cs typeface="Times New Roman" panose="02020603050405020304" pitchFamily="18" charset="0"/>
            </a:endParaRPr>
          </a:p>
          <a:p>
            <a:endParaRPr lang="en-UG" dirty="0"/>
          </a:p>
        </p:txBody>
      </p:sp>
      <p:sp>
        <p:nvSpPr>
          <p:cNvPr id="4" name="Slide Number Placeholder 3"/>
          <p:cNvSpPr>
            <a:spLocks noGrp="1"/>
          </p:cNvSpPr>
          <p:nvPr>
            <p:ph type="sldNum" sz="quarter" idx="5"/>
          </p:nvPr>
        </p:nvSpPr>
        <p:spPr/>
        <p:txBody>
          <a:bodyPr/>
          <a:lstStyle/>
          <a:p>
            <a:fld id="{0A5DE6F7-A10F-464B-AB49-E023D0B3B0F4}" type="slidenum">
              <a:rPr lang="en-UG" smtClean="0"/>
              <a:t>38</a:t>
            </a:fld>
            <a:endParaRPr lang="en-UG"/>
          </a:p>
        </p:txBody>
      </p:sp>
      <p:sp>
        <p:nvSpPr>
          <p:cNvPr id="5" name="Footer Placeholder 4">
            <a:extLst>
              <a:ext uri="{FF2B5EF4-FFF2-40B4-BE49-F238E27FC236}">
                <a16:creationId xmlns:a16="http://schemas.microsoft.com/office/drawing/2014/main" id="{00184F34-3C42-15CC-9F01-D36E0ADFBC7D}"/>
              </a:ext>
            </a:extLst>
          </p:cNvPr>
          <p:cNvSpPr>
            <a:spLocks noGrp="1"/>
          </p:cNvSpPr>
          <p:nvPr>
            <p:ph type="ftr" sz="quarter" idx="4"/>
          </p:nvPr>
        </p:nvSpPr>
        <p:spPr/>
        <p:txBody>
          <a:bodyPr/>
          <a:lstStyle/>
          <a:p>
            <a:r>
              <a:rPr lang="en-UG"/>
              <a:t>http://quickcontractug.com/</a:t>
            </a:r>
          </a:p>
        </p:txBody>
      </p:sp>
      <p:sp>
        <p:nvSpPr>
          <p:cNvPr id="6" name="Date Placeholder 5">
            <a:extLst>
              <a:ext uri="{FF2B5EF4-FFF2-40B4-BE49-F238E27FC236}">
                <a16:creationId xmlns:a16="http://schemas.microsoft.com/office/drawing/2014/main" id="{E20AC624-7A40-C065-2346-2D68EA954731}"/>
              </a:ext>
            </a:extLst>
          </p:cNvPr>
          <p:cNvSpPr>
            <a:spLocks noGrp="1"/>
          </p:cNvSpPr>
          <p:nvPr>
            <p:ph type="dt" idx="1"/>
          </p:nvPr>
        </p:nvSpPr>
        <p:spPr/>
        <p:txBody>
          <a:bodyPr/>
          <a:lstStyle/>
          <a:p>
            <a:fld id="{CAB7A269-F94F-42DB-9957-27CCD7AE4A27}" type="datetime1">
              <a:rPr lang="en-GB" smtClean="0"/>
              <a:t>10/03/2025</a:t>
            </a:fld>
            <a:endParaRPr lang="en-UG"/>
          </a:p>
        </p:txBody>
      </p:sp>
    </p:spTree>
    <p:extLst>
      <p:ext uri="{BB962C8B-B14F-4D97-AF65-F5344CB8AC3E}">
        <p14:creationId xmlns:p14="http://schemas.microsoft.com/office/powerpoint/2010/main" val="20908467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G" dirty="0"/>
          </a:p>
        </p:txBody>
      </p:sp>
      <p:sp>
        <p:nvSpPr>
          <p:cNvPr id="4" name="Slide Number Placeholder 3"/>
          <p:cNvSpPr>
            <a:spLocks noGrp="1"/>
          </p:cNvSpPr>
          <p:nvPr>
            <p:ph type="sldNum" sz="quarter" idx="5"/>
          </p:nvPr>
        </p:nvSpPr>
        <p:spPr/>
        <p:txBody>
          <a:bodyPr/>
          <a:lstStyle/>
          <a:p>
            <a:fld id="{0A5DE6F7-A10F-464B-AB49-E023D0B3B0F4}" type="slidenum">
              <a:rPr lang="en-UG" smtClean="0"/>
              <a:t>40</a:t>
            </a:fld>
            <a:endParaRPr lang="en-UG"/>
          </a:p>
        </p:txBody>
      </p:sp>
      <p:sp>
        <p:nvSpPr>
          <p:cNvPr id="5" name="Footer Placeholder 4">
            <a:extLst>
              <a:ext uri="{FF2B5EF4-FFF2-40B4-BE49-F238E27FC236}">
                <a16:creationId xmlns:a16="http://schemas.microsoft.com/office/drawing/2014/main" id="{4FC247A2-08B1-C9E3-940D-430FD3CD6154}"/>
              </a:ext>
            </a:extLst>
          </p:cNvPr>
          <p:cNvSpPr>
            <a:spLocks noGrp="1"/>
          </p:cNvSpPr>
          <p:nvPr>
            <p:ph type="ftr" sz="quarter" idx="4"/>
          </p:nvPr>
        </p:nvSpPr>
        <p:spPr/>
        <p:txBody>
          <a:bodyPr/>
          <a:lstStyle/>
          <a:p>
            <a:r>
              <a:rPr lang="en-UG"/>
              <a:t>http://quickcontractug.com/</a:t>
            </a:r>
          </a:p>
        </p:txBody>
      </p:sp>
      <p:sp>
        <p:nvSpPr>
          <p:cNvPr id="6" name="Date Placeholder 5">
            <a:extLst>
              <a:ext uri="{FF2B5EF4-FFF2-40B4-BE49-F238E27FC236}">
                <a16:creationId xmlns:a16="http://schemas.microsoft.com/office/drawing/2014/main" id="{7C2BAD3B-4BBF-800A-A5A3-FCEAD2ECDA16}"/>
              </a:ext>
            </a:extLst>
          </p:cNvPr>
          <p:cNvSpPr>
            <a:spLocks noGrp="1"/>
          </p:cNvSpPr>
          <p:nvPr>
            <p:ph type="dt" idx="1"/>
          </p:nvPr>
        </p:nvSpPr>
        <p:spPr/>
        <p:txBody>
          <a:bodyPr/>
          <a:lstStyle/>
          <a:p>
            <a:fld id="{E4486660-2565-4DA7-98C0-FE17ABD42762}" type="datetime1">
              <a:rPr lang="en-GB" smtClean="0"/>
              <a:t>10/03/2025</a:t>
            </a:fld>
            <a:endParaRPr lang="en-UG"/>
          </a:p>
        </p:txBody>
      </p:sp>
    </p:spTree>
    <p:extLst>
      <p:ext uri="{BB962C8B-B14F-4D97-AF65-F5344CB8AC3E}">
        <p14:creationId xmlns:p14="http://schemas.microsoft.com/office/powerpoint/2010/main" val="23261759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PARKING AT OWNERS RISK</a:t>
            </a:r>
            <a:endParaRPr lang="en-UG" dirty="0"/>
          </a:p>
        </p:txBody>
      </p:sp>
      <p:sp>
        <p:nvSpPr>
          <p:cNvPr id="4" name="Slide Number Placeholder 3"/>
          <p:cNvSpPr>
            <a:spLocks noGrp="1"/>
          </p:cNvSpPr>
          <p:nvPr>
            <p:ph type="sldNum" sz="quarter" idx="5"/>
          </p:nvPr>
        </p:nvSpPr>
        <p:spPr/>
        <p:txBody>
          <a:bodyPr/>
          <a:lstStyle/>
          <a:p>
            <a:fld id="{0A5DE6F7-A10F-464B-AB49-E023D0B3B0F4}" type="slidenum">
              <a:rPr lang="en-UG" smtClean="0"/>
              <a:t>42</a:t>
            </a:fld>
            <a:endParaRPr lang="en-UG"/>
          </a:p>
        </p:txBody>
      </p:sp>
      <p:sp>
        <p:nvSpPr>
          <p:cNvPr id="5" name="Footer Placeholder 4">
            <a:extLst>
              <a:ext uri="{FF2B5EF4-FFF2-40B4-BE49-F238E27FC236}">
                <a16:creationId xmlns:a16="http://schemas.microsoft.com/office/drawing/2014/main" id="{134C1350-A3F6-C20E-3C14-A9427B71BE44}"/>
              </a:ext>
            </a:extLst>
          </p:cNvPr>
          <p:cNvSpPr>
            <a:spLocks noGrp="1"/>
          </p:cNvSpPr>
          <p:nvPr>
            <p:ph type="ftr" sz="quarter" idx="4"/>
          </p:nvPr>
        </p:nvSpPr>
        <p:spPr/>
        <p:txBody>
          <a:bodyPr/>
          <a:lstStyle/>
          <a:p>
            <a:r>
              <a:rPr lang="en-UG"/>
              <a:t>http://quickcontractug.com/</a:t>
            </a:r>
          </a:p>
        </p:txBody>
      </p:sp>
      <p:sp>
        <p:nvSpPr>
          <p:cNvPr id="6" name="Date Placeholder 5">
            <a:extLst>
              <a:ext uri="{FF2B5EF4-FFF2-40B4-BE49-F238E27FC236}">
                <a16:creationId xmlns:a16="http://schemas.microsoft.com/office/drawing/2014/main" id="{52CB7E36-6B0F-E91D-A6A7-C1D3D2189D96}"/>
              </a:ext>
            </a:extLst>
          </p:cNvPr>
          <p:cNvSpPr>
            <a:spLocks noGrp="1"/>
          </p:cNvSpPr>
          <p:nvPr>
            <p:ph type="dt" idx="1"/>
          </p:nvPr>
        </p:nvSpPr>
        <p:spPr/>
        <p:txBody>
          <a:bodyPr/>
          <a:lstStyle/>
          <a:p>
            <a:fld id="{AA6DDB8F-15E1-410E-A2EE-D2830CB70AC5}" type="datetime1">
              <a:rPr lang="en-GB" smtClean="0"/>
              <a:t>10/03/2025</a:t>
            </a:fld>
            <a:endParaRPr lang="en-UG"/>
          </a:p>
        </p:txBody>
      </p:sp>
    </p:spTree>
    <p:extLst>
      <p:ext uri="{BB962C8B-B14F-4D97-AF65-F5344CB8AC3E}">
        <p14:creationId xmlns:p14="http://schemas.microsoft.com/office/powerpoint/2010/main" val="6403921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TYPES OF MISREPRESENTATION – FRADULENT / NEGLIGENT AND INNOCENT MISREPRESENTAION</a:t>
            </a:r>
          </a:p>
          <a:p>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HEADLY BYRNE V HELLE &amp; PARTNERS</a:t>
            </a:r>
            <a:endParaRPr lang="en-UG" dirty="0"/>
          </a:p>
        </p:txBody>
      </p:sp>
      <p:sp>
        <p:nvSpPr>
          <p:cNvPr id="4" name="Slide Number Placeholder 3"/>
          <p:cNvSpPr>
            <a:spLocks noGrp="1"/>
          </p:cNvSpPr>
          <p:nvPr>
            <p:ph type="sldNum" sz="quarter" idx="5"/>
          </p:nvPr>
        </p:nvSpPr>
        <p:spPr/>
        <p:txBody>
          <a:bodyPr/>
          <a:lstStyle/>
          <a:p>
            <a:fld id="{0A5DE6F7-A10F-464B-AB49-E023D0B3B0F4}" type="slidenum">
              <a:rPr lang="en-UG" smtClean="0"/>
              <a:t>44</a:t>
            </a:fld>
            <a:endParaRPr lang="en-UG"/>
          </a:p>
        </p:txBody>
      </p:sp>
      <p:sp>
        <p:nvSpPr>
          <p:cNvPr id="5" name="Footer Placeholder 4">
            <a:extLst>
              <a:ext uri="{FF2B5EF4-FFF2-40B4-BE49-F238E27FC236}">
                <a16:creationId xmlns:a16="http://schemas.microsoft.com/office/drawing/2014/main" id="{3F8A1CA8-0323-E8A2-D35F-47FF01A5EE11}"/>
              </a:ext>
            </a:extLst>
          </p:cNvPr>
          <p:cNvSpPr>
            <a:spLocks noGrp="1"/>
          </p:cNvSpPr>
          <p:nvPr>
            <p:ph type="ftr" sz="quarter" idx="4"/>
          </p:nvPr>
        </p:nvSpPr>
        <p:spPr/>
        <p:txBody>
          <a:bodyPr/>
          <a:lstStyle/>
          <a:p>
            <a:r>
              <a:rPr lang="en-UG"/>
              <a:t>http://quickcontractug.com/</a:t>
            </a:r>
          </a:p>
        </p:txBody>
      </p:sp>
      <p:sp>
        <p:nvSpPr>
          <p:cNvPr id="6" name="Date Placeholder 5">
            <a:extLst>
              <a:ext uri="{FF2B5EF4-FFF2-40B4-BE49-F238E27FC236}">
                <a16:creationId xmlns:a16="http://schemas.microsoft.com/office/drawing/2014/main" id="{977103CA-924F-1750-F113-EFCFCB501B71}"/>
              </a:ext>
            </a:extLst>
          </p:cNvPr>
          <p:cNvSpPr>
            <a:spLocks noGrp="1"/>
          </p:cNvSpPr>
          <p:nvPr>
            <p:ph type="dt" idx="1"/>
          </p:nvPr>
        </p:nvSpPr>
        <p:spPr/>
        <p:txBody>
          <a:bodyPr/>
          <a:lstStyle/>
          <a:p>
            <a:fld id="{F0E209AA-C88D-4934-A23E-8F6318F8970F}" type="datetime1">
              <a:rPr lang="en-GB" smtClean="0"/>
              <a:t>10/03/2025</a:t>
            </a:fld>
            <a:endParaRPr lang="en-UG"/>
          </a:p>
        </p:txBody>
      </p:sp>
    </p:spTree>
    <p:extLst>
      <p:ext uri="{BB962C8B-B14F-4D97-AF65-F5344CB8AC3E}">
        <p14:creationId xmlns:p14="http://schemas.microsoft.com/office/powerpoint/2010/main" val="28347736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TYPES OF MISTAKE – COMMON MISTAKE </a:t>
            </a:r>
          </a:p>
          <a:p>
            <a:r>
              <a:rPr lang="en-US" dirty="0"/>
              <a:t>                                    UNILATERAL MISTAKE </a:t>
            </a:r>
          </a:p>
          <a:p>
            <a:r>
              <a:rPr lang="en-US" dirty="0"/>
              <a:t>                                    MUTUAL MISTAKE</a:t>
            </a:r>
            <a:endParaRPr lang="en-UG" dirty="0"/>
          </a:p>
        </p:txBody>
      </p:sp>
      <p:sp>
        <p:nvSpPr>
          <p:cNvPr id="4" name="Slide Number Placeholder 3"/>
          <p:cNvSpPr>
            <a:spLocks noGrp="1"/>
          </p:cNvSpPr>
          <p:nvPr>
            <p:ph type="sldNum" sz="quarter" idx="5"/>
          </p:nvPr>
        </p:nvSpPr>
        <p:spPr/>
        <p:txBody>
          <a:bodyPr/>
          <a:lstStyle/>
          <a:p>
            <a:fld id="{0A5DE6F7-A10F-464B-AB49-E023D0B3B0F4}" type="slidenum">
              <a:rPr lang="en-UG" smtClean="0"/>
              <a:t>46</a:t>
            </a:fld>
            <a:endParaRPr lang="en-UG"/>
          </a:p>
        </p:txBody>
      </p:sp>
      <p:sp>
        <p:nvSpPr>
          <p:cNvPr id="5" name="Footer Placeholder 4">
            <a:extLst>
              <a:ext uri="{FF2B5EF4-FFF2-40B4-BE49-F238E27FC236}">
                <a16:creationId xmlns:a16="http://schemas.microsoft.com/office/drawing/2014/main" id="{C05C8819-36E1-CD78-5690-6A883EB42EBE}"/>
              </a:ext>
            </a:extLst>
          </p:cNvPr>
          <p:cNvSpPr>
            <a:spLocks noGrp="1"/>
          </p:cNvSpPr>
          <p:nvPr>
            <p:ph type="ftr" sz="quarter" idx="4"/>
          </p:nvPr>
        </p:nvSpPr>
        <p:spPr/>
        <p:txBody>
          <a:bodyPr/>
          <a:lstStyle/>
          <a:p>
            <a:r>
              <a:rPr lang="en-UG"/>
              <a:t>http://quickcontractug.com/</a:t>
            </a:r>
          </a:p>
        </p:txBody>
      </p:sp>
      <p:sp>
        <p:nvSpPr>
          <p:cNvPr id="6" name="Date Placeholder 5">
            <a:extLst>
              <a:ext uri="{FF2B5EF4-FFF2-40B4-BE49-F238E27FC236}">
                <a16:creationId xmlns:a16="http://schemas.microsoft.com/office/drawing/2014/main" id="{12A924CC-A4F6-0F89-17CB-C5749F7EB6C3}"/>
              </a:ext>
            </a:extLst>
          </p:cNvPr>
          <p:cNvSpPr>
            <a:spLocks noGrp="1"/>
          </p:cNvSpPr>
          <p:nvPr>
            <p:ph type="dt" idx="1"/>
          </p:nvPr>
        </p:nvSpPr>
        <p:spPr/>
        <p:txBody>
          <a:bodyPr/>
          <a:lstStyle/>
          <a:p>
            <a:fld id="{B7B2E762-54BC-472E-AA99-551A1712A3DD}" type="datetime1">
              <a:rPr lang="en-GB" smtClean="0"/>
              <a:t>10/03/2025</a:t>
            </a:fld>
            <a:endParaRPr lang="en-UG"/>
          </a:p>
        </p:txBody>
      </p:sp>
    </p:spTree>
    <p:extLst>
      <p:ext uri="{BB962C8B-B14F-4D97-AF65-F5344CB8AC3E}">
        <p14:creationId xmlns:p14="http://schemas.microsoft.com/office/powerpoint/2010/main" val="42469408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dirty="0">
                <a:effectLst/>
                <a:latin typeface="Maiandra GD" panose="020E0502030308020204" pitchFamily="34" charset="0"/>
                <a:ea typeface="Times New Roman" panose="02020603050405020304" pitchFamily="18" charset="0"/>
                <a:cs typeface="Times New Roman" panose="02020603050405020304" pitchFamily="18" charset="0"/>
              </a:rPr>
              <a:t>HARDY V BEXENDALE. </a:t>
            </a:r>
            <a:endParaRPr lang="en-UG" b="1" dirty="0"/>
          </a:p>
        </p:txBody>
      </p:sp>
      <p:sp>
        <p:nvSpPr>
          <p:cNvPr id="4" name="Slide Number Placeholder 3"/>
          <p:cNvSpPr>
            <a:spLocks noGrp="1"/>
          </p:cNvSpPr>
          <p:nvPr>
            <p:ph type="sldNum" sz="quarter" idx="5"/>
          </p:nvPr>
        </p:nvSpPr>
        <p:spPr/>
        <p:txBody>
          <a:bodyPr/>
          <a:lstStyle/>
          <a:p>
            <a:fld id="{0A5DE6F7-A10F-464B-AB49-E023D0B3B0F4}" type="slidenum">
              <a:rPr lang="en-UG" smtClean="0"/>
              <a:t>54</a:t>
            </a:fld>
            <a:endParaRPr lang="en-UG"/>
          </a:p>
        </p:txBody>
      </p:sp>
      <p:sp>
        <p:nvSpPr>
          <p:cNvPr id="5" name="Footer Placeholder 4">
            <a:extLst>
              <a:ext uri="{FF2B5EF4-FFF2-40B4-BE49-F238E27FC236}">
                <a16:creationId xmlns:a16="http://schemas.microsoft.com/office/drawing/2014/main" id="{99543BD8-F81B-3EC5-4FCF-207C94D5784E}"/>
              </a:ext>
            </a:extLst>
          </p:cNvPr>
          <p:cNvSpPr>
            <a:spLocks noGrp="1"/>
          </p:cNvSpPr>
          <p:nvPr>
            <p:ph type="ftr" sz="quarter" idx="4"/>
          </p:nvPr>
        </p:nvSpPr>
        <p:spPr/>
        <p:txBody>
          <a:bodyPr/>
          <a:lstStyle/>
          <a:p>
            <a:r>
              <a:rPr lang="en-UG"/>
              <a:t>http://quickcontractug.com/</a:t>
            </a:r>
          </a:p>
        </p:txBody>
      </p:sp>
      <p:sp>
        <p:nvSpPr>
          <p:cNvPr id="6" name="Date Placeholder 5">
            <a:extLst>
              <a:ext uri="{FF2B5EF4-FFF2-40B4-BE49-F238E27FC236}">
                <a16:creationId xmlns:a16="http://schemas.microsoft.com/office/drawing/2014/main" id="{A1F211DE-E7BB-8A9D-35D5-BD5CCCA75179}"/>
              </a:ext>
            </a:extLst>
          </p:cNvPr>
          <p:cNvSpPr>
            <a:spLocks noGrp="1"/>
          </p:cNvSpPr>
          <p:nvPr>
            <p:ph type="dt" idx="1"/>
          </p:nvPr>
        </p:nvSpPr>
        <p:spPr/>
        <p:txBody>
          <a:bodyPr/>
          <a:lstStyle/>
          <a:p>
            <a:fld id="{D4E30AFC-CCC3-48C4-9AF8-55514671E6DD}" type="datetime1">
              <a:rPr lang="en-GB" smtClean="0"/>
              <a:t>10/03/2025</a:t>
            </a:fld>
            <a:endParaRPr lang="en-UG"/>
          </a:p>
        </p:txBody>
      </p:sp>
    </p:spTree>
    <p:extLst>
      <p:ext uri="{BB962C8B-B14F-4D97-AF65-F5344CB8AC3E}">
        <p14:creationId xmlns:p14="http://schemas.microsoft.com/office/powerpoint/2010/main" val="131553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fld id="{7B5F6B7A-82E4-4AAE-A5F1-36040E1A402A}" type="datetime1">
              <a:rPr lang="en-GB" smtClean="0"/>
              <a:t>10/03/2025</a:t>
            </a:fld>
            <a:endParaRPr lang="en-UG"/>
          </a:p>
        </p:txBody>
      </p:sp>
      <p:sp>
        <p:nvSpPr>
          <p:cNvPr id="5" name="Footer Placeholder 4"/>
          <p:cNvSpPr>
            <a:spLocks noGrp="1"/>
          </p:cNvSpPr>
          <p:nvPr>
            <p:ph type="ftr" sz="quarter" idx="4"/>
          </p:nvPr>
        </p:nvSpPr>
        <p:spPr/>
        <p:txBody>
          <a:bodyPr/>
          <a:lstStyle/>
          <a:p>
            <a:r>
              <a:rPr lang="en-UG"/>
              <a:t>http://quickcontractug.com/</a:t>
            </a:r>
          </a:p>
        </p:txBody>
      </p:sp>
      <p:sp>
        <p:nvSpPr>
          <p:cNvPr id="6" name="Slide Number Placeholder 5"/>
          <p:cNvSpPr>
            <a:spLocks noGrp="1"/>
          </p:cNvSpPr>
          <p:nvPr>
            <p:ph type="sldNum" sz="quarter" idx="5"/>
          </p:nvPr>
        </p:nvSpPr>
        <p:spPr/>
        <p:txBody>
          <a:bodyPr/>
          <a:lstStyle/>
          <a:p>
            <a:fld id="{0A5DE6F7-A10F-464B-AB49-E023D0B3B0F4}" type="slidenum">
              <a:rPr lang="en-UG" smtClean="0"/>
              <a:t>7</a:t>
            </a:fld>
            <a:endParaRPr lang="en-UG"/>
          </a:p>
        </p:txBody>
      </p:sp>
    </p:spTree>
    <p:extLst>
      <p:ext uri="{BB962C8B-B14F-4D97-AF65-F5344CB8AC3E}">
        <p14:creationId xmlns:p14="http://schemas.microsoft.com/office/powerpoint/2010/main" val="28728385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 BED RIDDEN PATIENTS WITH INABILITY TO CONSENT</a:t>
            </a:r>
            <a:endParaRPr lang="en-UG" dirty="0"/>
          </a:p>
        </p:txBody>
      </p:sp>
      <p:sp>
        <p:nvSpPr>
          <p:cNvPr id="4" name="Slide Number Placeholder 3"/>
          <p:cNvSpPr>
            <a:spLocks noGrp="1"/>
          </p:cNvSpPr>
          <p:nvPr>
            <p:ph type="sldNum" sz="quarter" idx="5"/>
          </p:nvPr>
        </p:nvSpPr>
        <p:spPr/>
        <p:txBody>
          <a:bodyPr/>
          <a:lstStyle/>
          <a:p>
            <a:fld id="{0A5DE6F7-A10F-464B-AB49-E023D0B3B0F4}" type="slidenum">
              <a:rPr lang="en-UG" smtClean="0"/>
              <a:t>75</a:t>
            </a:fld>
            <a:endParaRPr lang="en-UG"/>
          </a:p>
        </p:txBody>
      </p:sp>
      <p:sp>
        <p:nvSpPr>
          <p:cNvPr id="5" name="Footer Placeholder 4">
            <a:extLst>
              <a:ext uri="{FF2B5EF4-FFF2-40B4-BE49-F238E27FC236}">
                <a16:creationId xmlns:a16="http://schemas.microsoft.com/office/drawing/2014/main" id="{822656EF-9A20-0DC7-3A6B-BDF06611C996}"/>
              </a:ext>
            </a:extLst>
          </p:cNvPr>
          <p:cNvSpPr>
            <a:spLocks noGrp="1"/>
          </p:cNvSpPr>
          <p:nvPr>
            <p:ph type="ftr" sz="quarter" idx="4"/>
          </p:nvPr>
        </p:nvSpPr>
        <p:spPr/>
        <p:txBody>
          <a:bodyPr/>
          <a:lstStyle/>
          <a:p>
            <a:r>
              <a:rPr lang="en-UG"/>
              <a:t>http://quickcontractug.com/</a:t>
            </a:r>
          </a:p>
        </p:txBody>
      </p:sp>
      <p:sp>
        <p:nvSpPr>
          <p:cNvPr id="6" name="Date Placeholder 5">
            <a:extLst>
              <a:ext uri="{FF2B5EF4-FFF2-40B4-BE49-F238E27FC236}">
                <a16:creationId xmlns:a16="http://schemas.microsoft.com/office/drawing/2014/main" id="{6E03799C-08FD-4776-12F3-D2E4FDE38D76}"/>
              </a:ext>
            </a:extLst>
          </p:cNvPr>
          <p:cNvSpPr>
            <a:spLocks noGrp="1"/>
          </p:cNvSpPr>
          <p:nvPr>
            <p:ph type="dt" idx="1"/>
          </p:nvPr>
        </p:nvSpPr>
        <p:spPr/>
        <p:txBody>
          <a:bodyPr/>
          <a:lstStyle/>
          <a:p>
            <a:fld id="{D13D5C1A-A735-4896-B847-0518F1E78FA4}" type="datetime1">
              <a:rPr lang="en-GB" smtClean="0"/>
              <a:t>10/03/2025</a:t>
            </a:fld>
            <a:endParaRPr lang="en-UG"/>
          </a:p>
        </p:txBody>
      </p:sp>
    </p:spTree>
    <p:extLst>
      <p:ext uri="{BB962C8B-B14F-4D97-AF65-F5344CB8AC3E}">
        <p14:creationId xmlns:p14="http://schemas.microsoft.com/office/powerpoint/2010/main" val="36802433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A5DE6F7-A10F-464B-AB49-E023D0B3B0F4}" type="slidenum">
              <a:rPr lang="en-UG" smtClean="0"/>
              <a:t>9</a:t>
            </a:fld>
            <a:endParaRPr lang="en-UG"/>
          </a:p>
        </p:txBody>
      </p:sp>
      <p:sp>
        <p:nvSpPr>
          <p:cNvPr id="5" name="Footer Placeholder 4">
            <a:extLst>
              <a:ext uri="{FF2B5EF4-FFF2-40B4-BE49-F238E27FC236}">
                <a16:creationId xmlns:a16="http://schemas.microsoft.com/office/drawing/2014/main" id="{55EBB3DE-FB1F-1C0B-E3A1-06AB8133BB2A}"/>
              </a:ext>
            </a:extLst>
          </p:cNvPr>
          <p:cNvSpPr>
            <a:spLocks noGrp="1"/>
          </p:cNvSpPr>
          <p:nvPr>
            <p:ph type="ftr" sz="quarter" idx="4"/>
          </p:nvPr>
        </p:nvSpPr>
        <p:spPr/>
        <p:txBody>
          <a:bodyPr/>
          <a:lstStyle/>
          <a:p>
            <a:r>
              <a:rPr lang="en-UG"/>
              <a:t>http://quickcontractug.com/</a:t>
            </a:r>
          </a:p>
        </p:txBody>
      </p:sp>
      <p:sp>
        <p:nvSpPr>
          <p:cNvPr id="6" name="Date Placeholder 5">
            <a:extLst>
              <a:ext uri="{FF2B5EF4-FFF2-40B4-BE49-F238E27FC236}">
                <a16:creationId xmlns:a16="http://schemas.microsoft.com/office/drawing/2014/main" id="{BADDE741-E493-617D-269C-CD118678CC1E}"/>
              </a:ext>
            </a:extLst>
          </p:cNvPr>
          <p:cNvSpPr>
            <a:spLocks noGrp="1"/>
          </p:cNvSpPr>
          <p:nvPr>
            <p:ph type="dt" idx="1"/>
          </p:nvPr>
        </p:nvSpPr>
        <p:spPr/>
        <p:txBody>
          <a:bodyPr/>
          <a:lstStyle/>
          <a:p>
            <a:fld id="{26C215B6-4166-451D-A73C-6286BE2F39C6}" type="datetime1">
              <a:rPr lang="en-GB" smtClean="0"/>
              <a:t>10/03/2025</a:t>
            </a:fld>
            <a:endParaRPr lang="en-UG"/>
          </a:p>
        </p:txBody>
      </p:sp>
    </p:spTree>
    <p:extLst>
      <p:ext uri="{BB962C8B-B14F-4D97-AF65-F5344CB8AC3E}">
        <p14:creationId xmlns:p14="http://schemas.microsoft.com/office/powerpoint/2010/main" val="14049456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p>
        </p:txBody>
      </p:sp>
      <p:sp>
        <p:nvSpPr>
          <p:cNvPr id="4" name="Slide Number Placeholder 3"/>
          <p:cNvSpPr>
            <a:spLocks noGrp="1"/>
          </p:cNvSpPr>
          <p:nvPr>
            <p:ph type="sldNum" sz="quarter" idx="5"/>
          </p:nvPr>
        </p:nvSpPr>
        <p:spPr/>
        <p:txBody>
          <a:bodyPr/>
          <a:lstStyle/>
          <a:p>
            <a:fld id="{0A5DE6F7-A10F-464B-AB49-E023D0B3B0F4}" type="slidenum">
              <a:rPr lang="en-UG" smtClean="0"/>
              <a:t>11</a:t>
            </a:fld>
            <a:endParaRPr lang="en-UG"/>
          </a:p>
        </p:txBody>
      </p:sp>
      <p:sp>
        <p:nvSpPr>
          <p:cNvPr id="5" name="Footer Placeholder 4">
            <a:extLst>
              <a:ext uri="{FF2B5EF4-FFF2-40B4-BE49-F238E27FC236}">
                <a16:creationId xmlns:a16="http://schemas.microsoft.com/office/drawing/2014/main" id="{9C800119-6949-941D-F779-22658357821E}"/>
              </a:ext>
            </a:extLst>
          </p:cNvPr>
          <p:cNvSpPr>
            <a:spLocks noGrp="1"/>
          </p:cNvSpPr>
          <p:nvPr>
            <p:ph type="ftr" sz="quarter" idx="4"/>
          </p:nvPr>
        </p:nvSpPr>
        <p:spPr/>
        <p:txBody>
          <a:bodyPr/>
          <a:lstStyle/>
          <a:p>
            <a:r>
              <a:rPr lang="en-UG"/>
              <a:t>http://quickcontractug.com/</a:t>
            </a:r>
          </a:p>
        </p:txBody>
      </p:sp>
      <p:sp>
        <p:nvSpPr>
          <p:cNvPr id="6" name="Date Placeholder 5">
            <a:extLst>
              <a:ext uri="{FF2B5EF4-FFF2-40B4-BE49-F238E27FC236}">
                <a16:creationId xmlns:a16="http://schemas.microsoft.com/office/drawing/2014/main" id="{60C50C8E-51AB-8E17-F782-A26B07D35D47}"/>
              </a:ext>
            </a:extLst>
          </p:cNvPr>
          <p:cNvSpPr>
            <a:spLocks noGrp="1"/>
          </p:cNvSpPr>
          <p:nvPr>
            <p:ph type="dt" idx="1"/>
          </p:nvPr>
        </p:nvSpPr>
        <p:spPr/>
        <p:txBody>
          <a:bodyPr/>
          <a:lstStyle/>
          <a:p>
            <a:fld id="{6FC318F0-6294-4062-8DB0-A0857AA42F10}" type="datetime1">
              <a:rPr lang="en-GB" smtClean="0"/>
              <a:t>10/03/2025</a:t>
            </a:fld>
            <a:endParaRPr lang="en-UG"/>
          </a:p>
        </p:txBody>
      </p:sp>
    </p:spTree>
    <p:extLst>
      <p:ext uri="{BB962C8B-B14F-4D97-AF65-F5344CB8AC3E}">
        <p14:creationId xmlns:p14="http://schemas.microsoft.com/office/powerpoint/2010/main" val="4382202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Notable decided cases in Contract Law;</a:t>
            </a:r>
          </a:p>
          <a:p>
            <a:r>
              <a:rPr lang="en-US" b="1" i="1" dirty="0"/>
              <a:t>https://www.digestiblenotes.com/law/contract_cases/forming_agreements.php#Errington  </a:t>
            </a:r>
          </a:p>
        </p:txBody>
      </p:sp>
      <p:sp>
        <p:nvSpPr>
          <p:cNvPr id="4" name="Slide Number Placeholder 3"/>
          <p:cNvSpPr>
            <a:spLocks noGrp="1"/>
          </p:cNvSpPr>
          <p:nvPr>
            <p:ph type="sldNum" sz="quarter" idx="5"/>
          </p:nvPr>
        </p:nvSpPr>
        <p:spPr/>
        <p:txBody>
          <a:bodyPr/>
          <a:lstStyle/>
          <a:p>
            <a:fld id="{0A5DE6F7-A10F-464B-AB49-E023D0B3B0F4}" type="slidenum">
              <a:rPr lang="en-UG" smtClean="0"/>
              <a:t>14</a:t>
            </a:fld>
            <a:endParaRPr lang="en-UG"/>
          </a:p>
        </p:txBody>
      </p:sp>
      <p:sp>
        <p:nvSpPr>
          <p:cNvPr id="5" name="Footer Placeholder 4">
            <a:extLst>
              <a:ext uri="{FF2B5EF4-FFF2-40B4-BE49-F238E27FC236}">
                <a16:creationId xmlns:a16="http://schemas.microsoft.com/office/drawing/2014/main" id="{020C855E-1DFD-0B11-A7A9-DE8F1B436A7B}"/>
              </a:ext>
            </a:extLst>
          </p:cNvPr>
          <p:cNvSpPr>
            <a:spLocks noGrp="1"/>
          </p:cNvSpPr>
          <p:nvPr>
            <p:ph type="ftr" sz="quarter" idx="4"/>
          </p:nvPr>
        </p:nvSpPr>
        <p:spPr/>
        <p:txBody>
          <a:bodyPr/>
          <a:lstStyle/>
          <a:p>
            <a:r>
              <a:rPr lang="en-UG"/>
              <a:t>http://quickcontractug.com/</a:t>
            </a:r>
          </a:p>
        </p:txBody>
      </p:sp>
      <p:sp>
        <p:nvSpPr>
          <p:cNvPr id="6" name="Date Placeholder 5">
            <a:extLst>
              <a:ext uri="{FF2B5EF4-FFF2-40B4-BE49-F238E27FC236}">
                <a16:creationId xmlns:a16="http://schemas.microsoft.com/office/drawing/2014/main" id="{BDBE833E-E18C-E804-37D4-1FBE508802AD}"/>
              </a:ext>
            </a:extLst>
          </p:cNvPr>
          <p:cNvSpPr>
            <a:spLocks noGrp="1"/>
          </p:cNvSpPr>
          <p:nvPr>
            <p:ph type="dt" idx="1"/>
          </p:nvPr>
        </p:nvSpPr>
        <p:spPr/>
        <p:txBody>
          <a:bodyPr/>
          <a:lstStyle/>
          <a:p>
            <a:fld id="{73382190-484B-4E70-8553-2D828E605B30}" type="datetime1">
              <a:rPr lang="en-GB" smtClean="0"/>
              <a:t>10/03/2025</a:t>
            </a:fld>
            <a:endParaRPr lang="en-UG"/>
          </a:p>
        </p:txBody>
      </p:sp>
    </p:spTree>
    <p:extLst>
      <p:ext uri="{BB962C8B-B14F-4D97-AF65-F5344CB8AC3E}">
        <p14:creationId xmlns:p14="http://schemas.microsoft.com/office/powerpoint/2010/main" val="25226516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G" dirty="0"/>
          </a:p>
        </p:txBody>
      </p:sp>
      <p:sp>
        <p:nvSpPr>
          <p:cNvPr id="4" name="Slide Number Placeholder 3"/>
          <p:cNvSpPr>
            <a:spLocks noGrp="1"/>
          </p:cNvSpPr>
          <p:nvPr>
            <p:ph type="sldNum" sz="quarter" idx="5"/>
          </p:nvPr>
        </p:nvSpPr>
        <p:spPr/>
        <p:txBody>
          <a:bodyPr/>
          <a:lstStyle/>
          <a:p>
            <a:fld id="{0A5DE6F7-A10F-464B-AB49-E023D0B3B0F4}" type="slidenum">
              <a:rPr lang="en-UG" smtClean="0"/>
              <a:t>15</a:t>
            </a:fld>
            <a:endParaRPr lang="en-UG"/>
          </a:p>
        </p:txBody>
      </p:sp>
      <p:sp>
        <p:nvSpPr>
          <p:cNvPr id="5" name="Footer Placeholder 4">
            <a:extLst>
              <a:ext uri="{FF2B5EF4-FFF2-40B4-BE49-F238E27FC236}">
                <a16:creationId xmlns:a16="http://schemas.microsoft.com/office/drawing/2014/main" id="{D6F8B209-B886-414A-AAC7-83BF3CBF9D78}"/>
              </a:ext>
            </a:extLst>
          </p:cNvPr>
          <p:cNvSpPr>
            <a:spLocks noGrp="1"/>
          </p:cNvSpPr>
          <p:nvPr>
            <p:ph type="ftr" sz="quarter" idx="4"/>
          </p:nvPr>
        </p:nvSpPr>
        <p:spPr/>
        <p:txBody>
          <a:bodyPr/>
          <a:lstStyle/>
          <a:p>
            <a:r>
              <a:rPr lang="en-UG"/>
              <a:t>http://quickcontractug.com/</a:t>
            </a:r>
          </a:p>
        </p:txBody>
      </p:sp>
      <p:sp>
        <p:nvSpPr>
          <p:cNvPr id="6" name="Date Placeholder 5">
            <a:extLst>
              <a:ext uri="{FF2B5EF4-FFF2-40B4-BE49-F238E27FC236}">
                <a16:creationId xmlns:a16="http://schemas.microsoft.com/office/drawing/2014/main" id="{28340A52-BD4D-0480-4321-915618DFC775}"/>
              </a:ext>
            </a:extLst>
          </p:cNvPr>
          <p:cNvSpPr>
            <a:spLocks noGrp="1"/>
          </p:cNvSpPr>
          <p:nvPr>
            <p:ph type="dt" idx="1"/>
          </p:nvPr>
        </p:nvSpPr>
        <p:spPr/>
        <p:txBody>
          <a:bodyPr/>
          <a:lstStyle/>
          <a:p>
            <a:fld id="{BC110D22-F045-4CAF-A86E-D07E02E48081}" type="datetime1">
              <a:rPr lang="en-GB" smtClean="0"/>
              <a:t>10/03/2025</a:t>
            </a:fld>
            <a:endParaRPr lang="en-UG"/>
          </a:p>
        </p:txBody>
      </p:sp>
    </p:spTree>
    <p:extLst>
      <p:ext uri="{BB962C8B-B14F-4D97-AF65-F5344CB8AC3E}">
        <p14:creationId xmlns:p14="http://schemas.microsoft.com/office/powerpoint/2010/main" val="14916146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Offer is defined as; An expression of willingness to contract on valid terms whose acceptance gives rise to a binding contract or willingness to do an act or abstain from doing something signified by one party to the other with a view of obtaining assent of the other.</a:t>
            </a:r>
            <a:endParaRPr lang="en-UG"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G" dirty="0"/>
          </a:p>
        </p:txBody>
      </p:sp>
      <p:sp>
        <p:nvSpPr>
          <p:cNvPr id="4" name="Slide Number Placeholder 3"/>
          <p:cNvSpPr>
            <a:spLocks noGrp="1"/>
          </p:cNvSpPr>
          <p:nvPr>
            <p:ph type="sldNum" sz="quarter" idx="5"/>
          </p:nvPr>
        </p:nvSpPr>
        <p:spPr/>
        <p:txBody>
          <a:bodyPr/>
          <a:lstStyle/>
          <a:p>
            <a:fld id="{0A5DE6F7-A10F-464B-AB49-E023D0B3B0F4}" type="slidenum">
              <a:rPr lang="en-UG" smtClean="0"/>
              <a:t>19</a:t>
            </a:fld>
            <a:endParaRPr lang="en-UG"/>
          </a:p>
        </p:txBody>
      </p:sp>
      <p:sp>
        <p:nvSpPr>
          <p:cNvPr id="5" name="Footer Placeholder 4">
            <a:extLst>
              <a:ext uri="{FF2B5EF4-FFF2-40B4-BE49-F238E27FC236}">
                <a16:creationId xmlns:a16="http://schemas.microsoft.com/office/drawing/2014/main" id="{8ABAD112-29A0-065F-1ED9-BE55E6CACD6D}"/>
              </a:ext>
            </a:extLst>
          </p:cNvPr>
          <p:cNvSpPr>
            <a:spLocks noGrp="1"/>
          </p:cNvSpPr>
          <p:nvPr>
            <p:ph type="ftr" sz="quarter" idx="4"/>
          </p:nvPr>
        </p:nvSpPr>
        <p:spPr/>
        <p:txBody>
          <a:bodyPr/>
          <a:lstStyle/>
          <a:p>
            <a:r>
              <a:rPr lang="en-UG"/>
              <a:t>http://quickcontractug.com/</a:t>
            </a:r>
          </a:p>
        </p:txBody>
      </p:sp>
      <p:sp>
        <p:nvSpPr>
          <p:cNvPr id="6" name="Date Placeholder 5">
            <a:extLst>
              <a:ext uri="{FF2B5EF4-FFF2-40B4-BE49-F238E27FC236}">
                <a16:creationId xmlns:a16="http://schemas.microsoft.com/office/drawing/2014/main" id="{8DB0EBC9-0CD6-6C18-8983-125BCDB913E8}"/>
              </a:ext>
            </a:extLst>
          </p:cNvPr>
          <p:cNvSpPr>
            <a:spLocks noGrp="1"/>
          </p:cNvSpPr>
          <p:nvPr>
            <p:ph type="dt" idx="1"/>
          </p:nvPr>
        </p:nvSpPr>
        <p:spPr/>
        <p:txBody>
          <a:bodyPr/>
          <a:lstStyle/>
          <a:p>
            <a:fld id="{7B5BE0BA-42BB-41D7-99E2-9E0D513578BB}" type="datetime1">
              <a:rPr lang="en-GB" smtClean="0"/>
              <a:t>10/03/2025</a:t>
            </a:fld>
            <a:endParaRPr lang="en-UG"/>
          </a:p>
        </p:txBody>
      </p:sp>
    </p:spTree>
    <p:extLst>
      <p:ext uri="{BB962C8B-B14F-4D97-AF65-F5344CB8AC3E}">
        <p14:creationId xmlns:p14="http://schemas.microsoft.com/office/powerpoint/2010/main" val="754870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b="1" i="0" cap="all" dirty="0">
                <a:solidFill>
                  <a:srgbClr val="333333"/>
                </a:solidFill>
                <a:effectLst/>
                <a:latin typeface="Inter"/>
              </a:rPr>
              <a:t>(Advertisements) </a:t>
            </a:r>
          </a:p>
          <a:p>
            <a:pPr algn="just"/>
            <a:endParaRPr lang="en-US" dirty="0"/>
          </a:p>
        </p:txBody>
      </p:sp>
      <p:sp>
        <p:nvSpPr>
          <p:cNvPr id="4" name="Slide Number Placeholder 3"/>
          <p:cNvSpPr>
            <a:spLocks noGrp="1"/>
          </p:cNvSpPr>
          <p:nvPr>
            <p:ph type="sldNum" sz="quarter" idx="5"/>
          </p:nvPr>
        </p:nvSpPr>
        <p:spPr/>
        <p:txBody>
          <a:bodyPr/>
          <a:lstStyle/>
          <a:p>
            <a:fld id="{0A5DE6F7-A10F-464B-AB49-E023D0B3B0F4}" type="slidenum">
              <a:rPr lang="en-UG" smtClean="0"/>
              <a:t>24</a:t>
            </a:fld>
            <a:endParaRPr lang="en-UG"/>
          </a:p>
        </p:txBody>
      </p:sp>
      <p:sp>
        <p:nvSpPr>
          <p:cNvPr id="5" name="Footer Placeholder 4">
            <a:extLst>
              <a:ext uri="{FF2B5EF4-FFF2-40B4-BE49-F238E27FC236}">
                <a16:creationId xmlns:a16="http://schemas.microsoft.com/office/drawing/2014/main" id="{07A22CA3-369E-F7BB-D97A-230DAF25C680}"/>
              </a:ext>
            </a:extLst>
          </p:cNvPr>
          <p:cNvSpPr>
            <a:spLocks noGrp="1"/>
          </p:cNvSpPr>
          <p:nvPr>
            <p:ph type="ftr" sz="quarter" idx="4"/>
          </p:nvPr>
        </p:nvSpPr>
        <p:spPr/>
        <p:txBody>
          <a:bodyPr/>
          <a:lstStyle/>
          <a:p>
            <a:r>
              <a:rPr lang="en-UG"/>
              <a:t>http://quickcontractug.com/</a:t>
            </a:r>
          </a:p>
        </p:txBody>
      </p:sp>
      <p:sp>
        <p:nvSpPr>
          <p:cNvPr id="6" name="Date Placeholder 5">
            <a:extLst>
              <a:ext uri="{FF2B5EF4-FFF2-40B4-BE49-F238E27FC236}">
                <a16:creationId xmlns:a16="http://schemas.microsoft.com/office/drawing/2014/main" id="{2180D563-89D4-1F5C-FB2C-8EAFB5205F5D}"/>
              </a:ext>
            </a:extLst>
          </p:cNvPr>
          <p:cNvSpPr>
            <a:spLocks noGrp="1"/>
          </p:cNvSpPr>
          <p:nvPr>
            <p:ph type="dt" idx="1"/>
          </p:nvPr>
        </p:nvSpPr>
        <p:spPr/>
        <p:txBody>
          <a:bodyPr/>
          <a:lstStyle/>
          <a:p>
            <a:fld id="{D5F0BA58-C8CA-470D-AFF8-B9FA82243B4D}" type="datetime1">
              <a:rPr lang="en-GB" smtClean="0"/>
              <a:t>10/03/2025</a:t>
            </a:fld>
            <a:endParaRPr lang="en-UG"/>
          </a:p>
        </p:txBody>
      </p:sp>
    </p:spTree>
    <p:extLst>
      <p:ext uri="{BB962C8B-B14F-4D97-AF65-F5344CB8AC3E}">
        <p14:creationId xmlns:p14="http://schemas.microsoft.com/office/powerpoint/2010/main" val="11138535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a) It must be lawful.</a:t>
            </a:r>
            <a:b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b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b) It must be sufficient but need not be adequate.</a:t>
            </a:r>
            <a:b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b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c) Past consideration does not sustain a contract.</a:t>
            </a:r>
            <a:endParaRPr lang="en-UG" dirty="0"/>
          </a:p>
        </p:txBody>
      </p:sp>
      <p:sp>
        <p:nvSpPr>
          <p:cNvPr id="4" name="Slide Number Placeholder 3"/>
          <p:cNvSpPr>
            <a:spLocks noGrp="1"/>
          </p:cNvSpPr>
          <p:nvPr>
            <p:ph type="sldNum" sz="quarter" idx="5"/>
          </p:nvPr>
        </p:nvSpPr>
        <p:spPr/>
        <p:txBody>
          <a:bodyPr/>
          <a:lstStyle/>
          <a:p>
            <a:fld id="{0A5DE6F7-A10F-464B-AB49-E023D0B3B0F4}" type="slidenum">
              <a:rPr lang="en-UG" smtClean="0"/>
              <a:t>29</a:t>
            </a:fld>
            <a:endParaRPr lang="en-UG"/>
          </a:p>
        </p:txBody>
      </p:sp>
      <p:sp>
        <p:nvSpPr>
          <p:cNvPr id="5" name="Footer Placeholder 4">
            <a:extLst>
              <a:ext uri="{FF2B5EF4-FFF2-40B4-BE49-F238E27FC236}">
                <a16:creationId xmlns:a16="http://schemas.microsoft.com/office/drawing/2014/main" id="{FE461447-DF0A-02A7-9650-5FA5518B03E2}"/>
              </a:ext>
            </a:extLst>
          </p:cNvPr>
          <p:cNvSpPr>
            <a:spLocks noGrp="1"/>
          </p:cNvSpPr>
          <p:nvPr>
            <p:ph type="ftr" sz="quarter" idx="4"/>
          </p:nvPr>
        </p:nvSpPr>
        <p:spPr/>
        <p:txBody>
          <a:bodyPr/>
          <a:lstStyle/>
          <a:p>
            <a:r>
              <a:rPr lang="en-UG"/>
              <a:t>http://quickcontractug.com/</a:t>
            </a:r>
          </a:p>
        </p:txBody>
      </p:sp>
      <p:sp>
        <p:nvSpPr>
          <p:cNvPr id="6" name="Date Placeholder 5">
            <a:extLst>
              <a:ext uri="{FF2B5EF4-FFF2-40B4-BE49-F238E27FC236}">
                <a16:creationId xmlns:a16="http://schemas.microsoft.com/office/drawing/2014/main" id="{D03E4E9E-BA61-2191-93D0-F3D0301DEB29}"/>
              </a:ext>
            </a:extLst>
          </p:cNvPr>
          <p:cNvSpPr>
            <a:spLocks noGrp="1"/>
          </p:cNvSpPr>
          <p:nvPr>
            <p:ph type="dt" idx="1"/>
          </p:nvPr>
        </p:nvSpPr>
        <p:spPr/>
        <p:txBody>
          <a:bodyPr/>
          <a:lstStyle/>
          <a:p>
            <a:fld id="{E1D27CD4-86DF-4AF9-89EF-68E7EF60703E}" type="datetime1">
              <a:rPr lang="en-GB" smtClean="0"/>
              <a:t>10/03/2025</a:t>
            </a:fld>
            <a:endParaRPr lang="en-UG"/>
          </a:p>
        </p:txBody>
      </p:sp>
    </p:spTree>
    <p:extLst>
      <p:ext uri="{BB962C8B-B14F-4D97-AF65-F5344CB8AC3E}">
        <p14:creationId xmlns:p14="http://schemas.microsoft.com/office/powerpoint/2010/main" val="2412120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B438629-A213-49F3-B514-C7E2BF78CF8F}" type="datetimeFigureOut">
              <a:rPr lang="en-UG" smtClean="0"/>
              <a:t>03/10/2025</a:t>
            </a:fld>
            <a:endParaRPr lang="en-UG"/>
          </a:p>
        </p:txBody>
      </p:sp>
      <p:sp>
        <p:nvSpPr>
          <p:cNvPr id="5" name="Footer Placeholder 4"/>
          <p:cNvSpPr>
            <a:spLocks noGrp="1"/>
          </p:cNvSpPr>
          <p:nvPr>
            <p:ph type="ftr" sz="quarter" idx="11"/>
          </p:nvPr>
        </p:nvSpPr>
        <p:spPr>
          <a:xfrm>
            <a:off x="2416500" y="329307"/>
            <a:ext cx="4973915" cy="309201"/>
          </a:xfrm>
        </p:spPr>
        <p:txBody>
          <a:bodyPr/>
          <a:lstStyle/>
          <a:p>
            <a:endParaRPr lang="en-UG"/>
          </a:p>
        </p:txBody>
      </p:sp>
      <p:sp>
        <p:nvSpPr>
          <p:cNvPr id="6" name="Slide Number Placeholder 5"/>
          <p:cNvSpPr>
            <a:spLocks noGrp="1"/>
          </p:cNvSpPr>
          <p:nvPr>
            <p:ph type="sldNum" sz="quarter" idx="12"/>
          </p:nvPr>
        </p:nvSpPr>
        <p:spPr>
          <a:xfrm>
            <a:off x="1437664" y="798973"/>
            <a:ext cx="811019" cy="503578"/>
          </a:xfrm>
        </p:spPr>
        <p:txBody>
          <a:bodyPr/>
          <a:lstStyle/>
          <a:p>
            <a:fld id="{22C066B7-5839-4C27-B2B5-7C8DE5544BEA}" type="slidenum">
              <a:rPr lang="en-UG" smtClean="0"/>
              <a:t>‹#›</a:t>
            </a:fld>
            <a:endParaRPr lang="en-UG"/>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31269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438629-A213-49F3-B514-C7E2BF78CF8F}" type="datetimeFigureOut">
              <a:rPr lang="en-UG" smtClean="0"/>
              <a:t>03/10/2025</a:t>
            </a:fld>
            <a:endParaRPr lang="en-UG"/>
          </a:p>
        </p:txBody>
      </p:sp>
      <p:sp>
        <p:nvSpPr>
          <p:cNvPr id="5" name="Footer Placeholder 4"/>
          <p:cNvSpPr>
            <a:spLocks noGrp="1"/>
          </p:cNvSpPr>
          <p:nvPr>
            <p:ph type="ftr" sz="quarter" idx="11"/>
          </p:nvPr>
        </p:nvSpPr>
        <p:spPr/>
        <p:txBody>
          <a:bodyPr/>
          <a:lstStyle/>
          <a:p>
            <a:endParaRPr lang="en-UG"/>
          </a:p>
        </p:txBody>
      </p:sp>
      <p:sp>
        <p:nvSpPr>
          <p:cNvPr id="6" name="Slide Number Placeholder 5"/>
          <p:cNvSpPr>
            <a:spLocks noGrp="1"/>
          </p:cNvSpPr>
          <p:nvPr>
            <p:ph type="sldNum" sz="quarter" idx="12"/>
          </p:nvPr>
        </p:nvSpPr>
        <p:spPr/>
        <p:txBody>
          <a:bodyPr/>
          <a:lstStyle/>
          <a:p>
            <a:fld id="{22C066B7-5839-4C27-B2B5-7C8DE5544BEA}" type="slidenum">
              <a:rPr lang="en-UG" smtClean="0"/>
              <a:t>‹#›</a:t>
            </a:fld>
            <a:endParaRPr lang="en-UG"/>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11401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438629-A213-49F3-B514-C7E2BF78CF8F}" type="datetimeFigureOut">
              <a:rPr lang="en-UG" smtClean="0"/>
              <a:t>03/10/2025</a:t>
            </a:fld>
            <a:endParaRPr lang="en-UG"/>
          </a:p>
        </p:txBody>
      </p:sp>
      <p:sp>
        <p:nvSpPr>
          <p:cNvPr id="5" name="Footer Placeholder 4"/>
          <p:cNvSpPr>
            <a:spLocks noGrp="1"/>
          </p:cNvSpPr>
          <p:nvPr>
            <p:ph type="ftr" sz="quarter" idx="11"/>
          </p:nvPr>
        </p:nvSpPr>
        <p:spPr/>
        <p:txBody>
          <a:bodyPr/>
          <a:lstStyle/>
          <a:p>
            <a:endParaRPr lang="en-UG"/>
          </a:p>
        </p:txBody>
      </p:sp>
      <p:sp>
        <p:nvSpPr>
          <p:cNvPr id="6" name="Slide Number Placeholder 5"/>
          <p:cNvSpPr>
            <a:spLocks noGrp="1"/>
          </p:cNvSpPr>
          <p:nvPr>
            <p:ph type="sldNum" sz="quarter" idx="12"/>
          </p:nvPr>
        </p:nvSpPr>
        <p:spPr/>
        <p:txBody>
          <a:bodyPr/>
          <a:lstStyle/>
          <a:p>
            <a:fld id="{22C066B7-5839-4C27-B2B5-7C8DE5544BEA}" type="slidenum">
              <a:rPr lang="en-UG" smtClean="0"/>
              <a:t>‹#›</a:t>
            </a:fld>
            <a:endParaRPr lang="en-UG"/>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30457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B438629-A213-49F3-B514-C7E2BF78CF8F}" type="datetimeFigureOut">
              <a:rPr lang="en-UG" smtClean="0"/>
              <a:t>03/10/2025</a:t>
            </a:fld>
            <a:endParaRPr lang="en-UG"/>
          </a:p>
        </p:txBody>
      </p:sp>
      <p:sp>
        <p:nvSpPr>
          <p:cNvPr id="5" name="Footer Placeholder 4"/>
          <p:cNvSpPr>
            <a:spLocks noGrp="1"/>
          </p:cNvSpPr>
          <p:nvPr>
            <p:ph type="ftr" sz="quarter" idx="11"/>
          </p:nvPr>
        </p:nvSpPr>
        <p:spPr/>
        <p:txBody>
          <a:bodyPr/>
          <a:lstStyle/>
          <a:p>
            <a:endParaRPr lang="en-UG"/>
          </a:p>
        </p:txBody>
      </p:sp>
      <p:sp>
        <p:nvSpPr>
          <p:cNvPr id="6" name="Slide Number Placeholder 5"/>
          <p:cNvSpPr>
            <a:spLocks noGrp="1"/>
          </p:cNvSpPr>
          <p:nvPr>
            <p:ph type="sldNum" sz="quarter" idx="12"/>
          </p:nvPr>
        </p:nvSpPr>
        <p:spPr/>
        <p:txBody>
          <a:bodyPr/>
          <a:lstStyle/>
          <a:p>
            <a:fld id="{22C066B7-5839-4C27-B2B5-7C8DE5544BEA}" type="slidenum">
              <a:rPr lang="en-UG" smtClean="0"/>
              <a:t>‹#›</a:t>
            </a:fld>
            <a:endParaRPr lang="en-UG"/>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35889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B438629-A213-49F3-B514-C7E2BF78CF8F}" type="datetimeFigureOut">
              <a:rPr lang="en-UG" smtClean="0"/>
              <a:t>03/10/2025</a:t>
            </a:fld>
            <a:endParaRPr lang="en-UG"/>
          </a:p>
        </p:txBody>
      </p:sp>
      <p:sp>
        <p:nvSpPr>
          <p:cNvPr id="5" name="Footer Placeholder 4"/>
          <p:cNvSpPr>
            <a:spLocks noGrp="1"/>
          </p:cNvSpPr>
          <p:nvPr>
            <p:ph type="ftr" sz="quarter" idx="11"/>
          </p:nvPr>
        </p:nvSpPr>
        <p:spPr/>
        <p:txBody>
          <a:bodyPr/>
          <a:lstStyle/>
          <a:p>
            <a:endParaRPr lang="en-UG"/>
          </a:p>
        </p:txBody>
      </p:sp>
      <p:sp>
        <p:nvSpPr>
          <p:cNvPr id="6" name="Slide Number Placeholder 5"/>
          <p:cNvSpPr>
            <a:spLocks noGrp="1"/>
          </p:cNvSpPr>
          <p:nvPr>
            <p:ph type="sldNum" sz="quarter" idx="12"/>
          </p:nvPr>
        </p:nvSpPr>
        <p:spPr/>
        <p:txBody>
          <a:bodyPr/>
          <a:lstStyle/>
          <a:p>
            <a:fld id="{22C066B7-5839-4C27-B2B5-7C8DE5544BEA}" type="slidenum">
              <a:rPr lang="en-UG" smtClean="0"/>
              <a:t>‹#›</a:t>
            </a:fld>
            <a:endParaRPr lang="en-UG"/>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736407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B438629-A213-49F3-B514-C7E2BF78CF8F}" type="datetimeFigureOut">
              <a:rPr lang="en-UG" smtClean="0"/>
              <a:t>03/10/2025</a:t>
            </a:fld>
            <a:endParaRPr lang="en-UG"/>
          </a:p>
        </p:txBody>
      </p:sp>
      <p:sp>
        <p:nvSpPr>
          <p:cNvPr id="6" name="Footer Placeholder 5"/>
          <p:cNvSpPr>
            <a:spLocks noGrp="1"/>
          </p:cNvSpPr>
          <p:nvPr>
            <p:ph type="ftr" sz="quarter" idx="11"/>
          </p:nvPr>
        </p:nvSpPr>
        <p:spPr/>
        <p:txBody>
          <a:bodyPr/>
          <a:lstStyle/>
          <a:p>
            <a:endParaRPr lang="en-UG"/>
          </a:p>
        </p:txBody>
      </p:sp>
      <p:sp>
        <p:nvSpPr>
          <p:cNvPr id="7" name="Slide Number Placeholder 6"/>
          <p:cNvSpPr>
            <a:spLocks noGrp="1"/>
          </p:cNvSpPr>
          <p:nvPr>
            <p:ph type="sldNum" sz="quarter" idx="12"/>
          </p:nvPr>
        </p:nvSpPr>
        <p:spPr/>
        <p:txBody>
          <a:bodyPr/>
          <a:lstStyle/>
          <a:p>
            <a:fld id="{22C066B7-5839-4C27-B2B5-7C8DE5544BEA}" type="slidenum">
              <a:rPr lang="en-UG" smtClean="0"/>
              <a:t>‹#›</a:t>
            </a:fld>
            <a:endParaRPr lang="en-UG"/>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44788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B438629-A213-49F3-B514-C7E2BF78CF8F}" type="datetimeFigureOut">
              <a:rPr lang="en-UG" smtClean="0"/>
              <a:t>03/10/2025</a:t>
            </a:fld>
            <a:endParaRPr lang="en-UG"/>
          </a:p>
        </p:txBody>
      </p:sp>
      <p:sp>
        <p:nvSpPr>
          <p:cNvPr id="8" name="Footer Placeholder 7"/>
          <p:cNvSpPr>
            <a:spLocks noGrp="1"/>
          </p:cNvSpPr>
          <p:nvPr>
            <p:ph type="ftr" sz="quarter" idx="11"/>
          </p:nvPr>
        </p:nvSpPr>
        <p:spPr/>
        <p:txBody>
          <a:bodyPr/>
          <a:lstStyle/>
          <a:p>
            <a:endParaRPr lang="en-UG"/>
          </a:p>
        </p:txBody>
      </p:sp>
      <p:sp>
        <p:nvSpPr>
          <p:cNvPr id="9" name="Slide Number Placeholder 8"/>
          <p:cNvSpPr>
            <a:spLocks noGrp="1"/>
          </p:cNvSpPr>
          <p:nvPr>
            <p:ph type="sldNum" sz="quarter" idx="12"/>
          </p:nvPr>
        </p:nvSpPr>
        <p:spPr/>
        <p:txBody>
          <a:bodyPr/>
          <a:lstStyle/>
          <a:p>
            <a:fld id="{22C066B7-5839-4C27-B2B5-7C8DE5544BEA}" type="slidenum">
              <a:rPr lang="en-UG" smtClean="0"/>
              <a:t>‹#›</a:t>
            </a:fld>
            <a:endParaRPr lang="en-UG"/>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50482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B438629-A213-49F3-B514-C7E2BF78CF8F}" type="datetimeFigureOut">
              <a:rPr lang="en-UG" smtClean="0"/>
              <a:t>03/10/2025</a:t>
            </a:fld>
            <a:endParaRPr lang="en-UG"/>
          </a:p>
        </p:txBody>
      </p:sp>
      <p:sp>
        <p:nvSpPr>
          <p:cNvPr id="4" name="Footer Placeholder 3"/>
          <p:cNvSpPr>
            <a:spLocks noGrp="1"/>
          </p:cNvSpPr>
          <p:nvPr>
            <p:ph type="ftr" sz="quarter" idx="11"/>
          </p:nvPr>
        </p:nvSpPr>
        <p:spPr/>
        <p:txBody>
          <a:bodyPr/>
          <a:lstStyle/>
          <a:p>
            <a:endParaRPr lang="en-UG"/>
          </a:p>
        </p:txBody>
      </p:sp>
      <p:sp>
        <p:nvSpPr>
          <p:cNvPr id="5" name="Slide Number Placeholder 4"/>
          <p:cNvSpPr>
            <a:spLocks noGrp="1"/>
          </p:cNvSpPr>
          <p:nvPr>
            <p:ph type="sldNum" sz="quarter" idx="12"/>
          </p:nvPr>
        </p:nvSpPr>
        <p:spPr/>
        <p:txBody>
          <a:bodyPr/>
          <a:lstStyle/>
          <a:p>
            <a:fld id="{22C066B7-5839-4C27-B2B5-7C8DE5544BEA}" type="slidenum">
              <a:rPr lang="en-UG" smtClean="0"/>
              <a:t>‹#›</a:t>
            </a:fld>
            <a:endParaRPr lang="en-UG"/>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28426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438629-A213-49F3-B514-C7E2BF78CF8F}" type="datetimeFigureOut">
              <a:rPr lang="en-UG" smtClean="0"/>
              <a:t>03/10/2025</a:t>
            </a:fld>
            <a:endParaRPr lang="en-UG"/>
          </a:p>
        </p:txBody>
      </p:sp>
      <p:sp>
        <p:nvSpPr>
          <p:cNvPr id="3" name="Footer Placeholder 2"/>
          <p:cNvSpPr>
            <a:spLocks noGrp="1"/>
          </p:cNvSpPr>
          <p:nvPr>
            <p:ph type="ftr" sz="quarter" idx="11"/>
          </p:nvPr>
        </p:nvSpPr>
        <p:spPr/>
        <p:txBody>
          <a:bodyPr/>
          <a:lstStyle/>
          <a:p>
            <a:endParaRPr lang="en-UG"/>
          </a:p>
        </p:txBody>
      </p:sp>
      <p:sp>
        <p:nvSpPr>
          <p:cNvPr id="4" name="Slide Number Placeholder 3"/>
          <p:cNvSpPr>
            <a:spLocks noGrp="1"/>
          </p:cNvSpPr>
          <p:nvPr>
            <p:ph type="sldNum" sz="quarter" idx="12"/>
          </p:nvPr>
        </p:nvSpPr>
        <p:spPr/>
        <p:txBody>
          <a:bodyPr/>
          <a:lstStyle/>
          <a:p>
            <a:fld id="{22C066B7-5839-4C27-B2B5-7C8DE5544BEA}" type="slidenum">
              <a:rPr lang="en-UG" smtClean="0"/>
              <a:t>‹#›</a:t>
            </a:fld>
            <a:endParaRPr lang="en-UG"/>
          </a:p>
        </p:txBody>
      </p:sp>
    </p:spTree>
    <p:extLst>
      <p:ext uri="{BB962C8B-B14F-4D97-AF65-F5344CB8AC3E}">
        <p14:creationId xmlns:p14="http://schemas.microsoft.com/office/powerpoint/2010/main" val="3509629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B438629-A213-49F3-B514-C7E2BF78CF8F}" type="datetimeFigureOut">
              <a:rPr lang="en-UG" smtClean="0"/>
              <a:t>03/10/2025</a:t>
            </a:fld>
            <a:endParaRPr lang="en-UG"/>
          </a:p>
        </p:txBody>
      </p:sp>
      <p:sp>
        <p:nvSpPr>
          <p:cNvPr id="6" name="Footer Placeholder 5"/>
          <p:cNvSpPr>
            <a:spLocks noGrp="1"/>
          </p:cNvSpPr>
          <p:nvPr>
            <p:ph type="ftr" sz="quarter" idx="11"/>
          </p:nvPr>
        </p:nvSpPr>
        <p:spPr/>
        <p:txBody>
          <a:bodyPr/>
          <a:lstStyle/>
          <a:p>
            <a:endParaRPr lang="en-UG"/>
          </a:p>
        </p:txBody>
      </p:sp>
      <p:sp>
        <p:nvSpPr>
          <p:cNvPr id="7" name="Slide Number Placeholder 6"/>
          <p:cNvSpPr>
            <a:spLocks noGrp="1"/>
          </p:cNvSpPr>
          <p:nvPr>
            <p:ph type="sldNum" sz="quarter" idx="12"/>
          </p:nvPr>
        </p:nvSpPr>
        <p:spPr/>
        <p:txBody>
          <a:bodyPr/>
          <a:lstStyle/>
          <a:p>
            <a:fld id="{22C066B7-5839-4C27-B2B5-7C8DE5544BEA}" type="slidenum">
              <a:rPr lang="en-UG" smtClean="0"/>
              <a:t>‹#›</a:t>
            </a:fld>
            <a:endParaRPr lang="en-UG"/>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54403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8B438629-A213-49F3-B514-C7E2BF78CF8F}" type="datetimeFigureOut">
              <a:rPr lang="en-UG" smtClean="0"/>
              <a:t>03/10/2025</a:t>
            </a:fld>
            <a:endParaRPr lang="en-UG"/>
          </a:p>
        </p:txBody>
      </p:sp>
      <p:sp>
        <p:nvSpPr>
          <p:cNvPr id="6" name="Footer Placeholder 5"/>
          <p:cNvSpPr>
            <a:spLocks noGrp="1"/>
          </p:cNvSpPr>
          <p:nvPr>
            <p:ph type="ftr" sz="quarter" idx="11"/>
          </p:nvPr>
        </p:nvSpPr>
        <p:spPr>
          <a:xfrm>
            <a:off x="1447382" y="318640"/>
            <a:ext cx="5541004" cy="320931"/>
          </a:xfrm>
        </p:spPr>
        <p:txBody>
          <a:bodyPr/>
          <a:lstStyle/>
          <a:p>
            <a:endParaRPr lang="en-UG"/>
          </a:p>
        </p:txBody>
      </p:sp>
      <p:sp>
        <p:nvSpPr>
          <p:cNvPr id="7" name="Slide Number Placeholder 6"/>
          <p:cNvSpPr>
            <a:spLocks noGrp="1"/>
          </p:cNvSpPr>
          <p:nvPr>
            <p:ph type="sldNum" sz="quarter" idx="12"/>
          </p:nvPr>
        </p:nvSpPr>
        <p:spPr/>
        <p:txBody>
          <a:bodyPr/>
          <a:lstStyle/>
          <a:p>
            <a:fld id="{22C066B7-5839-4C27-B2B5-7C8DE5544BEA}" type="slidenum">
              <a:rPr lang="en-UG" smtClean="0"/>
              <a:t>‹#›</a:t>
            </a:fld>
            <a:endParaRPr lang="en-UG"/>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94956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8B438629-A213-49F3-B514-C7E2BF78CF8F}" type="datetimeFigureOut">
              <a:rPr lang="en-UG" smtClean="0"/>
              <a:t>03/10/2025</a:t>
            </a:fld>
            <a:endParaRPr lang="en-UG"/>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G"/>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22C066B7-5839-4C27-B2B5-7C8DE5544BEA}" type="slidenum">
              <a:rPr lang="en-UG" smtClean="0"/>
              <a:t>‹#›</a:t>
            </a:fld>
            <a:endParaRPr lang="en-UG"/>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9359461"/>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quickcontractsug.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jp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www.lawteacher.net/cases/white-v-bluett.php"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crunchcaselaws.wordpress.com/2019/01/23/hely-hutchinson-v-brayhead-ltd-1967-1-qb-549/"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crunchcaselaws.wordpress.com/2019/01/23/hely-hutchinson-v-brayhead-ltd-1967-1-qb-549/"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B0013D77-6314-4D7E-B3AE-F64340434D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4F504834-5C3B-4268-AA97-192F1C8B30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929BF230-7029-2DC2-D431-47341C9B391C}"/>
              </a:ext>
            </a:extLst>
          </p:cNvPr>
          <p:cNvSpPr>
            <a:spLocks noGrp="1"/>
          </p:cNvSpPr>
          <p:nvPr>
            <p:ph type="ctrTitle"/>
          </p:nvPr>
        </p:nvSpPr>
        <p:spPr>
          <a:xfrm>
            <a:off x="1452617" y="976508"/>
            <a:ext cx="5525305" cy="2367221"/>
          </a:xfrm>
        </p:spPr>
        <p:txBody>
          <a:bodyPr>
            <a:normAutofit/>
          </a:bodyPr>
          <a:lstStyle/>
          <a:p>
            <a:br>
              <a:rPr lang="en-US" sz="3800" b="1">
                <a:latin typeface="Maiandra GD" panose="020E0502030308020204" pitchFamily="34" charset="0"/>
              </a:rPr>
            </a:br>
            <a:br>
              <a:rPr lang="en-US" sz="3800" b="1">
                <a:latin typeface="Maiandra GD" panose="020E0502030308020204" pitchFamily="34" charset="0"/>
              </a:rPr>
            </a:br>
            <a:r>
              <a:rPr lang="en-US" sz="3800" b="1">
                <a:latin typeface="Maiandra GD" panose="020E0502030308020204" pitchFamily="34" charset="0"/>
              </a:rPr>
              <a:t>THE LAW OF CONTRACT &amp; AGENCY</a:t>
            </a:r>
            <a:endParaRPr lang="en-UG" sz="3800" b="1">
              <a:latin typeface="Maiandra GD" panose="020E0502030308020204" pitchFamily="34" charset="0"/>
            </a:endParaRPr>
          </a:p>
        </p:txBody>
      </p:sp>
      <p:sp>
        <p:nvSpPr>
          <p:cNvPr id="3" name="Subtitle 2">
            <a:extLst>
              <a:ext uri="{FF2B5EF4-FFF2-40B4-BE49-F238E27FC236}">
                <a16:creationId xmlns:a16="http://schemas.microsoft.com/office/drawing/2014/main" id="{9D436C6F-F85C-8E11-7405-7D155635409B}"/>
              </a:ext>
            </a:extLst>
          </p:cNvPr>
          <p:cNvSpPr>
            <a:spLocks noGrp="1"/>
          </p:cNvSpPr>
          <p:nvPr>
            <p:ph type="subTitle" idx="1"/>
          </p:nvPr>
        </p:nvSpPr>
        <p:spPr>
          <a:xfrm>
            <a:off x="1452617" y="3531204"/>
            <a:ext cx="5530919" cy="1606576"/>
          </a:xfrm>
        </p:spPr>
        <p:txBody>
          <a:bodyPr>
            <a:normAutofit/>
          </a:bodyPr>
          <a:lstStyle/>
          <a:p>
            <a:pPr>
              <a:lnSpc>
                <a:spcPct val="110000"/>
              </a:lnSpc>
            </a:pPr>
            <a:r>
              <a:rPr lang="en-US" sz="1500" b="1">
                <a:latin typeface="Maiandra GD" panose="020E0502030308020204" pitchFamily="34" charset="0"/>
              </a:rPr>
              <a:t>TUMUSIIME AGGREY (mr.)</a:t>
            </a:r>
          </a:p>
          <a:p>
            <a:pPr>
              <a:lnSpc>
                <a:spcPct val="110000"/>
              </a:lnSpc>
            </a:pPr>
            <a:r>
              <a:rPr lang="en-US" sz="1500" b="1">
                <a:latin typeface="Maiandra GD" panose="020E0502030308020204" pitchFamily="34" charset="0"/>
              </a:rPr>
              <a:t>Associate Consultant </a:t>
            </a:r>
          </a:p>
          <a:p>
            <a:pPr>
              <a:lnSpc>
                <a:spcPct val="110000"/>
              </a:lnSpc>
            </a:pPr>
            <a:r>
              <a:rPr lang="en-US" sz="1500" b="1">
                <a:latin typeface="Maiandra GD" panose="020E0502030308020204" pitchFamily="34" charset="0"/>
              </a:rPr>
              <a:t>MBA-TELM / DIP-LDC / LLB</a:t>
            </a:r>
          </a:p>
          <a:p>
            <a:pPr>
              <a:lnSpc>
                <a:spcPct val="110000"/>
              </a:lnSpc>
            </a:pPr>
            <a:r>
              <a:rPr lang="en-US" sz="1500" cap="none">
                <a:latin typeface="Maiandra GD" panose="020E0502030308020204" pitchFamily="34" charset="0"/>
                <a:hlinkClick r:id="rId3">
                  <a:extLst>
                    <a:ext uri="{A12FA001-AC4F-418D-AE19-62706E023703}">
                      <ahyp:hlinkClr xmlns:ahyp="http://schemas.microsoft.com/office/drawing/2018/hyperlinkcolor" val="tx"/>
                    </a:ext>
                  </a:extLst>
                </a:hlinkClick>
              </a:rPr>
              <a:t>http://quickcontractsug.com/</a:t>
            </a:r>
            <a:r>
              <a:rPr lang="en-US" sz="1500" cap="none">
                <a:latin typeface="Maiandra GD" panose="020E0502030308020204" pitchFamily="34" charset="0"/>
              </a:rPr>
              <a:t> </a:t>
            </a:r>
            <a:endParaRPr lang="en-UG" sz="1500" cap="none">
              <a:latin typeface="Maiandra GD" panose="020E0502030308020204" pitchFamily="34" charset="0"/>
            </a:endParaRPr>
          </a:p>
          <a:p>
            <a:pPr>
              <a:lnSpc>
                <a:spcPct val="110000"/>
              </a:lnSpc>
            </a:pPr>
            <a:endParaRPr lang="en-UG" sz="1500" b="1"/>
          </a:p>
        </p:txBody>
      </p:sp>
      <p:cxnSp>
        <p:nvCxnSpPr>
          <p:cNvPr id="41" name="Straight Connector 40">
            <a:extLst>
              <a:ext uri="{FF2B5EF4-FFF2-40B4-BE49-F238E27FC236}">
                <a16:creationId xmlns:a16="http://schemas.microsoft.com/office/drawing/2014/main" id="{08499C1D-827E-4262-9D7E-C9C5D41F74D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2618" y="3528543"/>
            <a:ext cx="5536119" cy="0"/>
          </a:xfrm>
          <a:prstGeom prst="line">
            <a:avLst/>
          </a:prstGeom>
          <a:ln w="31750"/>
        </p:spPr>
        <p:style>
          <a:lnRef idx="3">
            <a:schemeClr val="accent1"/>
          </a:lnRef>
          <a:fillRef idx="0">
            <a:schemeClr val="accent1"/>
          </a:fillRef>
          <a:effectRef idx="2">
            <a:schemeClr val="accent1"/>
          </a:effectRef>
          <a:fontRef idx="minor">
            <a:schemeClr val="tx1"/>
          </a:fontRef>
        </p:style>
      </p:cxnSp>
      <p:grpSp>
        <p:nvGrpSpPr>
          <p:cNvPr id="42" name="Group 41">
            <a:extLst>
              <a:ext uri="{FF2B5EF4-FFF2-40B4-BE49-F238E27FC236}">
                <a16:creationId xmlns:a16="http://schemas.microsoft.com/office/drawing/2014/main" id="{14769521-3FF2-4900-8E88-FE324129CB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77388" y="482171"/>
            <a:ext cx="4074533" cy="5149101"/>
            <a:chOff x="7463259" y="583365"/>
            <a:chExt cx="4074533" cy="5181928"/>
          </a:xfrm>
        </p:grpSpPr>
        <p:sp>
          <p:nvSpPr>
            <p:cNvPr id="34" name="Rectangle 33">
              <a:extLst>
                <a:ext uri="{FF2B5EF4-FFF2-40B4-BE49-F238E27FC236}">
                  <a16:creationId xmlns:a16="http://schemas.microsoft.com/office/drawing/2014/main" id="{81FA2858-515C-4B19-957E-E33BE2525A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3259" y="583365"/>
              <a:ext cx="4074533"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1C120D3D-6DFE-4D3F-821A-5DEB60B854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76318" y="915807"/>
              <a:ext cx="3450289" cy="4494927"/>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5" name="Picture 4" descr="A qr code on a green and black background&#10;&#10;AI-generated content may be incorrect.">
            <a:extLst>
              <a:ext uri="{FF2B5EF4-FFF2-40B4-BE49-F238E27FC236}">
                <a16:creationId xmlns:a16="http://schemas.microsoft.com/office/drawing/2014/main" id="{9681EB63-9379-754F-7DE5-3E37260852A1}"/>
              </a:ext>
            </a:extLst>
          </p:cNvPr>
          <p:cNvPicPr>
            <a:picLocks noChangeAspect="1"/>
          </p:cNvPicPr>
          <p:nvPr/>
        </p:nvPicPr>
        <p:blipFill>
          <a:blip r:embed="rId4">
            <a:extLst>
              <a:ext uri="{28A0092B-C50C-407E-A947-70E740481C1C}">
                <a14:useLocalDpi xmlns:a14="http://schemas.microsoft.com/office/drawing/2010/main" val="0"/>
              </a:ext>
            </a:extLst>
          </a:blip>
          <a:srcRect l="756" r="4908" b="-4"/>
          <a:stretch/>
        </p:blipFill>
        <p:spPr>
          <a:xfrm>
            <a:off x="8116373" y="1116345"/>
            <a:ext cx="2799103" cy="3866172"/>
          </a:xfrm>
          <a:prstGeom prst="rect">
            <a:avLst/>
          </a:prstGeom>
        </p:spPr>
      </p:pic>
      <p:pic>
        <p:nvPicPr>
          <p:cNvPr id="37" name="Picture 36">
            <a:extLst>
              <a:ext uri="{FF2B5EF4-FFF2-40B4-BE49-F238E27FC236}">
                <a16:creationId xmlns:a16="http://schemas.microsoft.com/office/drawing/2014/main" id="{734D3980-B8F4-49E4-BADC-88E2D3517DE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9" name="Straight Connector 38">
            <a:extLst>
              <a:ext uri="{FF2B5EF4-FFF2-40B4-BE49-F238E27FC236}">
                <a16:creationId xmlns:a16="http://schemas.microsoft.com/office/drawing/2014/main" id="{90E57DF2-FA2B-4494-B47E-8180C63267B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215049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41040-138A-D631-5920-997446DBE8EE}"/>
              </a:ext>
            </a:extLst>
          </p:cNvPr>
          <p:cNvSpPr>
            <a:spLocks noGrp="1"/>
          </p:cNvSpPr>
          <p:nvPr>
            <p:ph type="title"/>
          </p:nvPr>
        </p:nvSpPr>
        <p:spPr/>
        <p:txBody>
          <a:bodyPr>
            <a:normAutofit/>
          </a:bodyPr>
          <a:lstStyle/>
          <a:p>
            <a:r>
              <a:rPr lang="en-US" dirty="0">
                <a:latin typeface="Maiandra GD" panose="020E0502030308020204" pitchFamily="34" charset="0"/>
              </a:rPr>
              <a:t>HISTORY OF CONTRACT UNDER THE COURT SYSTEM</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8AAC724B-1AF1-F988-9601-85D356684F2F}"/>
              </a:ext>
            </a:extLst>
          </p:cNvPr>
          <p:cNvSpPr>
            <a:spLocks noGrp="1"/>
          </p:cNvSpPr>
          <p:nvPr>
            <p:ph idx="1"/>
          </p:nvPr>
        </p:nvSpPr>
        <p:spPr>
          <a:xfrm>
            <a:off x="1295401" y="2556932"/>
            <a:ext cx="9601196" cy="3079780"/>
          </a:xfrm>
        </p:spPr>
        <p:txBody>
          <a:bodyPr>
            <a:normAutofit fontScale="92500"/>
          </a:bodyPr>
          <a:lstStyle/>
          <a:p>
            <a:pPr algn="just">
              <a:lnSpc>
                <a:spcPct val="115000"/>
              </a:lnSpc>
              <a:spcAft>
                <a:spcPts val="1000"/>
              </a:spcAft>
            </a:pPr>
            <a:r>
              <a:rPr lang="en-US" sz="2000" b="1" dirty="0">
                <a:effectLst/>
                <a:latin typeface="Maiandra GD" panose="020E0502030308020204" pitchFamily="34" charset="0"/>
                <a:ea typeface="Times New Roman" panose="02020603050405020304" pitchFamily="18" charset="0"/>
                <a:cs typeface="Times New Roman" panose="02020603050405020304" pitchFamily="18" charset="0"/>
              </a:rPr>
              <a:t>The Writ of debt-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this is where a claim could be brought to court for payment of money or delivery of goods</a:t>
            </a:r>
            <a:b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b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initially in the 14th century the writ of debt was only available for claims of money. Claims for goods could only be brought to court in Tort under the writ of Retinue.</a:t>
            </a:r>
            <a:endParaRPr lang="en-UG" sz="2000" dirty="0">
              <a:effectLst/>
              <a:latin typeface="Maiandra GD" panose="020E0502030308020204" pitchFamily="34" charset="0"/>
              <a:ea typeface="Calibri" panose="020F0502020204030204" pitchFamily="34" charset="0"/>
              <a:cs typeface="Times New Roman" panose="02020603050405020304" pitchFamily="18" charset="0"/>
            </a:endParaRPr>
          </a:p>
          <a:p>
            <a:pPr algn="just">
              <a:lnSpc>
                <a:spcPct val="115000"/>
              </a:lnSpc>
              <a:spcAft>
                <a:spcPts val="1000"/>
              </a:spcAft>
            </a:pPr>
            <a:r>
              <a:rPr lang="en-US" sz="2000" b="1" dirty="0">
                <a:effectLst/>
                <a:latin typeface="Maiandra GD" panose="020E0502030308020204" pitchFamily="34" charset="0"/>
                <a:ea typeface="Times New Roman" panose="02020603050405020304" pitchFamily="18" charset="0"/>
                <a:cs typeface="Times New Roman" panose="02020603050405020304" pitchFamily="18" charset="0"/>
              </a:rPr>
              <a:t>The Writ of Covenant- </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Where a person under took to offer services but later failed to fulfill his promise he would be sued under this writ. Initially the writ of covenant was available to only promises under a deed (informal promises could not be enforced.)</a:t>
            </a:r>
            <a:endParaRPr lang="en-UG" sz="2000" dirty="0">
              <a:effectLst/>
              <a:latin typeface="Maiandra GD" panose="020E0502030308020204" pitchFamily="34" charset="0"/>
              <a:ea typeface="Calibri" panose="020F0502020204030204" pitchFamily="34" charset="0"/>
              <a:cs typeface="Times New Roman" panose="02020603050405020304" pitchFamily="18" charset="0"/>
            </a:endParaRPr>
          </a:p>
          <a:p>
            <a:pPr algn="just"/>
            <a:endParaRPr lang="en-UG" dirty="0">
              <a:latin typeface="Maiandra GD" panose="020E0502030308020204" pitchFamily="34" charset="0"/>
            </a:endParaRPr>
          </a:p>
        </p:txBody>
      </p:sp>
    </p:spTree>
    <p:extLst>
      <p:ext uri="{BB962C8B-B14F-4D97-AF65-F5344CB8AC3E}">
        <p14:creationId xmlns:p14="http://schemas.microsoft.com/office/powerpoint/2010/main" val="52038834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13531-931F-BBB5-38EF-E09CD109E977}"/>
              </a:ext>
            </a:extLst>
          </p:cNvPr>
          <p:cNvSpPr>
            <a:spLocks noGrp="1"/>
          </p:cNvSpPr>
          <p:nvPr>
            <p:ph type="title"/>
          </p:nvPr>
        </p:nvSpPr>
        <p:spPr/>
        <p:txBody>
          <a:bodyPr>
            <a:normAutofit/>
          </a:bodyPr>
          <a:lstStyle/>
          <a:p>
            <a:r>
              <a:rPr lang="en-US" dirty="0">
                <a:latin typeface="Maiandra GD" panose="020E0502030308020204" pitchFamily="34" charset="0"/>
              </a:rPr>
              <a:t>HISTORY OF CONTRACT UNDER THE COURT SYSTEM</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BDEEC3B7-0393-32B1-9C04-2A2C0A218D0E}"/>
              </a:ext>
            </a:extLst>
          </p:cNvPr>
          <p:cNvSpPr>
            <a:spLocks noGrp="1"/>
          </p:cNvSpPr>
          <p:nvPr>
            <p:ph idx="1"/>
          </p:nvPr>
        </p:nvSpPr>
        <p:spPr/>
        <p:txBody>
          <a:bodyPr>
            <a:normAutofit fontScale="92500" lnSpcReduction="20000"/>
          </a:bodyPr>
          <a:lstStyle/>
          <a:p>
            <a:pPr algn="just"/>
            <a:r>
              <a:rPr lang="en-US" dirty="0">
                <a:effectLst/>
                <a:latin typeface="Maiandra GD" panose="020E0502030308020204" pitchFamily="34" charset="0"/>
                <a:ea typeface="Times New Roman" panose="02020603050405020304" pitchFamily="18" charset="0"/>
                <a:cs typeface="Times New Roman" panose="02020603050405020304" pitchFamily="18" charset="0"/>
              </a:rPr>
              <a:t>Writ of ASUMPSIT- Where a person promised to offer services and failed to do so he would be sued under this writ whether the promise was formal or informal.</a:t>
            </a:r>
          </a:p>
          <a:p>
            <a:r>
              <a:rPr lang="en-US" b="1" i="1" dirty="0">
                <a:latin typeface="Maiandra GD" panose="020E0502030308020204" pitchFamily="34" charset="0"/>
              </a:rPr>
              <a:t>Writ of </a:t>
            </a:r>
            <a:r>
              <a:rPr lang="en-US" b="1" i="1" dirty="0" err="1">
                <a:latin typeface="Maiandra GD" panose="020E0502030308020204" pitchFamily="34" charset="0"/>
              </a:rPr>
              <a:t>Asumpsit</a:t>
            </a:r>
            <a:r>
              <a:rPr lang="en-US" b="1" i="1" dirty="0">
                <a:latin typeface="Maiandra GD" panose="020E0502030308020204" pitchFamily="34" charset="0"/>
              </a:rPr>
              <a:t> was rooted in the Thoroughgood’s case (1584) 2 Co. Rep 9a;</a:t>
            </a:r>
          </a:p>
          <a:p>
            <a:r>
              <a:rPr lang="en-US" dirty="0">
                <a:latin typeface="Maiandra GD" panose="020E0502030308020204" pitchFamily="34" charset="0"/>
              </a:rPr>
              <a:t>The lifting of this anomaly was signiﬁcant in the development of a law of contract since it meant that any breach of promise could be actionable, even though the agreement was merely informal</a:t>
            </a:r>
            <a:r>
              <a:rPr lang="en-US" dirty="0">
                <a:latin typeface="Maiandra GD" panose="020E0502030308020204" pitchFamily="34" charset="0"/>
                <a:cs typeface="Times New Roman" panose="02020603050405020304" pitchFamily="18" charset="0"/>
              </a:rPr>
              <a:t>.</a:t>
            </a:r>
            <a:endParaRPr lang="en-US"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indent="0" algn="just">
              <a:buNone/>
            </a:pPr>
            <a:r>
              <a:rPr lang="en-US" b="1" i="1" u="sng" dirty="0">
                <a:latin typeface="Maiandra GD" panose="020E0502030308020204" pitchFamily="34" charset="0"/>
                <a:ea typeface="Times New Roman" panose="02020603050405020304" pitchFamily="18" charset="0"/>
                <a:cs typeface="Times New Roman" panose="02020603050405020304" pitchFamily="18" charset="0"/>
              </a:rPr>
              <a:t>READ:</a:t>
            </a:r>
            <a:endParaRPr lang="en-US" b="1" i="1" u="sng" dirty="0">
              <a:effectLst/>
              <a:latin typeface="Maiandra GD" panose="020E0502030308020204" pitchFamily="34" charset="0"/>
              <a:ea typeface="Times New Roman" panose="02020603050405020304" pitchFamily="18" charset="0"/>
              <a:cs typeface="Times New Roman" panose="02020603050405020304" pitchFamily="18" charset="0"/>
            </a:endParaRPr>
          </a:p>
          <a:p>
            <a:pPr algn="just"/>
            <a:r>
              <a:rPr lang="en-US" dirty="0">
                <a:effectLst/>
                <a:latin typeface="Maiandra GD" panose="020E0502030308020204" pitchFamily="34" charset="0"/>
                <a:ea typeface="Times New Roman" panose="02020603050405020304" pitchFamily="18" charset="0"/>
                <a:cs typeface="Times New Roman" panose="02020603050405020304" pitchFamily="18" charset="0"/>
              </a:rPr>
              <a:t>In </a:t>
            </a:r>
            <a:r>
              <a:rPr lang="en-US" b="1" i="1" dirty="0">
                <a:effectLst/>
                <a:latin typeface="Maiandra GD" panose="020E0502030308020204" pitchFamily="34" charset="0"/>
                <a:ea typeface="Times New Roman" panose="02020603050405020304" pitchFamily="18" charset="0"/>
                <a:cs typeface="Times New Roman" panose="02020603050405020304" pitchFamily="18" charset="0"/>
              </a:rPr>
              <a:t>HUMBER FERRY’s MAN CASE</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 He undertook to carry horses across the river and negligently overloaded the boat which sunk. He was successfully sued.</a:t>
            </a:r>
            <a:endParaRPr lang="en-UG" dirty="0">
              <a:effectLst/>
              <a:latin typeface="Maiandra GD" panose="020E0502030308020204" pitchFamily="34" charset="0"/>
              <a:ea typeface="Calibri" panose="020F0502020204030204" pitchFamily="34" charset="0"/>
              <a:cs typeface="Times New Roman" panose="02020603050405020304" pitchFamily="18" charset="0"/>
            </a:endParaRPr>
          </a:p>
          <a:p>
            <a:pPr algn="just"/>
            <a:endParaRPr lang="en-UG" dirty="0">
              <a:latin typeface="Maiandra GD" panose="020E0502030308020204" pitchFamily="34" charset="0"/>
            </a:endParaRPr>
          </a:p>
        </p:txBody>
      </p:sp>
    </p:spTree>
    <p:extLst>
      <p:ext uri="{BB962C8B-B14F-4D97-AF65-F5344CB8AC3E}">
        <p14:creationId xmlns:p14="http://schemas.microsoft.com/office/powerpoint/2010/main" val="102923804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64E9D-EBC2-7ED1-B189-46199BA52B37}"/>
              </a:ext>
            </a:extLst>
          </p:cNvPr>
          <p:cNvSpPr>
            <a:spLocks noGrp="1"/>
          </p:cNvSpPr>
          <p:nvPr>
            <p:ph type="title"/>
          </p:nvPr>
        </p:nvSpPr>
        <p:spPr>
          <a:xfrm>
            <a:off x="1295402" y="857441"/>
            <a:ext cx="9601196" cy="1303867"/>
          </a:xfrm>
        </p:spPr>
        <p:txBody>
          <a:bodyPr/>
          <a:lstStyle/>
          <a:p>
            <a:r>
              <a:rPr lang="en-US" dirty="0">
                <a:latin typeface="Maiandra GD" panose="020E0502030308020204" pitchFamily="34" charset="0"/>
              </a:rPr>
              <a:t>DEFINITION</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4E5A12C2-1B92-32A2-AC20-38514B2E35AC}"/>
              </a:ext>
            </a:extLst>
          </p:cNvPr>
          <p:cNvSpPr>
            <a:spLocks noGrp="1"/>
          </p:cNvSpPr>
          <p:nvPr>
            <p:ph idx="1"/>
          </p:nvPr>
        </p:nvSpPr>
        <p:spPr>
          <a:xfrm>
            <a:off x="1295401" y="2556931"/>
            <a:ext cx="9601196" cy="3070146"/>
          </a:xfrm>
        </p:spPr>
        <p:txBody>
          <a:bodyPr>
            <a:noAutofit/>
          </a:bodyPr>
          <a:lstStyle/>
          <a:p>
            <a:pPr marL="0" indent="0" algn="just">
              <a:lnSpc>
                <a:spcPct val="150000"/>
              </a:lnSpc>
              <a:buNone/>
            </a:pPr>
            <a:r>
              <a:rPr lang="en-US" dirty="0">
                <a:effectLst/>
                <a:latin typeface="Maiandra GD" panose="020E0502030308020204" pitchFamily="34" charset="0"/>
                <a:ea typeface="Calibri" panose="020F0502020204030204" pitchFamily="34" charset="0"/>
                <a:cs typeface="Times New Roman" panose="02020603050405020304" pitchFamily="18" charset="0"/>
              </a:rPr>
              <a:t>A Contract is defined by the Long man Law Dictionary to mean a legally binding agreement creating enforceable obligations.</a:t>
            </a:r>
            <a:endParaRPr lang="en-UG" dirty="0">
              <a:effectLst/>
              <a:latin typeface="Maiandra GD" panose="020E0502030308020204" pitchFamily="34" charset="0"/>
              <a:ea typeface="Calibri" panose="020F0502020204030204" pitchFamily="34" charset="0"/>
              <a:cs typeface="Times New Roman" panose="02020603050405020304" pitchFamily="18" charset="0"/>
            </a:endParaRPr>
          </a:p>
          <a:p>
            <a:pPr marL="0" indent="0" algn="just">
              <a:lnSpc>
                <a:spcPct val="150000"/>
              </a:lnSpc>
              <a:buNone/>
            </a:pPr>
            <a:r>
              <a:rPr lang="en-US" dirty="0">
                <a:effectLst/>
                <a:latin typeface="Maiandra GD" panose="020E0502030308020204" pitchFamily="34" charset="0"/>
                <a:ea typeface="Calibri" panose="020F0502020204030204" pitchFamily="34" charset="0"/>
                <a:cs typeface="Times New Roman" panose="02020603050405020304" pitchFamily="18" charset="0"/>
              </a:rPr>
              <a:t>The Contract Act of Uganda 2010, laws of Uganda Section 10 defines a Contract as </a:t>
            </a:r>
            <a:r>
              <a:rPr lang="en-US" b="1" i="1" dirty="0">
                <a:effectLst/>
                <a:latin typeface="Maiandra GD" panose="020E0502030308020204" pitchFamily="34" charset="0"/>
                <a:ea typeface="Calibri" panose="020F0502020204030204" pitchFamily="34" charset="0"/>
                <a:cs typeface="Times New Roman" panose="02020603050405020304" pitchFamily="18" charset="0"/>
              </a:rPr>
              <a:t>an agreement made with free consent of parties with capacity to contract, for lawful consideration and with a lawful object, with intention to be legally bound.</a:t>
            </a:r>
            <a:endParaRPr lang="en-UG" b="1" i="1" dirty="0">
              <a:effectLst/>
              <a:latin typeface="Maiandra GD" panose="020E0502030308020204" pitchFamily="34" charset="0"/>
              <a:ea typeface="Calibri" panose="020F0502020204030204" pitchFamily="34" charset="0"/>
              <a:cs typeface="Times New Roman" panose="02020603050405020304" pitchFamily="18" charset="0"/>
            </a:endParaRPr>
          </a:p>
          <a:p>
            <a:pPr algn="just">
              <a:lnSpc>
                <a:spcPct val="150000"/>
              </a:lnSpc>
            </a:pPr>
            <a:endParaRPr lang="en-UG" b="1" i="1" dirty="0">
              <a:effectLst/>
              <a:latin typeface="Maiandra GD" panose="020E0502030308020204" pitchFamily="34" charset="0"/>
              <a:ea typeface="Calibri" panose="020F0502020204030204" pitchFamily="34" charset="0"/>
              <a:cs typeface="Times New Roman" panose="02020603050405020304" pitchFamily="18" charset="0"/>
            </a:endParaRPr>
          </a:p>
          <a:p>
            <a:pPr algn="just"/>
            <a:endParaRPr lang="en-UG" dirty="0">
              <a:latin typeface="Maiandra GD" panose="020E0502030308020204" pitchFamily="34" charset="0"/>
            </a:endParaRPr>
          </a:p>
        </p:txBody>
      </p:sp>
    </p:spTree>
    <p:extLst>
      <p:ext uri="{BB962C8B-B14F-4D97-AF65-F5344CB8AC3E}">
        <p14:creationId xmlns:p14="http://schemas.microsoft.com/office/powerpoint/2010/main" val="33462990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75A6F-CFE0-B632-98DC-E708270BA0B0}"/>
              </a:ext>
            </a:extLst>
          </p:cNvPr>
          <p:cNvSpPr>
            <a:spLocks noGrp="1"/>
          </p:cNvSpPr>
          <p:nvPr>
            <p:ph type="title"/>
          </p:nvPr>
        </p:nvSpPr>
        <p:spPr/>
        <p:txBody>
          <a:bodyPr>
            <a:normAutofit/>
          </a:bodyPr>
          <a:lstStyle/>
          <a:p>
            <a:r>
              <a:rPr lang="en-US" dirty="0">
                <a:latin typeface="Maiandra GD" panose="020E0502030308020204" pitchFamily="34" charset="0"/>
              </a:rPr>
              <a:t>CARDINAL PRINCIPLES OF CONTRACT</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5032461A-84A6-6AD5-0E70-927AA67BE7F3}"/>
              </a:ext>
            </a:extLst>
          </p:cNvPr>
          <p:cNvSpPr>
            <a:spLocks noGrp="1"/>
          </p:cNvSpPr>
          <p:nvPr>
            <p:ph idx="1"/>
          </p:nvPr>
        </p:nvSpPr>
        <p:spPr>
          <a:xfrm>
            <a:off x="1295401" y="2180492"/>
            <a:ext cx="9601196" cy="3872990"/>
          </a:xfrm>
        </p:spPr>
        <p:txBody>
          <a:bodyPr>
            <a:noAutofit/>
          </a:bodyPr>
          <a:lstStyle/>
          <a:p>
            <a:pPr marL="457200" lvl="0" indent="-457200" algn="just">
              <a:lnSpc>
                <a:spcPct val="150000"/>
              </a:lnSpc>
              <a:buFont typeface="+mj-lt"/>
              <a:buAutoNum type="alphaLcParenR"/>
            </a:pPr>
            <a:r>
              <a:rPr lang="en-US" sz="2000" b="1" dirty="0">
                <a:effectLst/>
                <a:latin typeface="Maiandra GD" panose="020E0502030308020204" pitchFamily="34" charset="0"/>
                <a:ea typeface="Calibri" panose="020F0502020204030204" pitchFamily="34" charset="0"/>
                <a:cs typeface="Times New Roman" panose="02020603050405020304" pitchFamily="18" charset="0"/>
              </a:rPr>
              <a:t>Freedom of contract </a:t>
            </a:r>
          </a:p>
          <a:p>
            <a:pPr marL="0" lvl="0" indent="0" algn="just">
              <a:lnSpc>
                <a:spcPct val="150000"/>
              </a:lnSpc>
              <a:buNone/>
            </a:pPr>
            <a:r>
              <a:rPr lang="en-US" sz="2000" dirty="0">
                <a:effectLst/>
                <a:latin typeface="Maiandra GD" panose="020E0502030308020204" pitchFamily="34" charset="0"/>
                <a:ea typeface="Calibri" panose="020F0502020204030204" pitchFamily="34" charset="0"/>
                <a:cs typeface="Times New Roman" panose="02020603050405020304" pitchFamily="18" charset="0"/>
              </a:rPr>
              <a:t>This means all adult persons of sound mind have the liberty to enter into contractual relationships of their own choices as long as there are within the law </a:t>
            </a:r>
          </a:p>
          <a:p>
            <a:pPr marL="0" lvl="0" indent="0" algn="just">
              <a:lnSpc>
                <a:spcPct val="150000"/>
              </a:lnSpc>
              <a:buNone/>
            </a:pPr>
            <a:r>
              <a:rPr lang="en-US" b="1" dirty="0">
                <a:latin typeface="Maiandra GD" panose="020E0502030308020204" pitchFamily="34" charset="0"/>
                <a:ea typeface="Calibri" panose="020F0502020204030204" pitchFamily="34" charset="0"/>
                <a:cs typeface="Times New Roman" panose="02020603050405020304" pitchFamily="18" charset="0"/>
              </a:rPr>
              <a:t>b) </a:t>
            </a:r>
            <a:r>
              <a:rPr lang="en-US" sz="2000" b="1" dirty="0">
                <a:effectLst/>
                <a:latin typeface="Maiandra GD" panose="020E0502030308020204" pitchFamily="34" charset="0"/>
                <a:ea typeface="Calibri" panose="020F0502020204030204" pitchFamily="34" charset="0"/>
                <a:cs typeface="Times New Roman" panose="02020603050405020304" pitchFamily="18" charset="0"/>
              </a:rPr>
              <a:t>Principle of Caveat emptor </a:t>
            </a:r>
          </a:p>
          <a:p>
            <a:pPr marL="0" lvl="0" indent="0" algn="just">
              <a:lnSpc>
                <a:spcPct val="150000"/>
              </a:lnSpc>
              <a:spcAft>
                <a:spcPts val="1200"/>
              </a:spcAft>
              <a:buNone/>
            </a:pPr>
            <a:r>
              <a:rPr lang="en-US" sz="2000" dirty="0">
                <a:latin typeface="Maiandra GD" panose="020E0502030308020204" pitchFamily="34" charset="0"/>
                <a:ea typeface="Calibri" panose="020F0502020204030204" pitchFamily="34" charset="0"/>
                <a:cs typeface="Times New Roman" panose="02020603050405020304" pitchFamily="18" charset="0"/>
              </a:rPr>
              <a:t>T</a:t>
            </a:r>
            <a:r>
              <a:rPr lang="en-US" sz="2000" dirty="0">
                <a:effectLst/>
                <a:latin typeface="Maiandra GD" panose="020E0502030308020204" pitchFamily="34" charset="0"/>
                <a:ea typeface="Calibri" panose="020F0502020204030204" pitchFamily="34" charset="0"/>
                <a:cs typeface="Times New Roman" panose="02020603050405020304" pitchFamily="18" charset="0"/>
              </a:rPr>
              <a:t>his means in simple buyer beware the principle of buyer beware very crucial in transactions relating to transfer of property. Relevancy of this principle I is to the effect that the buyer will enable him to decide to enter the contract or not.</a:t>
            </a:r>
            <a:endParaRPr lang="en-UG" sz="2000" dirty="0">
              <a:effectLst/>
              <a:latin typeface="Maiandra GD" panose="020E0502030308020204" pitchFamily="34" charset="0"/>
              <a:ea typeface="Calibri" panose="020F0502020204030204" pitchFamily="34" charset="0"/>
              <a:cs typeface="Times New Roman" panose="02020603050405020304" pitchFamily="18" charset="0"/>
            </a:endParaRPr>
          </a:p>
          <a:p>
            <a:endParaRPr lang="en-UG" sz="2000" dirty="0">
              <a:latin typeface="Maiandra GD" panose="020E0502030308020204" pitchFamily="34" charset="0"/>
            </a:endParaRPr>
          </a:p>
        </p:txBody>
      </p:sp>
    </p:spTree>
    <p:extLst>
      <p:ext uri="{BB962C8B-B14F-4D97-AF65-F5344CB8AC3E}">
        <p14:creationId xmlns:p14="http://schemas.microsoft.com/office/powerpoint/2010/main" val="282401417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DFD59-ACE4-7939-B741-EDC1F21B00EE}"/>
              </a:ext>
            </a:extLst>
          </p:cNvPr>
          <p:cNvSpPr>
            <a:spLocks noGrp="1"/>
          </p:cNvSpPr>
          <p:nvPr>
            <p:ph type="title"/>
          </p:nvPr>
        </p:nvSpPr>
        <p:spPr/>
        <p:txBody>
          <a:bodyPr/>
          <a:lstStyle/>
          <a:p>
            <a:r>
              <a:rPr lang="en-US" dirty="0">
                <a:latin typeface="Maiandra GD" panose="020E0502030308020204" pitchFamily="34" charset="0"/>
              </a:rPr>
              <a:t>ELEMENTS OF CONTRACT</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403953DA-9921-EB13-1953-9CDF49DBF791}"/>
              </a:ext>
            </a:extLst>
          </p:cNvPr>
          <p:cNvSpPr>
            <a:spLocks noGrp="1"/>
          </p:cNvSpPr>
          <p:nvPr>
            <p:ph idx="1"/>
          </p:nvPr>
        </p:nvSpPr>
        <p:spPr>
          <a:xfrm>
            <a:off x="1451579" y="2097793"/>
            <a:ext cx="8888175" cy="3552730"/>
          </a:xfrm>
        </p:spPr>
        <p:txBody>
          <a:bodyPr>
            <a:normAutofit lnSpcReduction="10000"/>
          </a:bodyPr>
          <a:lstStyle/>
          <a:p>
            <a:pPr algn="just">
              <a:lnSpc>
                <a:spcPct val="150000"/>
              </a:lnSpc>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Capacity.</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algn="just">
              <a:lnSpc>
                <a:spcPct val="150000"/>
              </a:lnSpc>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Consensus Ad idem.</a:t>
            </a:r>
          </a:p>
          <a:p>
            <a:pPr algn="just">
              <a:lnSpc>
                <a:spcPct val="150000"/>
              </a:lnSpc>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Offer.	</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algn="just">
              <a:lnSpc>
                <a:spcPct val="150000"/>
              </a:lnSpc>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Acceptance.		</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algn="just">
              <a:lnSpc>
                <a:spcPct val="150000"/>
              </a:lnSpc>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Consideration.</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algn="just">
              <a:lnSpc>
                <a:spcPct val="150000"/>
              </a:lnSpc>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Intention to create legal relations.</a:t>
            </a:r>
          </a:p>
          <a:p>
            <a:pPr algn="just">
              <a:lnSpc>
                <a:spcPct val="150000"/>
              </a:lnSpc>
            </a:pPr>
            <a:r>
              <a:rPr lang="en-US" sz="1800" dirty="0">
                <a:latin typeface="Maiandra GD" panose="020E0502030308020204" pitchFamily="34" charset="0"/>
                <a:ea typeface="Calibri" panose="020F0502020204030204" pitchFamily="34" charset="0"/>
                <a:cs typeface="Times New Roman" panose="02020603050405020304" pitchFamily="18" charset="0"/>
              </a:rPr>
              <a:t>Legality of purpose.</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9473354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22DE7-66F1-CF93-6FE9-3B57EA5A5BCE}"/>
              </a:ext>
            </a:extLst>
          </p:cNvPr>
          <p:cNvSpPr>
            <a:spLocks noGrp="1"/>
          </p:cNvSpPr>
          <p:nvPr>
            <p:ph type="title"/>
          </p:nvPr>
        </p:nvSpPr>
        <p:spPr>
          <a:xfrm>
            <a:off x="1383323" y="804519"/>
            <a:ext cx="9671531" cy="1074667"/>
          </a:xfrm>
        </p:spPr>
        <p:txBody>
          <a:bodyPr/>
          <a:lstStyle/>
          <a:p>
            <a:pPr algn="just"/>
            <a:r>
              <a:rPr lang="en-US" dirty="0">
                <a:latin typeface="Maiandra GD" panose="020E0502030308020204" pitchFamily="34" charset="0"/>
              </a:rPr>
              <a:t>CAPACITY</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522AB210-7A99-1B68-4E83-2F5007F924B3}"/>
              </a:ext>
            </a:extLst>
          </p:cNvPr>
          <p:cNvSpPr>
            <a:spLocks noGrp="1"/>
          </p:cNvSpPr>
          <p:nvPr>
            <p:ph idx="1"/>
          </p:nvPr>
        </p:nvSpPr>
        <p:spPr>
          <a:xfrm>
            <a:off x="523553" y="2015732"/>
            <a:ext cx="10531301" cy="3963037"/>
          </a:xfrm>
        </p:spPr>
        <p:txBody>
          <a:bodyPr>
            <a:noAutofit/>
          </a:bodyPr>
          <a:lstStyle/>
          <a:p>
            <a:pPr marL="0" indent="0" algn="just">
              <a:lnSpc>
                <a:spcPct val="150000"/>
              </a:lnSpc>
              <a:buNone/>
            </a:pPr>
            <a:r>
              <a:rPr lang="en-US" sz="1800" b="1" i="0" dirty="0">
                <a:solidFill>
                  <a:srgbClr val="404040"/>
                </a:solidFill>
                <a:effectLst/>
                <a:latin typeface="Maiandra GD" panose="020E0502030308020204" pitchFamily="34" charset="0"/>
              </a:rPr>
              <a:t>capacity to contract</a:t>
            </a:r>
            <a:r>
              <a:rPr lang="en-US" sz="1800" b="0" i="0" dirty="0">
                <a:solidFill>
                  <a:srgbClr val="404040"/>
                </a:solidFill>
                <a:effectLst/>
                <a:latin typeface="Maiandra GD" panose="020E0502030308020204" pitchFamily="34" charset="0"/>
              </a:rPr>
              <a:t> refers to the legal ability of a party to enter into a binding agreement. Certain individuals, such as minors, persons of unsound mind, or those intoxicated, may lack the capacity to contract.  </a:t>
            </a:r>
            <a:endParaRPr lang="en-US" sz="1800" b="1" dirty="0">
              <a:latin typeface="Maiandra GD" panose="020E0502030308020204" pitchFamily="34" charset="0"/>
            </a:endParaRPr>
          </a:p>
          <a:p>
            <a:pPr marL="0" indent="0" algn="just">
              <a:lnSpc>
                <a:spcPct val="150000"/>
              </a:lnSpc>
              <a:buNone/>
            </a:pPr>
            <a:r>
              <a:rPr lang="en-US" sz="1800" b="1" dirty="0">
                <a:latin typeface="Maiandra GD" panose="020E0502030308020204" pitchFamily="34" charset="0"/>
              </a:rPr>
              <a:t>READ:</a:t>
            </a:r>
          </a:p>
          <a:p>
            <a:pPr algn="just">
              <a:lnSpc>
                <a:spcPct val="150000"/>
              </a:lnSpc>
            </a:pPr>
            <a:r>
              <a:rPr lang="en-US" sz="1800" b="1" dirty="0">
                <a:latin typeface="Maiandra GD" panose="020E0502030308020204" pitchFamily="34" charset="0"/>
              </a:rPr>
              <a:t>Article 34 </a:t>
            </a:r>
            <a:r>
              <a:rPr lang="en-US" sz="1800" dirty="0">
                <a:latin typeface="Maiandra GD" panose="020E0502030308020204" pitchFamily="34" charset="0"/>
              </a:rPr>
              <a:t>of the Constitution of the Republic of Uganda as Amended.</a:t>
            </a:r>
            <a:endParaRPr lang="en-UG" sz="1800" dirty="0">
              <a:latin typeface="Maiandra GD" panose="020E0502030308020204" pitchFamily="34" charset="0"/>
            </a:endParaRPr>
          </a:p>
          <a:p>
            <a:pPr algn="just">
              <a:lnSpc>
                <a:spcPct val="150000"/>
              </a:lnSpc>
            </a:pPr>
            <a:r>
              <a:rPr lang="en-US" sz="1800" b="1" dirty="0">
                <a:effectLst/>
                <a:latin typeface="Maiandra GD" panose="020E0502030308020204" pitchFamily="34" charset="0"/>
                <a:ea typeface="Calibri" panose="020F0502020204030204" pitchFamily="34" charset="0"/>
                <a:cs typeface="Times New Roman" panose="02020603050405020304" pitchFamily="18" charset="0"/>
              </a:rPr>
              <a:t>Section II of </a:t>
            </a:r>
            <a:r>
              <a:rPr lang="en-US" sz="1800" dirty="0">
                <a:effectLst/>
                <a:latin typeface="Maiandra GD" panose="020E0502030308020204" pitchFamily="34" charset="0"/>
                <a:ea typeface="Calibri" panose="020F0502020204030204" pitchFamily="34" charset="0"/>
                <a:cs typeface="Times New Roman" panose="02020603050405020304" pitchFamily="18" charset="0"/>
              </a:rPr>
              <a:t>the contracts Act 2010 laws of Uganda provides for capacity.</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algn="just">
              <a:lnSpc>
                <a:spcPct val="150000"/>
              </a:lnSpc>
            </a:pPr>
            <a:r>
              <a:rPr lang="en-US" sz="1800" b="1" dirty="0">
                <a:effectLst/>
                <a:latin typeface="Maiandra GD" panose="020E0502030308020204" pitchFamily="34" charset="0"/>
                <a:ea typeface="Calibri" panose="020F0502020204030204" pitchFamily="34" charset="0"/>
                <a:cs typeface="Times New Roman" panose="02020603050405020304" pitchFamily="18" charset="0"/>
              </a:rPr>
              <a:t>Section 12 of the contracts Act 2010, is vital.</a:t>
            </a:r>
          </a:p>
          <a:p>
            <a:pPr marL="0" indent="0" algn="just">
              <a:lnSpc>
                <a:spcPct val="150000"/>
              </a:lnSpc>
              <a:buNone/>
            </a:pP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algn="just"/>
            <a:endParaRPr lang="en-UG" sz="1800" dirty="0">
              <a:latin typeface="Maiandra GD" panose="020E0502030308020204" pitchFamily="34" charset="0"/>
            </a:endParaRPr>
          </a:p>
        </p:txBody>
      </p:sp>
    </p:spTree>
    <p:extLst>
      <p:ext uri="{BB962C8B-B14F-4D97-AF65-F5344CB8AC3E}">
        <p14:creationId xmlns:p14="http://schemas.microsoft.com/office/powerpoint/2010/main" val="200039340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0FBEC-FE1D-C6E2-F7CA-6B5346F65049}"/>
              </a:ext>
            </a:extLst>
          </p:cNvPr>
          <p:cNvSpPr>
            <a:spLocks noGrp="1"/>
          </p:cNvSpPr>
          <p:nvPr>
            <p:ph type="title"/>
          </p:nvPr>
        </p:nvSpPr>
        <p:spPr/>
        <p:txBody>
          <a:bodyPr/>
          <a:lstStyle/>
          <a:p>
            <a:r>
              <a:rPr lang="en-US" sz="3200" b="1" i="0" dirty="0">
                <a:solidFill>
                  <a:srgbClr val="404040"/>
                </a:solidFill>
                <a:effectLst/>
                <a:latin typeface="Maiandra GD" panose="020E0502030308020204" pitchFamily="34" charset="0"/>
              </a:rPr>
              <a:t>Nash v Inman (1908)</a:t>
            </a:r>
            <a:endParaRPr lang="en-US" dirty="0"/>
          </a:p>
        </p:txBody>
      </p:sp>
      <p:sp>
        <p:nvSpPr>
          <p:cNvPr id="3" name="Content Placeholder 2">
            <a:extLst>
              <a:ext uri="{FF2B5EF4-FFF2-40B4-BE49-F238E27FC236}">
                <a16:creationId xmlns:a16="http://schemas.microsoft.com/office/drawing/2014/main" id="{18FC911E-4211-DD0C-6AEC-EC416AAB3BD5}"/>
              </a:ext>
            </a:extLst>
          </p:cNvPr>
          <p:cNvSpPr>
            <a:spLocks noGrp="1"/>
          </p:cNvSpPr>
          <p:nvPr>
            <p:ph idx="1"/>
          </p:nvPr>
        </p:nvSpPr>
        <p:spPr/>
        <p:txBody>
          <a:bodyPr>
            <a:normAutofit fontScale="85000" lnSpcReduction="10000"/>
          </a:bodyPr>
          <a:lstStyle/>
          <a:p>
            <a:pPr marL="0" indent="0" algn="just">
              <a:buNone/>
            </a:pPr>
            <a:r>
              <a:rPr lang="en-US" sz="2000" b="0" i="0" dirty="0">
                <a:solidFill>
                  <a:srgbClr val="404040"/>
                </a:solidFill>
                <a:effectLst/>
                <a:latin typeface="Maiandra GD" panose="020E0502030308020204" pitchFamily="34" charset="0"/>
              </a:rPr>
              <a:t>The defendant, Inman, was a minor (under 18 years old) who purchased clothing from the claimant, Nash, a tailor. The clothing included 11 fancy waistcoats, which were not considered "necessaries" (essential goods suitable for the minor's station in life). The key issue was whether the minor was liable to pay for goods that were not considered necessaries. </a:t>
            </a:r>
            <a:r>
              <a:rPr lang="en-US" sz="2000" b="1" i="1" dirty="0">
                <a:solidFill>
                  <a:srgbClr val="404040"/>
                </a:solidFill>
                <a:effectLst/>
                <a:latin typeface="Maiandra GD" panose="020E0502030308020204" pitchFamily="34" charset="0"/>
              </a:rPr>
              <a:t>The court held that the minor was not liable for the price of the waistcoats because they were not necessaries. The court emphasized that:</a:t>
            </a:r>
          </a:p>
          <a:p>
            <a:pPr algn="just">
              <a:buFont typeface="+mj-lt"/>
              <a:buAutoNum type="arabicPeriod"/>
            </a:pPr>
            <a:r>
              <a:rPr lang="en-US" sz="2000" b="1" i="1" dirty="0">
                <a:solidFill>
                  <a:srgbClr val="404040"/>
                </a:solidFill>
                <a:effectLst/>
                <a:latin typeface="Maiandra GD" panose="020E0502030308020204" pitchFamily="34" charset="0"/>
              </a:rPr>
              <a:t>A minor is only bound by contracts for necessaries (goods suitable to their condition in life and actual requirements at the time of sale).</a:t>
            </a:r>
          </a:p>
          <a:p>
            <a:pPr algn="just">
              <a:spcBef>
                <a:spcPts val="300"/>
              </a:spcBef>
              <a:buFont typeface="+mj-lt"/>
              <a:buAutoNum type="arabicPeriod"/>
            </a:pPr>
            <a:r>
              <a:rPr lang="en-US" sz="2000" b="1" i="1" dirty="0">
                <a:solidFill>
                  <a:srgbClr val="404040"/>
                </a:solidFill>
                <a:effectLst/>
                <a:latin typeface="Maiandra GD" panose="020E0502030308020204" pitchFamily="34" charset="0"/>
              </a:rPr>
              <a:t>The burden of proving that the goods were necessaries lies with the claimant (Nash).</a:t>
            </a:r>
          </a:p>
          <a:p>
            <a:pPr algn="just">
              <a:spcBef>
                <a:spcPts val="300"/>
              </a:spcBef>
              <a:buFont typeface="+mj-lt"/>
              <a:buAutoNum type="arabicPeriod"/>
            </a:pPr>
            <a:r>
              <a:rPr lang="en-US" sz="2000" b="1" i="1" dirty="0">
                <a:solidFill>
                  <a:srgbClr val="404040"/>
                </a:solidFill>
                <a:effectLst/>
                <a:latin typeface="Maiandra GD" panose="020E0502030308020204" pitchFamily="34" charset="0"/>
              </a:rPr>
              <a:t>Since the waistcoats were luxury items and not essential, the minor could not be held liable.</a:t>
            </a:r>
          </a:p>
          <a:p>
            <a:endParaRPr lang="en-US" dirty="0"/>
          </a:p>
        </p:txBody>
      </p:sp>
    </p:spTree>
    <p:extLst>
      <p:ext uri="{BB962C8B-B14F-4D97-AF65-F5344CB8AC3E}">
        <p14:creationId xmlns:p14="http://schemas.microsoft.com/office/powerpoint/2010/main" val="252464690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9BF13-883F-99F8-74F6-0BCCC7EB6D9C}"/>
              </a:ext>
            </a:extLst>
          </p:cNvPr>
          <p:cNvSpPr>
            <a:spLocks noGrp="1"/>
          </p:cNvSpPr>
          <p:nvPr>
            <p:ph type="title"/>
          </p:nvPr>
        </p:nvSpPr>
        <p:spPr/>
        <p:txBody>
          <a:bodyPr/>
          <a:lstStyle/>
          <a:p>
            <a:r>
              <a:rPr lang="en-US" dirty="0">
                <a:latin typeface="Maiandra GD" panose="020E0502030308020204" pitchFamily="34" charset="0"/>
              </a:rPr>
              <a:t>CONSENSUS AD IDEM</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D7416B79-CD65-8296-41AB-F30480368B36}"/>
              </a:ext>
            </a:extLst>
          </p:cNvPr>
          <p:cNvSpPr>
            <a:spLocks noGrp="1"/>
          </p:cNvSpPr>
          <p:nvPr>
            <p:ph idx="1"/>
          </p:nvPr>
        </p:nvSpPr>
        <p:spPr>
          <a:xfrm>
            <a:off x="1451579" y="2015732"/>
            <a:ext cx="9603275" cy="3450613"/>
          </a:xfrm>
        </p:spPr>
        <p:txBody>
          <a:bodyPr>
            <a:normAutofit lnSpcReduction="10000"/>
          </a:bodyPr>
          <a:lstStyle/>
          <a:p>
            <a:pPr marL="0" indent="0" algn="just">
              <a:buNone/>
            </a:pPr>
            <a:r>
              <a:rPr lang="en-US" dirty="0">
                <a:effectLst/>
                <a:latin typeface="Maiandra GD" panose="020E0502030308020204" pitchFamily="34" charset="0"/>
                <a:ea typeface="Times New Roman" panose="02020603050405020304" pitchFamily="18" charset="0"/>
                <a:cs typeface="Times New Roman" panose="02020603050405020304" pitchFamily="18" charset="0"/>
              </a:rPr>
              <a:t>This is the first essential ingredient of a valid contract. This means meeting of the minds of the parties (consensus ad idem)</a:t>
            </a:r>
            <a:br>
              <a:rPr lang="en-US" dirty="0">
                <a:effectLst/>
                <a:latin typeface="Maiandra GD" panose="020E0502030308020204" pitchFamily="34" charset="0"/>
                <a:ea typeface="Times New Roman" panose="02020603050405020304" pitchFamily="18" charset="0"/>
                <a:cs typeface="Times New Roman" panose="02020603050405020304" pitchFamily="18" charset="0"/>
              </a:rPr>
            </a:br>
            <a:r>
              <a:rPr lang="en-US" dirty="0">
                <a:effectLst/>
                <a:latin typeface="Maiandra GD" panose="020E0502030308020204" pitchFamily="34" charset="0"/>
                <a:ea typeface="Times New Roman" panose="02020603050405020304" pitchFamily="18" charset="0"/>
                <a:cs typeface="Times New Roman" panose="02020603050405020304" pitchFamily="18" charset="0"/>
              </a:rPr>
              <a:t>Thus the parties must have agreed all the terms of the contract and understood them.</a:t>
            </a:r>
            <a:endParaRPr lang="en-UG" dirty="0">
              <a:effectLst/>
              <a:latin typeface="Maiandra GD" panose="020E0502030308020204" pitchFamily="34" charset="0"/>
              <a:ea typeface="Calibri" panose="020F0502020204030204" pitchFamily="34" charset="0"/>
              <a:cs typeface="Times New Roman" panose="02020603050405020304" pitchFamily="18" charset="0"/>
            </a:endParaRPr>
          </a:p>
          <a:p>
            <a:pPr marL="0" indent="0" algn="just">
              <a:buNone/>
            </a:pPr>
            <a:r>
              <a:rPr lang="en-US" b="0" i="0" dirty="0">
                <a:solidFill>
                  <a:srgbClr val="404040"/>
                </a:solidFill>
                <a:effectLst/>
                <a:latin typeface="Maiandra GD" panose="020E0502030308020204" pitchFamily="34" charset="0"/>
              </a:rPr>
              <a:t>Consensus, highlights the importance of </a:t>
            </a:r>
            <a:r>
              <a:rPr lang="en-US" b="1" i="0" dirty="0">
                <a:solidFill>
                  <a:srgbClr val="404040"/>
                </a:solidFill>
                <a:effectLst/>
                <a:latin typeface="Maiandra GD" panose="020E0502030308020204" pitchFamily="34" charset="0"/>
              </a:rPr>
              <a:t>mutual assent</a:t>
            </a:r>
            <a:r>
              <a:rPr lang="en-US" b="0" i="0" dirty="0">
                <a:solidFill>
                  <a:srgbClr val="404040"/>
                </a:solidFill>
                <a:effectLst/>
                <a:latin typeface="Maiandra GD" panose="020E0502030308020204" pitchFamily="34" charset="0"/>
              </a:rPr>
              <a:t> in contract formation. For a contract to be valid, both parties must agree on the same terms in the same sense. If there is a fundamental misunderstanding about a material term (such as the subject matter or performance), there is no true agreement, and the contract cannot be enforced.</a:t>
            </a:r>
            <a:endParaRPr lang="en-UG" dirty="0">
              <a:latin typeface="Maiandra GD" panose="020E0502030308020204" pitchFamily="34" charset="0"/>
            </a:endParaRPr>
          </a:p>
        </p:txBody>
      </p:sp>
    </p:spTree>
    <p:extLst>
      <p:ext uri="{BB962C8B-B14F-4D97-AF65-F5344CB8AC3E}">
        <p14:creationId xmlns:p14="http://schemas.microsoft.com/office/powerpoint/2010/main" val="373557877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24322-43A5-F590-029C-6B2201412759}"/>
              </a:ext>
            </a:extLst>
          </p:cNvPr>
          <p:cNvSpPr>
            <a:spLocks noGrp="1"/>
          </p:cNvSpPr>
          <p:nvPr>
            <p:ph type="title"/>
          </p:nvPr>
        </p:nvSpPr>
        <p:spPr/>
        <p:txBody>
          <a:bodyPr/>
          <a:lstStyle/>
          <a:p>
            <a:r>
              <a:rPr lang="en-US" b="1" i="0" dirty="0">
                <a:solidFill>
                  <a:srgbClr val="404040"/>
                </a:solidFill>
                <a:effectLst/>
                <a:latin typeface="Maiandra GD" panose="020E0502030308020204" pitchFamily="34" charset="0"/>
              </a:rPr>
              <a:t>Raffles v </a:t>
            </a:r>
            <a:r>
              <a:rPr lang="en-US" b="1" i="0" dirty="0" err="1">
                <a:solidFill>
                  <a:srgbClr val="404040"/>
                </a:solidFill>
                <a:effectLst/>
                <a:latin typeface="Maiandra GD" panose="020E0502030308020204" pitchFamily="34" charset="0"/>
              </a:rPr>
              <a:t>Wichelhaus</a:t>
            </a:r>
            <a:r>
              <a:rPr lang="en-US" b="1" i="0" dirty="0">
                <a:solidFill>
                  <a:srgbClr val="404040"/>
                </a:solidFill>
                <a:effectLst/>
                <a:latin typeface="Maiandra GD" panose="020E0502030308020204" pitchFamily="34" charset="0"/>
              </a:rPr>
              <a:t> (1864)</a:t>
            </a:r>
            <a:br>
              <a:rPr lang="en-US" b="1" i="0" dirty="0">
                <a:solidFill>
                  <a:srgbClr val="404040"/>
                </a:solidFill>
                <a:effectLst/>
                <a:latin typeface="Maiandra GD" panose="020E0502030308020204" pitchFamily="34" charset="0"/>
              </a:rPr>
            </a:br>
            <a:endParaRPr lang="en-US" dirty="0">
              <a:latin typeface="Maiandra GD" panose="020E0502030308020204" pitchFamily="34" charset="0"/>
            </a:endParaRPr>
          </a:p>
        </p:txBody>
      </p:sp>
      <p:sp>
        <p:nvSpPr>
          <p:cNvPr id="3" name="Content Placeholder 2">
            <a:extLst>
              <a:ext uri="{FF2B5EF4-FFF2-40B4-BE49-F238E27FC236}">
                <a16:creationId xmlns:a16="http://schemas.microsoft.com/office/drawing/2014/main" id="{2543765F-1289-F0FB-2616-523CF30FF9FF}"/>
              </a:ext>
            </a:extLst>
          </p:cNvPr>
          <p:cNvSpPr>
            <a:spLocks noGrp="1"/>
          </p:cNvSpPr>
          <p:nvPr>
            <p:ph idx="1"/>
          </p:nvPr>
        </p:nvSpPr>
        <p:spPr>
          <a:xfrm>
            <a:off x="1451579" y="2015732"/>
            <a:ext cx="9603275" cy="3834083"/>
          </a:xfrm>
        </p:spPr>
        <p:txBody>
          <a:bodyPr>
            <a:normAutofit/>
          </a:bodyPr>
          <a:lstStyle/>
          <a:p>
            <a:pPr marL="0" indent="0" algn="just">
              <a:buNone/>
            </a:pPr>
            <a:r>
              <a:rPr lang="en-US" b="0" i="0" dirty="0">
                <a:solidFill>
                  <a:srgbClr val="404040"/>
                </a:solidFill>
                <a:effectLst/>
                <a:latin typeface="Maiandra GD" panose="020E0502030308020204" pitchFamily="34" charset="0"/>
              </a:rPr>
              <a:t>The case involved a contract for the sale of cotton to be shipped from Bombay to England on a ship named </a:t>
            </a:r>
            <a:r>
              <a:rPr lang="en-US" b="0" i="1" dirty="0">
                <a:solidFill>
                  <a:srgbClr val="404040"/>
                </a:solidFill>
                <a:effectLst/>
                <a:latin typeface="Maiandra GD" panose="020E0502030308020204" pitchFamily="34" charset="0"/>
              </a:rPr>
              <a:t>Peerless</a:t>
            </a:r>
            <a:r>
              <a:rPr lang="en-US" b="0" i="0" dirty="0">
                <a:solidFill>
                  <a:srgbClr val="404040"/>
                </a:solidFill>
                <a:effectLst/>
                <a:latin typeface="Maiandra GD" panose="020E0502030308020204" pitchFamily="34" charset="0"/>
              </a:rPr>
              <a:t>. Unbeknownst to both parties, there were two ships named </a:t>
            </a:r>
            <a:r>
              <a:rPr lang="en-US" b="0" i="1" dirty="0">
                <a:solidFill>
                  <a:srgbClr val="404040"/>
                </a:solidFill>
                <a:effectLst/>
                <a:latin typeface="Maiandra GD" panose="020E0502030308020204" pitchFamily="34" charset="0"/>
              </a:rPr>
              <a:t>Peerless</a:t>
            </a:r>
            <a:r>
              <a:rPr lang="en-US" b="0" i="0" dirty="0">
                <a:solidFill>
                  <a:srgbClr val="404040"/>
                </a:solidFill>
                <a:effectLst/>
                <a:latin typeface="Maiandra GD" panose="020E0502030308020204" pitchFamily="34" charset="0"/>
              </a:rPr>
              <a:t> sailing from Bombay at different times. The buyer believed the contract referred to the </a:t>
            </a:r>
            <a:r>
              <a:rPr lang="en-US" b="0" i="1" dirty="0">
                <a:solidFill>
                  <a:srgbClr val="404040"/>
                </a:solidFill>
                <a:effectLst/>
                <a:latin typeface="Maiandra GD" panose="020E0502030308020204" pitchFamily="34" charset="0"/>
              </a:rPr>
              <a:t>Peerless</a:t>
            </a:r>
            <a:r>
              <a:rPr lang="en-US" b="0" i="0" dirty="0">
                <a:solidFill>
                  <a:srgbClr val="404040"/>
                </a:solidFill>
                <a:effectLst/>
                <a:latin typeface="Maiandra GD" panose="020E0502030308020204" pitchFamily="34" charset="0"/>
              </a:rPr>
              <a:t> sailing in October, while the seller intended to ship the cotton on the </a:t>
            </a:r>
            <a:r>
              <a:rPr lang="en-US" b="0" i="1" dirty="0">
                <a:solidFill>
                  <a:srgbClr val="404040"/>
                </a:solidFill>
                <a:effectLst/>
                <a:latin typeface="Maiandra GD" panose="020E0502030308020204" pitchFamily="34" charset="0"/>
              </a:rPr>
              <a:t>Peerless</a:t>
            </a:r>
            <a:r>
              <a:rPr lang="en-US" b="0" i="0" dirty="0">
                <a:solidFill>
                  <a:srgbClr val="404040"/>
                </a:solidFill>
                <a:effectLst/>
                <a:latin typeface="Maiandra GD" panose="020E0502030308020204" pitchFamily="34" charset="0"/>
              </a:rPr>
              <a:t> sailing in December. When the cotton arrived on the December ship, the buyer refused to accept it, arguing that they had agreed to the October shipment. The central issue was whether there was a valid contract, given the misunderstanding about which ship </a:t>
            </a:r>
            <a:r>
              <a:rPr lang="en-US" b="0" i="1" dirty="0">
                <a:solidFill>
                  <a:srgbClr val="404040"/>
                </a:solidFill>
                <a:effectLst/>
                <a:latin typeface="Maiandra GD" panose="020E0502030308020204" pitchFamily="34" charset="0"/>
              </a:rPr>
              <a:t>Peerless</a:t>
            </a:r>
            <a:r>
              <a:rPr lang="en-US" b="0" i="0" dirty="0">
                <a:solidFill>
                  <a:srgbClr val="404040"/>
                </a:solidFill>
                <a:effectLst/>
                <a:latin typeface="Maiandra GD" panose="020E0502030308020204" pitchFamily="34" charset="0"/>
              </a:rPr>
              <a:t> was intended in the agreement. </a:t>
            </a:r>
            <a:r>
              <a:rPr lang="en-US" b="1" i="1" dirty="0">
                <a:solidFill>
                  <a:srgbClr val="404040"/>
                </a:solidFill>
                <a:effectLst/>
                <a:latin typeface="Maiandra GD" panose="020E0502030308020204" pitchFamily="34" charset="0"/>
              </a:rPr>
              <a:t>The court held that there was no consensus ad idem (no meeting of the minds) because the parties were referring to different ships.</a:t>
            </a:r>
            <a:endParaRPr lang="en-US" b="1" i="1" dirty="0">
              <a:latin typeface="Maiandra GD" panose="020E0502030308020204" pitchFamily="34" charset="0"/>
            </a:endParaRPr>
          </a:p>
        </p:txBody>
      </p:sp>
    </p:spTree>
    <p:extLst>
      <p:ext uri="{BB962C8B-B14F-4D97-AF65-F5344CB8AC3E}">
        <p14:creationId xmlns:p14="http://schemas.microsoft.com/office/powerpoint/2010/main" val="382233797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6EC22-DBEA-E4E3-2256-5FFB3E610201}"/>
              </a:ext>
            </a:extLst>
          </p:cNvPr>
          <p:cNvSpPr>
            <a:spLocks noGrp="1"/>
          </p:cNvSpPr>
          <p:nvPr>
            <p:ph type="title"/>
          </p:nvPr>
        </p:nvSpPr>
        <p:spPr/>
        <p:txBody>
          <a:bodyPr/>
          <a:lstStyle/>
          <a:p>
            <a:r>
              <a:rPr lang="en-US" dirty="0">
                <a:latin typeface="Maiandra GD" panose="020E0502030308020204" pitchFamily="34" charset="0"/>
              </a:rPr>
              <a:t>OFFER</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E6F33083-8DDC-8A61-9179-D78BE915BA3A}"/>
              </a:ext>
            </a:extLst>
          </p:cNvPr>
          <p:cNvSpPr>
            <a:spLocks noGrp="1"/>
          </p:cNvSpPr>
          <p:nvPr>
            <p:ph idx="1"/>
          </p:nvPr>
        </p:nvSpPr>
        <p:spPr>
          <a:xfrm>
            <a:off x="1295401" y="2098431"/>
            <a:ext cx="9601196" cy="3777437"/>
          </a:xfrm>
        </p:spPr>
        <p:txBody>
          <a:bodyPr>
            <a:normAutofit fontScale="92500" lnSpcReduction="10000"/>
          </a:bodyPr>
          <a:lstStyle/>
          <a:p>
            <a:pPr marL="0" indent="0" algn="just">
              <a:buNone/>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According to </a:t>
            </a:r>
            <a:r>
              <a:rPr lang="en-US" sz="1800" b="1" dirty="0">
                <a:effectLst/>
                <a:latin typeface="Maiandra GD" panose="020E0502030308020204" pitchFamily="34" charset="0"/>
                <a:ea typeface="Calibri" panose="020F0502020204030204" pitchFamily="34" charset="0"/>
                <a:cs typeface="Times New Roman" panose="02020603050405020304" pitchFamily="18" charset="0"/>
              </a:rPr>
              <a:t>Section 2 Contracts Act 2010, Laws of Uganda</a:t>
            </a:r>
            <a:r>
              <a:rPr lang="en-US" sz="1800" dirty="0">
                <a:effectLst/>
                <a:latin typeface="Maiandra GD" panose="020E0502030308020204" pitchFamily="34" charset="0"/>
                <a:ea typeface="Calibri" panose="020F0502020204030204" pitchFamily="34" charset="0"/>
                <a:cs typeface="Times New Roman" panose="02020603050405020304" pitchFamily="18" charset="0"/>
              </a:rPr>
              <a:t> offer means the willingness to do or to abstain from doing anything signified by a person to another, with a view to obtaining the assent of that other person to the Act or abstinence.</a:t>
            </a:r>
          </a:p>
          <a:p>
            <a:pPr marL="0" indent="0" algn="just">
              <a:buNone/>
            </a:pPr>
            <a:endParaRPr lang="en-US" sz="1800" b="1" dirty="0">
              <a:latin typeface="Maiandra GD" panose="020E0502030308020204" pitchFamily="34" charset="0"/>
              <a:ea typeface="Calibri" panose="020F0502020204030204" pitchFamily="34" charset="0"/>
              <a:cs typeface="Times New Roman" panose="02020603050405020304" pitchFamily="18" charset="0"/>
            </a:endParaRPr>
          </a:p>
          <a:p>
            <a:pPr marL="0" indent="0" algn="just">
              <a:buNone/>
            </a:pPr>
            <a:r>
              <a:rPr lang="en-US" sz="1800" b="1" dirty="0">
                <a:latin typeface="Maiandra GD" panose="020E0502030308020204" pitchFamily="34" charset="0"/>
                <a:ea typeface="Calibri" panose="020F0502020204030204" pitchFamily="34" charset="0"/>
                <a:cs typeface="Times New Roman" panose="02020603050405020304" pitchFamily="18" charset="0"/>
              </a:rPr>
              <a:t>Section 3 of the Contracts Act</a:t>
            </a:r>
          </a:p>
          <a:p>
            <a:pPr marL="0" indent="0" algn="just">
              <a:buNone/>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A contract will not be valid if the offer is not communicated and accepted by the offeree. Communication of an offer is by an act or omission intended to communicate the offer. Communication is valid if it comes to the knowledge of the offeree.</a:t>
            </a:r>
            <a:b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b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It must be an offer as opposed to an invitation to treat.</a:t>
            </a:r>
            <a:b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b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Offer give rise to a valid contract whereas an invitation to treat invites a party to make an offer and this does not give rise to a valid contract.</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marL="0" indent="0" algn="just">
              <a:buNone/>
            </a:pP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algn="just"/>
            <a:endParaRPr lang="en-UG" dirty="0">
              <a:latin typeface="Maiandra GD" panose="020E0502030308020204" pitchFamily="34" charset="0"/>
            </a:endParaRPr>
          </a:p>
        </p:txBody>
      </p:sp>
    </p:spTree>
    <p:extLst>
      <p:ext uri="{BB962C8B-B14F-4D97-AF65-F5344CB8AC3E}">
        <p14:creationId xmlns:p14="http://schemas.microsoft.com/office/powerpoint/2010/main" val="95344769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6913D-16C4-D38F-632F-CEAC953C842A}"/>
              </a:ext>
            </a:extLst>
          </p:cNvPr>
          <p:cNvSpPr>
            <a:spLocks noGrp="1"/>
          </p:cNvSpPr>
          <p:nvPr>
            <p:ph type="title"/>
          </p:nvPr>
        </p:nvSpPr>
        <p:spPr/>
        <p:txBody>
          <a:bodyPr/>
          <a:lstStyle/>
          <a:p>
            <a:r>
              <a:rPr lang="en-US" dirty="0">
                <a:latin typeface="Maiandra GD" panose="020E0502030308020204" pitchFamily="34" charset="0"/>
              </a:rPr>
              <a:t>REFERENCES</a:t>
            </a:r>
          </a:p>
        </p:txBody>
      </p:sp>
      <p:sp>
        <p:nvSpPr>
          <p:cNvPr id="3" name="Content Placeholder 2">
            <a:extLst>
              <a:ext uri="{FF2B5EF4-FFF2-40B4-BE49-F238E27FC236}">
                <a16:creationId xmlns:a16="http://schemas.microsoft.com/office/drawing/2014/main" id="{6CB3B78D-E2F9-F612-2036-078189A68DF3}"/>
              </a:ext>
            </a:extLst>
          </p:cNvPr>
          <p:cNvSpPr>
            <a:spLocks noGrp="1"/>
          </p:cNvSpPr>
          <p:nvPr>
            <p:ph idx="1"/>
          </p:nvPr>
        </p:nvSpPr>
        <p:spPr/>
        <p:txBody>
          <a:bodyPr>
            <a:normAutofit/>
          </a:bodyPr>
          <a:lstStyle/>
          <a:p>
            <a:r>
              <a:rPr lang="en-US" dirty="0">
                <a:latin typeface="Maiandra GD" panose="020E0502030308020204" pitchFamily="34" charset="0"/>
              </a:rPr>
              <a:t>The Constitution of the Republic of Uganda, 1995 as Amended.</a:t>
            </a:r>
          </a:p>
          <a:p>
            <a:r>
              <a:rPr lang="en-US" dirty="0">
                <a:latin typeface="Maiandra GD" panose="020E0502030308020204" pitchFamily="34" charset="0"/>
              </a:rPr>
              <a:t>The Contract Act Cap 284</a:t>
            </a:r>
          </a:p>
          <a:p>
            <a:r>
              <a:rPr lang="en-US" dirty="0">
                <a:latin typeface="Maiandra GD" panose="020E0502030308020204" pitchFamily="34" charset="0"/>
              </a:rPr>
              <a:t>Sir </a:t>
            </a:r>
            <a:r>
              <a:rPr lang="en-US" dirty="0" err="1">
                <a:latin typeface="Maiandra GD" panose="020E0502030308020204" pitchFamily="34" charset="0"/>
              </a:rPr>
              <a:t>Grenter</a:t>
            </a:r>
            <a:r>
              <a:rPr lang="en-US" dirty="0">
                <a:latin typeface="Maiandra GD" panose="020E0502030308020204" pitchFamily="34" charset="0"/>
              </a:rPr>
              <a:t> </a:t>
            </a:r>
            <a:r>
              <a:rPr lang="en-US" dirty="0" err="1">
                <a:latin typeface="Maiandra GD" panose="020E0502030308020204" pitchFamily="34" charset="0"/>
              </a:rPr>
              <a:t>Treitel</a:t>
            </a:r>
            <a:r>
              <a:rPr lang="en-US" dirty="0">
                <a:latin typeface="Maiandra GD" panose="020E0502030308020204" pitchFamily="34" charset="0"/>
              </a:rPr>
              <a:t>, 11</a:t>
            </a:r>
            <a:r>
              <a:rPr lang="en-US" baseline="30000" dirty="0">
                <a:latin typeface="Maiandra GD" panose="020E0502030308020204" pitchFamily="34" charset="0"/>
              </a:rPr>
              <a:t>th</a:t>
            </a:r>
            <a:r>
              <a:rPr lang="en-US" dirty="0">
                <a:latin typeface="Maiandra GD" panose="020E0502030308020204" pitchFamily="34" charset="0"/>
              </a:rPr>
              <a:t> Edition, The Law of Contract.</a:t>
            </a:r>
          </a:p>
          <a:p>
            <a:r>
              <a:rPr lang="en-US" dirty="0">
                <a:latin typeface="Maiandra GD" panose="020E0502030308020204" pitchFamily="34" charset="0"/>
              </a:rPr>
              <a:t>Richard Stone, 5</a:t>
            </a:r>
            <a:r>
              <a:rPr lang="en-US" baseline="30000" dirty="0">
                <a:latin typeface="Maiandra GD" panose="020E0502030308020204" pitchFamily="34" charset="0"/>
              </a:rPr>
              <a:t>th</a:t>
            </a:r>
            <a:r>
              <a:rPr lang="en-US" dirty="0">
                <a:latin typeface="Maiandra GD" panose="020E0502030308020204" pitchFamily="34" charset="0"/>
              </a:rPr>
              <a:t> Edition, The Modern Law of Contract.</a:t>
            </a:r>
          </a:p>
          <a:p>
            <a:r>
              <a:rPr lang="en-US" dirty="0">
                <a:latin typeface="Maiandra GD" panose="020E0502030308020204" pitchFamily="34" charset="0"/>
              </a:rPr>
              <a:t>David </a:t>
            </a:r>
            <a:r>
              <a:rPr lang="en-US" dirty="0" err="1">
                <a:latin typeface="Maiandra GD" panose="020E0502030308020204" pitchFamily="34" charset="0"/>
              </a:rPr>
              <a:t>Oughton</a:t>
            </a:r>
            <a:r>
              <a:rPr lang="en-US" dirty="0">
                <a:latin typeface="Maiandra GD" panose="020E0502030308020204" pitchFamily="34" charset="0"/>
              </a:rPr>
              <a:t> &amp; Mahr Davis, 2</a:t>
            </a:r>
            <a:r>
              <a:rPr lang="en-US" baseline="30000" dirty="0">
                <a:latin typeface="Maiandra GD" panose="020E0502030308020204" pitchFamily="34" charset="0"/>
              </a:rPr>
              <a:t>nd</a:t>
            </a:r>
            <a:r>
              <a:rPr lang="en-US" dirty="0">
                <a:latin typeface="Maiandra GD" panose="020E0502030308020204" pitchFamily="34" charset="0"/>
              </a:rPr>
              <a:t> Edition, Source Book on the Law of Contract.</a:t>
            </a:r>
          </a:p>
          <a:p>
            <a:r>
              <a:rPr lang="en-US" dirty="0">
                <a:latin typeface="Maiandra GD" panose="020E0502030308020204" pitchFamily="34" charset="0"/>
              </a:rPr>
              <a:t>Decided Cases.</a:t>
            </a:r>
          </a:p>
        </p:txBody>
      </p:sp>
    </p:spTree>
    <p:extLst>
      <p:ext uri="{BB962C8B-B14F-4D97-AF65-F5344CB8AC3E}">
        <p14:creationId xmlns:p14="http://schemas.microsoft.com/office/powerpoint/2010/main" val="96443715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E24D4-7AF2-A783-2277-7AF0C7503B41}"/>
              </a:ext>
            </a:extLst>
          </p:cNvPr>
          <p:cNvSpPr>
            <a:spLocks noGrp="1"/>
          </p:cNvSpPr>
          <p:nvPr>
            <p:ph type="title"/>
          </p:nvPr>
        </p:nvSpPr>
        <p:spPr/>
        <p:txBody>
          <a:bodyPr/>
          <a:lstStyle/>
          <a:p>
            <a:r>
              <a:rPr lang="en-US" dirty="0">
                <a:latin typeface="Maiandra GD" panose="020E0502030308020204" pitchFamily="34" charset="0"/>
              </a:rPr>
              <a:t>TYPES OF OFFERS</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A69B0D5B-CD2F-90A8-4061-47A9449363CE}"/>
              </a:ext>
            </a:extLst>
          </p:cNvPr>
          <p:cNvSpPr>
            <a:spLocks noGrp="1"/>
          </p:cNvSpPr>
          <p:nvPr>
            <p:ph idx="1"/>
          </p:nvPr>
        </p:nvSpPr>
        <p:spPr/>
        <p:txBody>
          <a:bodyPr>
            <a:normAutofit/>
          </a:bodyPr>
          <a:lstStyle/>
          <a:p>
            <a:pPr marL="457200" indent="-457200">
              <a:buFont typeface="+mj-lt"/>
              <a:buAutoNum type="alphaLcParenR"/>
            </a:pPr>
            <a:r>
              <a:rPr lang="en-US" dirty="0">
                <a:effectLst/>
                <a:latin typeface="Maiandra GD" panose="020E0502030308020204" pitchFamily="34" charset="0"/>
                <a:ea typeface="Times New Roman" panose="02020603050405020304" pitchFamily="18" charset="0"/>
                <a:cs typeface="Times New Roman" panose="02020603050405020304" pitchFamily="18" charset="0"/>
              </a:rPr>
              <a:t>Specific offer- this is an offer made to a particular person or group of persons.</a:t>
            </a:r>
          </a:p>
          <a:p>
            <a:pPr marL="457200" indent="-457200">
              <a:buFont typeface="+mj-lt"/>
              <a:buAutoNum type="alphaLcParenR"/>
            </a:pPr>
            <a:endParaRPr lang="en-US" dirty="0">
              <a:latin typeface="Maiandra GD" panose="020E0502030308020204" pitchFamily="34" charset="0"/>
              <a:ea typeface="Times New Roman" panose="02020603050405020304" pitchFamily="18" charset="0"/>
              <a:cs typeface="Times New Roman" panose="02020603050405020304" pitchFamily="18" charset="0"/>
            </a:endParaRPr>
          </a:p>
          <a:p>
            <a:pPr marL="0" indent="0">
              <a:buNone/>
            </a:pPr>
            <a:endParaRPr lang="en-US" dirty="0">
              <a:effectLst/>
              <a:latin typeface="Maiandra GD" panose="020E0502030308020204" pitchFamily="34" charset="0"/>
              <a:ea typeface="Times New Roman" panose="02020603050405020304" pitchFamily="18" charset="0"/>
              <a:cs typeface="Times New Roman" panose="02020603050405020304" pitchFamily="18" charset="0"/>
            </a:endParaRPr>
          </a:p>
          <a:p>
            <a:pPr marL="457200" indent="-457200">
              <a:buFont typeface="+mj-lt"/>
              <a:buAutoNum type="alphaLcParenR"/>
            </a:pPr>
            <a:r>
              <a:rPr lang="en-US" dirty="0">
                <a:effectLst/>
                <a:latin typeface="Maiandra GD" panose="020E0502030308020204" pitchFamily="34" charset="0"/>
                <a:ea typeface="Times New Roman" panose="02020603050405020304" pitchFamily="18" charset="0"/>
                <a:cs typeface="Times New Roman" panose="02020603050405020304" pitchFamily="18" charset="0"/>
              </a:rPr>
              <a:t>General offer- This is an offer made to the world at large. This offer will give rise to a valid contract if a member of the public performs the terms of the offer. </a:t>
            </a:r>
            <a:endParaRPr lang="en-UG" dirty="0">
              <a:latin typeface="Maiandra GD" panose="020E0502030308020204" pitchFamily="34" charset="0"/>
            </a:endParaRPr>
          </a:p>
        </p:txBody>
      </p:sp>
    </p:spTree>
    <p:extLst>
      <p:ext uri="{BB962C8B-B14F-4D97-AF65-F5344CB8AC3E}">
        <p14:creationId xmlns:p14="http://schemas.microsoft.com/office/powerpoint/2010/main" val="381662763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59B136-4339-2E06-1843-C4051098461D}"/>
              </a:ext>
            </a:extLst>
          </p:cNvPr>
          <p:cNvSpPr>
            <a:spLocks noGrp="1"/>
          </p:cNvSpPr>
          <p:nvPr>
            <p:ph type="title"/>
          </p:nvPr>
        </p:nvSpPr>
        <p:spPr>
          <a:xfrm>
            <a:off x="1451579" y="867037"/>
            <a:ext cx="9603275" cy="1049235"/>
          </a:xfrm>
        </p:spPr>
        <p:txBody>
          <a:bodyPr>
            <a:normAutofit/>
          </a:bodyPr>
          <a:lstStyle/>
          <a:p>
            <a:r>
              <a:rPr lang="en-US" dirty="0">
                <a:latin typeface="Maiandra GD" panose="020E0502030308020204" pitchFamily="34" charset="0"/>
              </a:rPr>
              <a:t>CARLIL v CARBOLIC SMOKE BALL [1893] 1 QB 256</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B0BC10F1-10BA-EE34-DB9D-B0AD0E40713F}"/>
              </a:ext>
            </a:extLst>
          </p:cNvPr>
          <p:cNvSpPr>
            <a:spLocks noGrp="1"/>
          </p:cNvSpPr>
          <p:nvPr>
            <p:ph idx="1"/>
          </p:nvPr>
        </p:nvSpPr>
        <p:spPr/>
        <p:txBody>
          <a:bodyPr>
            <a:noAutofit/>
          </a:bodyPr>
          <a:lstStyle/>
          <a:p>
            <a:pPr marL="0" indent="0" algn="just">
              <a:buNone/>
            </a:pPr>
            <a:r>
              <a:rPr lang="en-US" dirty="0">
                <a:effectLst/>
                <a:latin typeface="Maiandra GD" panose="020E0502030308020204" pitchFamily="34" charset="0"/>
                <a:ea typeface="Times New Roman" panose="02020603050405020304" pitchFamily="18" charset="0"/>
                <a:cs typeface="Times New Roman" panose="02020603050405020304" pitchFamily="18" charset="0"/>
              </a:rPr>
              <a:t>where the defendants advertised that they would pay 100 pounds to anyone who used their product according to instructions and still suffered from the influenza and that they deposited 1000 pounds in a bank to show their commitment. </a:t>
            </a:r>
          </a:p>
          <a:p>
            <a:pPr marL="0" indent="0" algn="just">
              <a:buNone/>
            </a:pPr>
            <a:r>
              <a:rPr lang="en-US" dirty="0">
                <a:effectLst/>
                <a:latin typeface="Maiandra GD" panose="020E0502030308020204" pitchFamily="34" charset="0"/>
                <a:ea typeface="Times New Roman" panose="02020603050405020304" pitchFamily="18" charset="0"/>
                <a:cs typeface="Times New Roman" panose="02020603050405020304" pitchFamily="18" charset="0"/>
              </a:rPr>
              <a:t>The plaintiff bought the smoke ball and used it according to the instructions but still caught the flue, her request for the 100 pounds was denied. </a:t>
            </a:r>
          </a:p>
          <a:p>
            <a:pPr marL="0" indent="0" algn="just">
              <a:buNone/>
            </a:pPr>
            <a:r>
              <a:rPr lang="en-US" dirty="0">
                <a:effectLst/>
                <a:latin typeface="Maiandra GD" panose="020E0502030308020204" pitchFamily="34" charset="0"/>
                <a:ea typeface="Times New Roman" panose="02020603050405020304" pitchFamily="18" charset="0"/>
                <a:cs typeface="Times New Roman" panose="02020603050405020304" pitchFamily="18" charset="0"/>
              </a:rPr>
              <a:t>The defendants argued that (</a:t>
            </a:r>
            <a:r>
              <a:rPr lang="en-US" dirty="0" err="1">
                <a:effectLst/>
                <a:latin typeface="Maiandra GD" panose="020E0502030308020204" pitchFamily="34" charset="0"/>
                <a:ea typeface="Times New Roman" panose="02020603050405020304" pitchFamily="18" charset="0"/>
                <a:cs typeface="Times New Roman" panose="02020603050405020304" pitchFamily="18" charset="0"/>
              </a:rPr>
              <a:t>i</a:t>
            </a:r>
            <a:r>
              <a:rPr lang="en-US" dirty="0">
                <a:effectLst/>
                <a:latin typeface="Maiandra GD" panose="020E0502030308020204" pitchFamily="34" charset="0"/>
                <a:ea typeface="Times New Roman" panose="02020603050405020304" pitchFamily="18" charset="0"/>
                <a:cs typeface="Times New Roman" panose="02020603050405020304" pitchFamily="18" charset="0"/>
              </a:rPr>
              <a:t>) there was no offer, the advert was a mere Puff (2) Even if there was an offer she had not communicated her acceptance.</a:t>
            </a:r>
            <a:br>
              <a:rPr lang="en-US" dirty="0">
                <a:effectLst/>
                <a:latin typeface="Maiandra GD" panose="020E0502030308020204" pitchFamily="34" charset="0"/>
                <a:ea typeface="Times New Roman" panose="02020603050405020304" pitchFamily="18" charset="0"/>
                <a:cs typeface="Times New Roman" panose="02020603050405020304" pitchFamily="18" charset="0"/>
              </a:rPr>
            </a:br>
            <a:endParaRPr lang="en-UG" dirty="0">
              <a:latin typeface="Maiandra GD" panose="020E0502030308020204" pitchFamily="34" charset="0"/>
            </a:endParaRPr>
          </a:p>
        </p:txBody>
      </p:sp>
    </p:spTree>
    <p:extLst>
      <p:ext uri="{BB962C8B-B14F-4D97-AF65-F5344CB8AC3E}">
        <p14:creationId xmlns:p14="http://schemas.microsoft.com/office/powerpoint/2010/main" val="284967051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AA6FCF31-0C3E-D12E-4BD2-A370B7D934BF}"/>
              </a:ext>
            </a:extLst>
          </p:cNvPr>
          <p:cNvSpPr>
            <a:spLocks noGrp="1"/>
          </p:cNvSpPr>
          <p:nvPr>
            <p:ph idx="1"/>
          </p:nvPr>
        </p:nvSpPr>
        <p:spPr>
          <a:xfrm>
            <a:off x="1451579" y="2015732"/>
            <a:ext cx="9603275" cy="3236205"/>
          </a:xfrm>
        </p:spPr>
        <p:txBody>
          <a:bodyPr/>
          <a:lstStyle/>
          <a:p>
            <a:pPr marL="0" indent="0" algn="just">
              <a:buNone/>
            </a:pPr>
            <a:r>
              <a:rPr lang="en-US" sz="2400" b="1" i="1" dirty="0">
                <a:effectLst/>
                <a:latin typeface="Maiandra GD" panose="020E0502030308020204" pitchFamily="34" charset="0"/>
                <a:ea typeface="Times New Roman" panose="02020603050405020304" pitchFamily="18" charset="0"/>
                <a:cs typeface="Times New Roman" panose="02020603050405020304" pitchFamily="18" charset="0"/>
              </a:rPr>
              <a:t>It was held that depositing money in the bank went beyond a mere puff, an offer made to whole world can be enforced by the member of public who performs its conditions. </a:t>
            </a:r>
          </a:p>
          <a:p>
            <a:pPr marL="0" indent="0" algn="just">
              <a:buNone/>
            </a:pPr>
            <a:r>
              <a:rPr lang="en-US" sz="2400" b="1" i="1" dirty="0">
                <a:effectLst/>
                <a:latin typeface="Maiandra GD" panose="020E0502030308020204" pitchFamily="34" charset="0"/>
                <a:ea typeface="Times New Roman" panose="02020603050405020304" pitchFamily="18" charset="0"/>
                <a:cs typeface="Times New Roman" panose="02020603050405020304" pitchFamily="18" charset="0"/>
              </a:rPr>
              <a:t>There was no need to communicate the acceptance, the plaintiff performed the conditions of the advert. </a:t>
            </a:r>
          </a:p>
          <a:p>
            <a:pPr marL="0" indent="0" algn="just">
              <a:buNone/>
            </a:pPr>
            <a:r>
              <a:rPr lang="en-US" sz="2400" b="1" i="1" dirty="0">
                <a:effectLst/>
                <a:latin typeface="Maiandra GD" panose="020E0502030308020204" pitchFamily="34" charset="0"/>
                <a:ea typeface="Times New Roman" panose="02020603050405020304" pitchFamily="18" charset="0"/>
                <a:cs typeface="Times New Roman" panose="02020603050405020304" pitchFamily="18" charset="0"/>
              </a:rPr>
              <a:t>Thus there was a valid contract.</a:t>
            </a:r>
            <a:endParaRPr lang="en-UG" sz="2400" b="1" i="1" dirty="0">
              <a:effectLst/>
              <a:latin typeface="Maiandra GD" panose="020E0502030308020204" pitchFamily="34" charset="0"/>
              <a:ea typeface="Calibri" panose="020F0502020204030204" pitchFamily="34" charset="0"/>
              <a:cs typeface="Times New Roman" panose="02020603050405020304" pitchFamily="18" charset="0"/>
            </a:endParaRPr>
          </a:p>
          <a:p>
            <a:pPr algn="just"/>
            <a:endParaRPr lang="en-UG" b="1" i="1" dirty="0">
              <a:latin typeface="Maiandra GD" panose="020E0502030308020204" pitchFamily="34" charset="0"/>
            </a:endParaRPr>
          </a:p>
        </p:txBody>
      </p:sp>
    </p:spTree>
    <p:extLst>
      <p:ext uri="{BB962C8B-B14F-4D97-AF65-F5344CB8AC3E}">
        <p14:creationId xmlns:p14="http://schemas.microsoft.com/office/powerpoint/2010/main" val="2919997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AA2D9-CCD6-7EB3-5B16-C7D0F61B121C}"/>
              </a:ext>
            </a:extLst>
          </p:cNvPr>
          <p:cNvSpPr>
            <a:spLocks noGrp="1"/>
          </p:cNvSpPr>
          <p:nvPr>
            <p:ph type="title"/>
          </p:nvPr>
        </p:nvSpPr>
        <p:spPr/>
        <p:txBody>
          <a:bodyPr>
            <a:normAutofit/>
          </a:bodyPr>
          <a:lstStyle/>
          <a:p>
            <a:r>
              <a:rPr lang="en-US" dirty="0">
                <a:latin typeface="Maiandra GD" panose="020E0502030308020204" pitchFamily="34" charset="0"/>
              </a:rPr>
              <a:t>OFFER DIFFERICIATED FROM INVTATION TO TREAT</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1972884A-FFDD-190F-4884-41AA53D9B45A}"/>
              </a:ext>
            </a:extLst>
          </p:cNvPr>
          <p:cNvSpPr>
            <a:spLocks noGrp="1"/>
          </p:cNvSpPr>
          <p:nvPr>
            <p:ph idx="1"/>
          </p:nvPr>
        </p:nvSpPr>
        <p:spPr/>
        <p:txBody>
          <a:bodyPr>
            <a:normAutofit lnSpcReduction="10000"/>
          </a:bodyPr>
          <a:lstStyle/>
          <a:p>
            <a:pPr marL="0" lvl="0" indent="0" algn="just">
              <a:lnSpc>
                <a:spcPct val="150000"/>
              </a:lnSpc>
              <a:spcBef>
                <a:spcPts val="755"/>
              </a:spcBef>
              <a:spcAft>
                <a:spcPts val="0"/>
              </a:spcAft>
              <a:buNone/>
            </a:pPr>
            <a:r>
              <a:rPr lang="en-US" sz="1800" b="1" u="sng" dirty="0">
                <a:effectLst/>
                <a:latin typeface="Maiandra GD" panose="020E0502030308020204" pitchFamily="34" charset="0"/>
                <a:ea typeface="Times New Roman" panose="02020603050405020304" pitchFamily="18" charset="0"/>
                <a:cs typeface="Times New Roman" panose="02020603050405020304" pitchFamily="18" charset="0"/>
              </a:rPr>
              <a:t>Display of goods for sale.</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 </a:t>
            </a:r>
          </a:p>
          <a:p>
            <a:pPr marL="0" lvl="0" indent="0" algn="just">
              <a:lnSpc>
                <a:spcPct val="150000"/>
              </a:lnSpc>
              <a:spcBef>
                <a:spcPts val="755"/>
              </a:spcBef>
              <a:spcAft>
                <a:spcPts val="0"/>
              </a:spcAft>
              <a:buNone/>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The display of goods in supermarket shelves or shops is just an invitation to treat. In </a:t>
            </a:r>
            <a:r>
              <a:rPr lang="en-US" sz="1800" b="1" dirty="0">
                <a:effectLst/>
                <a:latin typeface="Maiandra GD" panose="020E0502030308020204" pitchFamily="34" charset="0"/>
                <a:ea typeface="Times New Roman" panose="02020603050405020304" pitchFamily="18" charset="0"/>
                <a:cs typeface="Times New Roman" panose="02020603050405020304" pitchFamily="18" charset="0"/>
              </a:rPr>
              <a:t>Fisher v bell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a price market flick knife was displayed for sale in a shop window. The seller was prosecuted under the Restriction of Offensive Weapons Act, which made it an offence to sell such items. The court acquitted the seller noting that the action was an invitation to treat.</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lvl="0" indent="0" algn="just">
              <a:lnSpc>
                <a:spcPct val="150000"/>
              </a:lnSpc>
              <a:spcBef>
                <a:spcPts val="790"/>
              </a:spcBef>
              <a:spcAft>
                <a:spcPts val="0"/>
              </a:spcAft>
              <a:buNone/>
            </a:pPr>
            <a:r>
              <a:rPr lang="en-US" sz="1800" b="1" u="sng" dirty="0">
                <a:effectLst/>
                <a:latin typeface="Maiandra GD" panose="020E0502030308020204" pitchFamily="34" charset="0"/>
                <a:ea typeface="Times New Roman" panose="02020603050405020304" pitchFamily="18" charset="0"/>
                <a:cs typeface="Times New Roman" panose="02020603050405020304" pitchFamily="18" charset="0"/>
              </a:rPr>
              <a:t>Sales by auction</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 </a:t>
            </a:r>
          </a:p>
          <a:p>
            <a:pPr marL="0" lvl="0" indent="0" algn="just">
              <a:lnSpc>
                <a:spcPct val="150000"/>
              </a:lnSpc>
              <a:spcBef>
                <a:spcPts val="790"/>
              </a:spcBef>
              <a:spcAft>
                <a:spcPts val="0"/>
              </a:spcAft>
              <a:buNone/>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In the case of </a:t>
            </a:r>
            <a:r>
              <a:rPr lang="en-US" sz="1800" b="1" dirty="0">
                <a:effectLst/>
                <a:latin typeface="Maiandra GD" panose="020E0502030308020204" pitchFamily="34" charset="0"/>
                <a:ea typeface="Times New Roman" panose="02020603050405020304" pitchFamily="18" charset="0"/>
                <a:cs typeface="Times New Roman" panose="02020603050405020304" pitchFamily="18" charset="0"/>
              </a:rPr>
              <a:t>Payne v Cave,</a:t>
            </a:r>
            <a:r>
              <a:rPr lang="en-US" sz="1800" baseline="3000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it was held that a call for bids amounts to an invitation to treat. That the bids themselves are offers, which the auctioneer is free to accept or reject.</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290075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CFF67-BC33-B94C-870F-9371821A150F}"/>
              </a:ext>
            </a:extLst>
          </p:cNvPr>
          <p:cNvSpPr>
            <a:spLocks noGrp="1"/>
          </p:cNvSpPr>
          <p:nvPr>
            <p:ph type="title"/>
          </p:nvPr>
        </p:nvSpPr>
        <p:spPr/>
        <p:txBody>
          <a:bodyPr>
            <a:normAutofit/>
          </a:bodyPr>
          <a:lstStyle/>
          <a:p>
            <a:r>
              <a:rPr lang="en-US" dirty="0">
                <a:latin typeface="Maiandra GD" panose="020E0502030308020204" pitchFamily="34" charset="0"/>
              </a:rPr>
              <a:t>OFFER DIFFERICIATED FROM INVTATION TO TRAET</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126D5698-8F97-DF4B-FAD9-5B265D6135A2}"/>
              </a:ext>
            </a:extLst>
          </p:cNvPr>
          <p:cNvSpPr>
            <a:spLocks noGrp="1"/>
          </p:cNvSpPr>
          <p:nvPr>
            <p:ph idx="1"/>
          </p:nvPr>
        </p:nvSpPr>
        <p:spPr>
          <a:xfrm>
            <a:off x="1451579" y="2015732"/>
            <a:ext cx="9603275" cy="3658237"/>
          </a:xfrm>
        </p:spPr>
        <p:txBody>
          <a:bodyPr>
            <a:normAutofit fontScale="92500" lnSpcReduction="20000"/>
          </a:bodyPr>
          <a:lstStyle/>
          <a:p>
            <a:pPr algn="just">
              <a:lnSpc>
                <a:spcPct val="150000"/>
              </a:lnSpc>
              <a:spcBef>
                <a:spcPts val="755"/>
              </a:spcBef>
            </a:pP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Ticket sales. </a:t>
            </a:r>
          </a:p>
          <a:p>
            <a:pPr algn="just">
              <a:lnSpc>
                <a:spcPct val="150000"/>
              </a:lnSpc>
              <a:spcBef>
                <a:spcPts val="755"/>
              </a:spcBef>
            </a:pP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Tender notices. </a:t>
            </a:r>
          </a:p>
          <a:p>
            <a:pPr algn="just">
              <a:lnSpc>
                <a:spcPct val="100000"/>
              </a:lnSpc>
              <a:spcBef>
                <a:spcPts val="0"/>
              </a:spcBef>
              <a:buClrTx/>
              <a:buSzTx/>
              <a:defRPr/>
            </a:pP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Advertisements and notices. </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n-US" sz="2400" b="1" i="0" cap="all" dirty="0">
              <a:solidFill>
                <a:srgbClr val="333333"/>
              </a:solidFill>
              <a:latin typeface="Maiandra GD" panose="020E0502030308020204" pitchFamily="34" charset="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n-US" b="1" i="0" cap="all" dirty="0">
                <a:solidFill>
                  <a:srgbClr val="333333"/>
                </a:solidFill>
                <a:effectLst/>
                <a:latin typeface="Maiandra GD" panose="020E0502030308020204" pitchFamily="34" charset="0"/>
              </a:rPr>
              <a:t>Partridge v Crittenden [1968] 2 ALL ER 421</a:t>
            </a:r>
            <a:r>
              <a:rPr lang="en-US" b="0" i="0" dirty="0">
                <a:solidFill>
                  <a:srgbClr val="333333"/>
                </a:solidFill>
                <a:effectLst/>
                <a:latin typeface="Maiandra GD" panose="020E0502030308020204" pitchFamily="34" charset="0"/>
              </a:rPr>
              <a:t> The defendant advertised the sale of some birds and was charged under the Protection of Birds Act 1954, s6(1) for offering the birds for sale </a:t>
            </a:r>
            <a:r>
              <a:rPr lang="en-US" b="1" i="0" dirty="0">
                <a:solidFill>
                  <a:srgbClr val="333333"/>
                </a:solidFill>
                <a:effectLst/>
                <a:latin typeface="Maiandra GD" panose="020E0502030308020204" pitchFamily="34" charset="0"/>
              </a:rPr>
              <a:t>Held</a:t>
            </a:r>
            <a:r>
              <a:rPr lang="en-US" b="0" i="0" dirty="0">
                <a:solidFill>
                  <a:srgbClr val="333333"/>
                </a:solidFill>
                <a:effectLst/>
                <a:latin typeface="Maiandra GD" panose="020E0502030308020204" pitchFamily="34" charset="0"/>
              </a:rPr>
              <a:t>: </a:t>
            </a:r>
            <a:r>
              <a:rPr lang="en-US" b="1" i="1" dirty="0">
                <a:solidFill>
                  <a:srgbClr val="333333"/>
                </a:solidFill>
                <a:effectLst/>
                <a:latin typeface="Maiandra GD" panose="020E0502030308020204" pitchFamily="34" charset="0"/>
              </a:rPr>
              <a:t>It was held there was no offence because an advertisement is an invitation to treat and not an offer Lord Parker held that </a:t>
            </a:r>
            <a:r>
              <a:rPr lang="en-US" b="1" i="1" dirty="0" err="1">
                <a:solidFill>
                  <a:srgbClr val="333333"/>
                </a:solidFill>
                <a:effectLst/>
                <a:latin typeface="Maiandra GD" panose="020E0502030308020204" pitchFamily="34" charset="0"/>
              </a:rPr>
              <a:t>advertss</a:t>
            </a:r>
            <a:r>
              <a:rPr lang="en-US" b="1" i="1" dirty="0">
                <a:solidFill>
                  <a:srgbClr val="333333"/>
                </a:solidFill>
                <a:effectLst/>
                <a:latin typeface="Maiandra GD" panose="020E0502030308020204" pitchFamily="34" charset="0"/>
              </a:rPr>
              <a:t>, circulars and brochures are almost always “invitations to treat and not offers for sale” However, the defendant selling birds could have been liable under the above act if the wording of the advertisement had been different e.g. if it had said the first person to give him 25 pounds will guarantee themselves a bird</a:t>
            </a:r>
          </a:p>
          <a:p>
            <a:pPr marL="0" lvl="0" indent="0" algn="just">
              <a:lnSpc>
                <a:spcPct val="150000"/>
              </a:lnSpc>
              <a:spcBef>
                <a:spcPts val="755"/>
              </a:spcBef>
              <a:spcAft>
                <a:spcPts val="0"/>
              </a:spcAft>
              <a:buNone/>
            </a:pPr>
            <a:endParaRPr lang="en-UG" dirty="0">
              <a:latin typeface="Maiandra GD" panose="020E0502030308020204" pitchFamily="34" charset="0"/>
            </a:endParaRPr>
          </a:p>
        </p:txBody>
      </p:sp>
    </p:spTree>
    <p:extLst>
      <p:ext uri="{BB962C8B-B14F-4D97-AF65-F5344CB8AC3E}">
        <p14:creationId xmlns:p14="http://schemas.microsoft.com/office/powerpoint/2010/main" val="419711568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882B5-CCB0-006E-76D8-DC4A11CDE046}"/>
              </a:ext>
            </a:extLst>
          </p:cNvPr>
          <p:cNvSpPr>
            <a:spLocks noGrp="1"/>
          </p:cNvSpPr>
          <p:nvPr>
            <p:ph type="title"/>
          </p:nvPr>
        </p:nvSpPr>
        <p:spPr/>
        <p:txBody>
          <a:bodyPr/>
          <a:lstStyle/>
          <a:p>
            <a:r>
              <a:rPr lang="en-US" dirty="0">
                <a:latin typeface="Maiandra GD" panose="020E0502030308020204" pitchFamily="34" charset="0"/>
              </a:rPr>
              <a:t>TERMINATION OF OFFER</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E014DCDA-010D-5D6D-9DC3-175F3CB226BF}"/>
              </a:ext>
            </a:extLst>
          </p:cNvPr>
          <p:cNvSpPr>
            <a:spLocks noGrp="1"/>
          </p:cNvSpPr>
          <p:nvPr>
            <p:ph idx="1"/>
          </p:nvPr>
        </p:nvSpPr>
        <p:spPr/>
        <p:txBody>
          <a:bodyPr/>
          <a:lstStyle/>
          <a:p>
            <a:pPr marL="342900" indent="-342900">
              <a:lnSpc>
                <a:spcPct val="115000"/>
              </a:lnSpc>
              <a:spcAft>
                <a:spcPts val="1000"/>
              </a:spcAft>
              <a:buFont typeface="+mj-lt"/>
              <a:buAutoNum type="arabicPeriod"/>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Revocation</a:t>
            </a:r>
            <a:endParaRPr lang="en-US" sz="1800" dirty="0">
              <a:latin typeface="Maiandra GD" panose="020E0502030308020204" pitchFamily="34" charset="0"/>
              <a:ea typeface="Times New Roman" panose="02020603050405020304" pitchFamily="18" charset="0"/>
              <a:cs typeface="Times New Roman" panose="02020603050405020304" pitchFamily="18" charset="0"/>
            </a:endParaRPr>
          </a:p>
          <a:p>
            <a:pPr marL="342900" indent="-342900">
              <a:lnSpc>
                <a:spcPct val="115000"/>
              </a:lnSpc>
              <a:spcAft>
                <a:spcPts val="1000"/>
              </a:spcAft>
              <a:buFont typeface="+mj-lt"/>
              <a:buAutoNum type="arabicPeriod"/>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Lapse of time</a:t>
            </a:r>
          </a:p>
          <a:p>
            <a:pPr marL="342900" indent="-342900">
              <a:lnSpc>
                <a:spcPct val="115000"/>
              </a:lnSpc>
              <a:spcAft>
                <a:spcPts val="1000"/>
              </a:spcAft>
              <a:buFont typeface="+mj-lt"/>
              <a:buAutoNum type="arabicPeriod"/>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Counter offer</a:t>
            </a:r>
          </a:p>
          <a:p>
            <a:pPr marL="342900" indent="-342900">
              <a:lnSpc>
                <a:spcPct val="115000"/>
              </a:lnSpc>
              <a:spcAft>
                <a:spcPts val="1000"/>
              </a:spcAft>
              <a:buFont typeface="+mj-lt"/>
              <a:buAutoNum type="arabicPeriod"/>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Rejection</a:t>
            </a:r>
            <a:endParaRPr lang="en-US" sz="1800" dirty="0">
              <a:latin typeface="Maiandra GD" panose="020E0502030308020204" pitchFamily="34" charset="0"/>
              <a:ea typeface="Times New Roman" panose="02020603050405020304" pitchFamily="18" charset="0"/>
              <a:cs typeface="Times New Roman" panose="02020603050405020304" pitchFamily="18" charset="0"/>
            </a:endParaRPr>
          </a:p>
          <a:p>
            <a:pPr marL="342900" indent="-342900">
              <a:lnSpc>
                <a:spcPct val="115000"/>
              </a:lnSpc>
              <a:spcAft>
                <a:spcPts val="1000"/>
              </a:spcAft>
              <a:buFont typeface="+mj-lt"/>
              <a:buAutoNum type="arabicPeriod"/>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Failure of condition precedent</a:t>
            </a:r>
          </a:p>
          <a:p>
            <a:pPr marL="342900" indent="-342900">
              <a:lnSpc>
                <a:spcPct val="115000"/>
              </a:lnSpc>
              <a:spcAft>
                <a:spcPts val="1000"/>
              </a:spcAft>
              <a:buFont typeface="+mj-lt"/>
              <a:buAutoNum type="arabicPeriod"/>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Winding up or death.</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endParaRPr lang="en-UG" dirty="0">
              <a:latin typeface="Maiandra GD" panose="020E0502030308020204" pitchFamily="34" charset="0"/>
            </a:endParaRPr>
          </a:p>
        </p:txBody>
      </p:sp>
    </p:spTree>
    <p:extLst>
      <p:ext uri="{BB962C8B-B14F-4D97-AF65-F5344CB8AC3E}">
        <p14:creationId xmlns:p14="http://schemas.microsoft.com/office/powerpoint/2010/main" val="254407902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B24CC-59EA-41DB-E384-800EE3D0DAF4}"/>
              </a:ext>
            </a:extLst>
          </p:cNvPr>
          <p:cNvSpPr>
            <a:spLocks noGrp="1"/>
          </p:cNvSpPr>
          <p:nvPr>
            <p:ph type="title"/>
          </p:nvPr>
        </p:nvSpPr>
        <p:spPr/>
        <p:txBody>
          <a:bodyPr/>
          <a:lstStyle/>
          <a:p>
            <a:r>
              <a:rPr lang="en-US" dirty="0">
                <a:latin typeface="Maiandra GD" panose="020E0502030308020204" pitchFamily="34" charset="0"/>
              </a:rPr>
              <a:t>COUNTER OFFERS</a:t>
            </a:r>
            <a:br>
              <a:rPr lang="en-US" dirty="0">
                <a:latin typeface="Maiandra GD" panose="020E0502030308020204" pitchFamily="34" charset="0"/>
              </a:rPr>
            </a:br>
            <a:r>
              <a:rPr lang="en-US" dirty="0">
                <a:latin typeface="Maiandra GD" panose="020E0502030308020204" pitchFamily="34" charset="0"/>
              </a:rPr>
              <a:t>HYDE v WRENCH (1840) 49 ER 20</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8A69A74B-8F51-38AC-54EF-6421FF476FCF}"/>
              </a:ext>
            </a:extLst>
          </p:cNvPr>
          <p:cNvSpPr>
            <a:spLocks noGrp="1"/>
          </p:cNvSpPr>
          <p:nvPr>
            <p:ph idx="1"/>
          </p:nvPr>
        </p:nvSpPr>
        <p:spPr>
          <a:xfrm>
            <a:off x="1295401" y="2063263"/>
            <a:ext cx="9601196" cy="4015804"/>
          </a:xfrm>
        </p:spPr>
        <p:txBody>
          <a:bodyPr>
            <a:normAutofit/>
          </a:bodyPr>
          <a:lstStyle/>
          <a:p>
            <a:pPr marL="0" indent="0" algn="just">
              <a:buNone/>
            </a:pPr>
            <a:r>
              <a:rPr lang="en-US" b="0" i="0" dirty="0">
                <a:solidFill>
                  <a:srgbClr val="212529"/>
                </a:solidFill>
                <a:effectLst/>
                <a:latin typeface="Maiandra GD" panose="020E0502030308020204" pitchFamily="34" charset="0"/>
              </a:rPr>
              <a:t>The defendant, </a:t>
            </a:r>
            <a:r>
              <a:rPr lang="en-US" b="0" i="0" dirty="0" err="1">
                <a:solidFill>
                  <a:srgbClr val="212529"/>
                </a:solidFill>
                <a:effectLst/>
                <a:latin typeface="Maiandra GD" panose="020E0502030308020204" pitchFamily="34" charset="0"/>
              </a:rPr>
              <a:t>Mr</a:t>
            </a:r>
            <a:r>
              <a:rPr lang="en-US" b="0" i="0" dirty="0">
                <a:solidFill>
                  <a:srgbClr val="212529"/>
                </a:solidFill>
                <a:effectLst/>
                <a:latin typeface="Maiandra GD" panose="020E0502030308020204" pitchFamily="34" charset="0"/>
              </a:rPr>
              <a:t> Wrench, offered to sell the farm he owned to the complainant, </a:t>
            </a:r>
            <a:r>
              <a:rPr lang="en-US" b="0" i="0" dirty="0" err="1">
                <a:solidFill>
                  <a:srgbClr val="212529"/>
                </a:solidFill>
                <a:effectLst/>
                <a:latin typeface="Maiandra GD" panose="020E0502030308020204" pitchFamily="34" charset="0"/>
              </a:rPr>
              <a:t>Mr</a:t>
            </a:r>
            <a:r>
              <a:rPr lang="en-US" b="0" i="0" dirty="0">
                <a:solidFill>
                  <a:srgbClr val="212529"/>
                </a:solidFill>
                <a:effectLst/>
                <a:latin typeface="Maiandra GD" panose="020E0502030308020204" pitchFamily="34" charset="0"/>
              </a:rPr>
              <a:t> Hyde. He offered to sell the property for £1,200, but this was declined by </a:t>
            </a:r>
            <a:r>
              <a:rPr lang="en-US" b="0" i="0" dirty="0" err="1">
                <a:solidFill>
                  <a:srgbClr val="212529"/>
                </a:solidFill>
                <a:effectLst/>
                <a:latin typeface="Maiandra GD" panose="020E0502030308020204" pitchFamily="34" charset="0"/>
              </a:rPr>
              <a:t>Mr</a:t>
            </a:r>
            <a:r>
              <a:rPr lang="en-US" b="0" i="0" dirty="0">
                <a:solidFill>
                  <a:srgbClr val="212529"/>
                </a:solidFill>
                <a:effectLst/>
                <a:latin typeface="Maiandra GD" panose="020E0502030308020204" pitchFamily="34" charset="0"/>
              </a:rPr>
              <a:t> Hyde. The defendant decided to write to the complainant with another offer; this time to sell the farm to him for £1,000. He made it clear that this would be his final offer regarding the property. In response, </a:t>
            </a:r>
            <a:r>
              <a:rPr lang="en-US" b="0" i="0" dirty="0" err="1">
                <a:solidFill>
                  <a:srgbClr val="212529"/>
                </a:solidFill>
                <a:effectLst/>
                <a:latin typeface="Maiandra GD" panose="020E0502030308020204" pitchFamily="34" charset="0"/>
              </a:rPr>
              <a:t>Mr</a:t>
            </a:r>
            <a:r>
              <a:rPr lang="en-US" b="0" i="0" dirty="0">
                <a:solidFill>
                  <a:srgbClr val="212529"/>
                </a:solidFill>
                <a:effectLst/>
                <a:latin typeface="Maiandra GD" panose="020E0502030308020204" pitchFamily="34" charset="0"/>
              </a:rPr>
              <a:t> Hyde offered £950 for the farm in his letter. This was refused by </a:t>
            </a:r>
            <a:r>
              <a:rPr lang="en-US" b="0" i="0" dirty="0" err="1">
                <a:solidFill>
                  <a:srgbClr val="212529"/>
                </a:solidFill>
                <a:effectLst/>
                <a:latin typeface="Maiandra GD" panose="020E0502030308020204" pitchFamily="34" charset="0"/>
              </a:rPr>
              <a:t>Mr</a:t>
            </a:r>
            <a:r>
              <a:rPr lang="en-US" b="0" i="0" dirty="0">
                <a:solidFill>
                  <a:srgbClr val="212529"/>
                </a:solidFill>
                <a:effectLst/>
                <a:latin typeface="Maiandra GD" panose="020E0502030308020204" pitchFamily="34" charset="0"/>
              </a:rPr>
              <a:t> Wrench and he confirmed this with the complainant. </a:t>
            </a:r>
            <a:r>
              <a:rPr lang="en-US" b="0" i="0" dirty="0" err="1">
                <a:solidFill>
                  <a:srgbClr val="212529"/>
                </a:solidFill>
                <a:effectLst/>
                <a:latin typeface="Maiandra GD" panose="020E0502030308020204" pitchFamily="34" charset="0"/>
              </a:rPr>
              <a:t>Mr</a:t>
            </a:r>
            <a:r>
              <a:rPr lang="en-US" b="0" i="0" dirty="0">
                <a:solidFill>
                  <a:srgbClr val="212529"/>
                </a:solidFill>
                <a:effectLst/>
                <a:latin typeface="Maiandra GD" panose="020E0502030308020204" pitchFamily="34" charset="0"/>
              </a:rPr>
              <a:t> Hyde then agreed to buy the farm for £1,000. </a:t>
            </a:r>
          </a:p>
          <a:p>
            <a:pPr marL="0" indent="0" algn="just">
              <a:buNone/>
            </a:pPr>
            <a:r>
              <a:rPr lang="en-US" b="1" i="1" dirty="0">
                <a:solidFill>
                  <a:srgbClr val="212529"/>
                </a:solidFill>
                <a:effectLst/>
                <a:latin typeface="Maiandra GD" panose="020E0502030308020204" pitchFamily="34" charset="0"/>
              </a:rPr>
              <a:t>The court dismissed the claims and held that there was no binding contract for the farm between </a:t>
            </a:r>
            <a:r>
              <a:rPr lang="en-US" b="1" i="1" dirty="0" err="1">
                <a:solidFill>
                  <a:srgbClr val="212529"/>
                </a:solidFill>
                <a:effectLst/>
                <a:latin typeface="Maiandra GD" panose="020E0502030308020204" pitchFamily="34" charset="0"/>
              </a:rPr>
              <a:t>Mr</a:t>
            </a:r>
            <a:r>
              <a:rPr lang="en-US" b="1" i="1" dirty="0">
                <a:solidFill>
                  <a:srgbClr val="212529"/>
                </a:solidFill>
                <a:effectLst/>
                <a:latin typeface="Maiandra GD" panose="020E0502030308020204" pitchFamily="34" charset="0"/>
              </a:rPr>
              <a:t> Hyde and </a:t>
            </a:r>
            <a:r>
              <a:rPr lang="en-US" b="1" i="1" dirty="0" err="1">
                <a:solidFill>
                  <a:srgbClr val="212529"/>
                </a:solidFill>
                <a:effectLst/>
                <a:latin typeface="Maiandra GD" panose="020E0502030308020204" pitchFamily="34" charset="0"/>
              </a:rPr>
              <a:t>Mr</a:t>
            </a:r>
            <a:r>
              <a:rPr lang="en-US" b="1" i="1" dirty="0">
                <a:solidFill>
                  <a:srgbClr val="212529"/>
                </a:solidFill>
                <a:effectLst/>
                <a:latin typeface="Maiandra GD" panose="020E0502030308020204" pitchFamily="34" charset="0"/>
              </a:rPr>
              <a:t> Wrench. It was stated that when a counter offer is made, this supersedes and destroys the original offer. </a:t>
            </a:r>
            <a:endParaRPr lang="en-UG" b="1" i="1" dirty="0">
              <a:latin typeface="Maiandra GD" panose="020E0502030308020204" pitchFamily="34" charset="0"/>
            </a:endParaRPr>
          </a:p>
        </p:txBody>
      </p:sp>
    </p:spTree>
    <p:extLst>
      <p:ext uri="{BB962C8B-B14F-4D97-AF65-F5344CB8AC3E}">
        <p14:creationId xmlns:p14="http://schemas.microsoft.com/office/powerpoint/2010/main" val="23875808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FC02A-7E1B-D4D0-7CFF-161E847037E5}"/>
              </a:ext>
            </a:extLst>
          </p:cNvPr>
          <p:cNvSpPr>
            <a:spLocks noGrp="1"/>
          </p:cNvSpPr>
          <p:nvPr>
            <p:ph type="title"/>
          </p:nvPr>
        </p:nvSpPr>
        <p:spPr/>
        <p:txBody>
          <a:bodyPr/>
          <a:lstStyle/>
          <a:p>
            <a:r>
              <a:rPr lang="en-US" dirty="0">
                <a:latin typeface="Maiandra GD" panose="020E0502030308020204" pitchFamily="34" charset="0"/>
              </a:rPr>
              <a:t>ACCEPTANCE</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E4F14ED1-8401-8C93-8EAA-E9CB88349DA3}"/>
              </a:ext>
            </a:extLst>
          </p:cNvPr>
          <p:cNvSpPr>
            <a:spLocks noGrp="1"/>
          </p:cNvSpPr>
          <p:nvPr>
            <p:ph idx="1"/>
          </p:nvPr>
        </p:nvSpPr>
        <p:spPr/>
        <p:txBody>
          <a:bodyPr>
            <a:normAutofit fontScale="77500" lnSpcReduction="20000"/>
          </a:bodyPr>
          <a:lstStyle/>
          <a:p>
            <a:pPr marL="0" indent="0">
              <a:buNone/>
            </a:pPr>
            <a:r>
              <a:rPr lang="en-US" dirty="0">
                <a:effectLst/>
                <a:latin typeface="Maiandra GD" panose="020E0502030308020204" pitchFamily="34" charset="0"/>
                <a:ea typeface="Times New Roman" panose="02020603050405020304" pitchFamily="18" charset="0"/>
                <a:cs typeface="Times New Roman" panose="02020603050405020304" pitchFamily="18" charset="0"/>
              </a:rPr>
              <a:t>A contract is only valid if the offer is accepted by the offeree. Acceptance must be from the offeree to the offeror. </a:t>
            </a:r>
          </a:p>
          <a:p>
            <a:pPr marL="0" indent="0">
              <a:buNone/>
            </a:pPr>
            <a:r>
              <a:rPr lang="en-US" dirty="0">
                <a:effectLst/>
                <a:latin typeface="Maiandra GD" panose="020E0502030308020204" pitchFamily="34" charset="0"/>
                <a:ea typeface="Times New Roman" panose="02020603050405020304" pitchFamily="18" charset="0"/>
                <a:cs typeface="Times New Roman" panose="02020603050405020304" pitchFamily="18" charset="0"/>
              </a:rPr>
              <a:t>Any conduct of the offeree or omission intended to communicate acceptance amounts to acceptance.</a:t>
            </a:r>
          </a:p>
          <a:p>
            <a:pPr marL="0" indent="0">
              <a:buNone/>
            </a:pPr>
            <a:endParaRPr lang="en-US" dirty="0">
              <a:latin typeface="Maiandra GD" panose="020E0502030308020204" pitchFamily="34" charset="0"/>
              <a:ea typeface="Times New Roman" panose="02020603050405020304" pitchFamily="18" charset="0"/>
              <a:cs typeface="Times New Roman" panose="02020603050405020304" pitchFamily="18" charset="0"/>
            </a:endParaRPr>
          </a:p>
          <a:p>
            <a:pPr marL="0" indent="0">
              <a:buNone/>
            </a:pPr>
            <a:r>
              <a:rPr lang="en-US" b="1" i="0" dirty="0">
                <a:solidFill>
                  <a:srgbClr val="404040"/>
                </a:solidFill>
                <a:effectLst/>
                <a:latin typeface="Maiandra GD" panose="020E0502030308020204" pitchFamily="34" charset="0"/>
              </a:rPr>
              <a:t>READ - </a:t>
            </a:r>
            <a:r>
              <a:rPr lang="en-US" sz="2800" b="1" i="0" dirty="0">
                <a:solidFill>
                  <a:srgbClr val="404040"/>
                </a:solidFill>
                <a:effectLst/>
                <a:latin typeface="Maiandra GD" panose="020E0502030308020204" pitchFamily="34" charset="0"/>
              </a:rPr>
              <a:t>Carlill v Carbolic Smoke Ball Company (1893) Supra’</a:t>
            </a:r>
          </a:p>
          <a:p>
            <a:pPr marL="0" indent="0">
              <a:buNone/>
            </a:pPr>
            <a:r>
              <a:rPr lang="en-US" sz="2800" b="1" i="0" dirty="0">
                <a:solidFill>
                  <a:srgbClr val="404040"/>
                </a:solidFill>
                <a:effectLst/>
                <a:latin typeface="Maiandra GD" panose="020E0502030308020204" pitchFamily="34" charset="0"/>
              </a:rPr>
              <a:t>       - Hyde v Wrench (1840) Supra’</a:t>
            </a:r>
          </a:p>
          <a:p>
            <a:pPr marL="0" indent="0">
              <a:buNone/>
            </a:pPr>
            <a:endParaRPr lang="en-US" sz="2800" b="1" i="0" dirty="0">
              <a:solidFill>
                <a:srgbClr val="404040"/>
              </a:solidFill>
              <a:effectLst/>
              <a:latin typeface="Maiandra GD" panose="020E0502030308020204" pitchFamily="34" charset="0"/>
            </a:endParaRPr>
          </a:p>
          <a:p>
            <a:pPr marL="0" indent="0">
              <a:buNone/>
            </a:pPr>
            <a:br>
              <a:rPr lang="en-US" dirty="0">
                <a:effectLst/>
                <a:latin typeface="Maiandra GD" panose="020E0502030308020204" pitchFamily="34" charset="0"/>
                <a:ea typeface="Times New Roman" panose="02020603050405020304" pitchFamily="18" charset="0"/>
                <a:cs typeface="Times New Roman" panose="02020603050405020304" pitchFamily="18" charset="0"/>
              </a:rPr>
            </a:br>
            <a:endParaRPr lang="en-UG" dirty="0">
              <a:latin typeface="Maiandra GD" panose="020E0502030308020204" pitchFamily="34" charset="0"/>
            </a:endParaRPr>
          </a:p>
        </p:txBody>
      </p:sp>
    </p:spTree>
    <p:extLst>
      <p:ext uri="{BB962C8B-B14F-4D97-AF65-F5344CB8AC3E}">
        <p14:creationId xmlns:p14="http://schemas.microsoft.com/office/powerpoint/2010/main" val="27781207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6F047-A94C-BA26-2FFA-2C0090A94324}"/>
              </a:ext>
            </a:extLst>
          </p:cNvPr>
          <p:cNvSpPr>
            <a:spLocks noGrp="1"/>
          </p:cNvSpPr>
          <p:nvPr>
            <p:ph type="title"/>
          </p:nvPr>
        </p:nvSpPr>
        <p:spPr>
          <a:xfrm>
            <a:off x="1295402" y="982132"/>
            <a:ext cx="9601196" cy="1347709"/>
          </a:xfrm>
        </p:spPr>
        <p:txBody>
          <a:bodyPr>
            <a:normAutofit/>
          </a:bodyPr>
          <a:lstStyle/>
          <a:p>
            <a:r>
              <a:rPr lang="en-US" i="0" cap="all" dirty="0" err="1">
                <a:solidFill>
                  <a:srgbClr val="333333"/>
                </a:solidFill>
                <a:effectLst/>
                <a:latin typeface="Maiandra GD" panose="020E0502030308020204" pitchFamily="34" charset="0"/>
              </a:rPr>
              <a:t>Felthouse</a:t>
            </a:r>
            <a:r>
              <a:rPr lang="en-US" i="0" cap="all" dirty="0">
                <a:solidFill>
                  <a:srgbClr val="333333"/>
                </a:solidFill>
                <a:effectLst/>
                <a:latin typeface="Maiandra GD" panose="020E0502030308020204" pitchFamily="34" charset="0"/>
              </a:rPr>
              <a:t> v Bindley (1862) EWHC CP J35</a:t>
            </a:r>
            <a:endParaRPr lang="en-US" dirty="0">
              <a:latin typeface="Maiandra GD" panose="020E0502030308020204" pitchFamily="34" charset="0"/>
            </a:endParaRPr>
          </a:p>
        </p:txBody>
      </p:sp>
      <p:sp>
        <p:nvSpPr>
          <p:cNvPr id="3" name="Content Placeholder 2">
            <a:extLst>
              <a:ext uri="{FF2B5EF4-FFF2-40B4-BE49-F238E27FC236}">
                <a16:creationId xmlns:a16="http://schemas.microsoft.com/office/drawing/2014/main" id="{75BDB935-DC21-668A-26F5-17B3F31B2688}"/>
              </a:ext>
            </a:extLst>
          </p:cNvPr>
          <p:cNvSpPr>
            <a:spLocks noGrp="1"/>
          </p:cNvSpPr>
          <p:nvPr>
            <p:ph idx="1"/>
          </p:nvPr>
        </p:nvSpPr>
        <p:spPr/>
        <p:txBody>
          <a:bodyPr>
            <a:normAutofit/>
          </a:bodyPr>
          <a:lstStyle/>
          <a:p>
            <a:pPr marL="0" indent="0" algn="just">
              <a:buNone/>
            </a:pPr>
            <a:r>
              <a:rPr lang="en-US" b="0" i="0" dirty="0">
                <a:solidFill>
                  <a:srgbClr val="333333"/>
                </a:solidFill>
                <a:effectLst/>
                <a:latin typeface="Maiandra GD" panose="020E0502030308020204" pitchFamily="34" charset="0"/>
              </a:rPr>
              <a:t>A man negotiated to buy his nephew’s horse. He offered a price and said if he hears nothing back he will presume the horse is his. The nephew did not reply, but he did tell an auctioneer to take the horse off an auction it was being sold on. The auctioneer did not do so and it was subsequently sold to someone else. The man sued the auctioneer believing he had a contract to buy the horse from the nephew</a:t>
            </a:r>
          </a:p>
          <a:p>
            <a:pPr marL="0" indent="0" algn="just">
              <a:buNone/>
            </a:pPr>
            <a:r>
              <a:rPr lang="en-US" b="1" i="1" dirty="0">
                <a:solidFill>
                  <a:srgbClr val="333333"/>
                </a:solidFill>
                <a:effectLst/>
                <a:latin typeface="Maiandra GD" panose="020E0502030308020204" pitchFamily="34" charset="0"/>
              </a:rPr>
              <a:t>It was held that there was no contract because acceptance had not been communicated to the man.</a:t>
            </a:r>
          </a:p>
          <a:p>
            <a:pPr marL="0" indent="0" algn="just">
              <a:buNone/>
            </a:pPr>
            <a:r>
              <a:rPr lang="en-US" b="1" i="0" dirty="0">
                <a:solidFill>
                  <a:srgbClr val="333333"/>
                </a:solidFill>
                <a:effectLst/>
                <a:latin typeface="Maiandra GD" panose="020E0502030308020204" pitchFamily="34" charset="0"/>
              </a:rPr>
              <a:t>Rule :</a:t>
            </a:r>
            <a:r>
              <a:rPr lang="en-US" b="0" i="0" dirty="0">
                <a:solidFill>
                  <a:srgbClr val="333333"/>
                </a:solidFill>
                <a:effectLst/>
                <a:latin typeface="Maiandra GD" panose="020E0502030308020204" pitchFamily="34" charset="0"/>
              </a:rPr>
              <a:t> Acceptance has to be communicated in some way</a:t>
            </a:r>
          </a:p>
          <a:p>
            <a:pPr marL="0" indent="0" algn="just">
              <a:buNone/>
            </a:pPr>
            <a:endParaRPr lang="en-US" dirty="0">
              <a:latin typeface="Maiandra GD" panose="020E0502030308020204" pitchFamily="34" charset="0"/>
            </a:endParaRPr>
          </a:p>
        </p:txBody>
      </p:sp>
    </p:spTree>
    <p:extLst>
      <p:ext uri="{BB962C8B-B14F-4D97-AF65-F5344CB8AC3E}">
        <p14:creationId xmlns:p14="http://schemas.microsoft.com/office/powerpoint/2010/main" val="260490277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ECEB4-D49D-1702-A99A-BB325A9F9EFB}"/>
              </a:ext>
            </a:extLst>
          </p:cNvPr>
          <p:cNvSpPr>
            <a:spLocks noGrp="1"/>
          </p:cNvSpPr>
          <p:nvPr>
            <p:ph type="title"/>
          </p:nvPr>
        </p:nvSpPr>
        <p:spPr/>
        <p:txBody>
          <a:bodyPr/>
          <a:lstStyle/>
          <a:p>
            <a:r>
              <a:rPr lang="en-US" dirty="0">
                <a:latin typeface="Maiandra GD" panose="020E0502030308020204" pitchFamily="34" charset="0"/>
              </a:rPr>
              <a:t>CONSIDERATION</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2531813E-0AB5-DE78-AC1A-076CBBC62CA9}"/>
              </a:ext>
            </a:extLst>
          </p:cNvPr>
          <p:cNvSpPr>
            <a:spLocks noGrp="1"/>
          </p:cNvSpPr>
          <p:nvPr>
            <p:ph idx="1"/>
          </p:nvPr>
        </p:nvSpPr>
        <p:spPr/>
        <p:txBody>
          <a:bodyPr>
            <a:noAutofit/>
          </a:bodyPr>
          <a:lstStyle/>
          <a:p>
            <a:r>
              <a:rPr lang="en-US" dirty="0">
                <a:effectLst/>
                <a:latin typeface="Maiandra GD" panose="020E0502030308020204" pitchFamily="34" charset="0"/>
                <a:ea typeface="Times New Roman" panose="02020603050405020304" pitchFamily="18" charset="0"/>
                <a:cs typeface="Times New Roman" panose="02020603050405020304" pitchFamily="18" charset="0"/>
              </a:rPr>
              <a:t>Consideration according to section 2 is the right, profit, interest accruing to one party or loss, injury or responsibility suffered or undertaken by the other.</a:t>
            </a:r>
          </a:p>
          <a:p>
            <a:r>
              <a:rPr lang="en-US" dirty="0">
                <a:effectLst/>
                <a:latin typeface="Maiandra GD" panose="020E0502030308020204" pitchFamily="34" charset="0"/>
                <a:ea typeface="Calibri" panose="020F0502020204030204" pitchFamily="34" charset="0"/>
                <a:cs typeface="Times New Roman" panose="02020603050405020304" pitchFamily="18" charset="0"/>
              </a:rPr>
              <a:t>(Currie V Misa 1875).</a:t>
            </a:r>
            <a:endParaRPr lang="en-UG" dirty="0">
              <a:effectLst/>
              <a:latin typeface="Maiandra GD" panose="020E0502030308020204" pitchFamily="34" charset="0"/>
              <a:ea typeface="Calibri" panose="020F0502020204030204" pitchFamily="34" charset="0"/>
              <a:cs typeface="Times New Roman" panose="02020603050405020304" pitchFamily="18" charset="0"/>
            </a:endParaRPr>
          </a:p>
          <a:p>
            <a:r>
              <a:rPr lang="en-US" dirty="0">
                <a:effectLst/>
                <a:latin typeface="Maiandra GD" panose="020E0502030308020204" pitchFamily="34" charset="0"/>
                <a:ea typeface="Calibri" panose="020F0502020204030204" pitchFamily="34" charset="0"/>
                <a:cs typeface="Times New Roman" panose="02020603050405020304" pitchFamily="18" charset="0"/>
              </a:rPr>
              <a:t>A valuable consideration, in the sense of the law, may consist either some right, interest, profit or benefit accruing to the one party, or some forbearance, detriments, loss or responsibility given, suffered or undertaken by the other’.</a:t>
            </a:r>
          </a:p>
          <a:p>
            <a:pPr marL="0" indent="0">
              <a:buNone/>
            </a:pPr>
            <a:br>
              <a:rPr lang="en-US" dirty="0">
                <a:effectLst/>
                <a:latin typeface="Maiandra GD" panose="020E0502030308020204" pitchFamily="34" charset="0"/>
                <a:ea typeface="Times New Roman" panose="02020603050405020304" pitchFamily="18" charset="0"/>
                <a:cs typeface="Times New Roman" panose="02020603050405020304" pitchFamily="18" charset="0"/>
              </a:rPr>
            </a:br>
            <a:endParaRPr lang="en-US" dirty="0">
              <a:effectLst/>
              <a:latin typeface="Maiandra GD" panose="020E0502030308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840661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51F96-1959-2708-06D8-665D7FAF41FE}"/>
              </a:ext>
            </a:extLst>
          </p:cNvPr>
          <p:cNvSpPr>
            <a:spLocks noGrp="1"/>
          </p:cNvSpPr>
          <p:nvPr>
            <p:ph type="title"/>
          </p:nvPr>
        </p:nvSpPr>
        <p:spPr/>
        <p:txBody>
          <a:bodyPr/>
          <a:lstStyle/>
          <a:p>
            <a:r>
              <a:rPr lang="en-US" dirty="0">
                <a:latin typeface="Maiandra GD" panose="020E0502030308020204" pitchFamily="34" charset="0"/>
              </a:rPr>
              <a:t>DEFINITION OF BUSINESS LAW</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8D285EF1-DF9F-0AD7-1760-74B9B4F98B86}"/>
              </a:ext>
            </a:extLst>
          </p:cNvPr>
          <p:cNvSpPr>
            <a:spLocks noGrp="1"/>
          </p:cNvSpPr>
          <p:nvPr>
            <p:ph idx="1"/>
          </p:nvPr>
        </p:nvSpPr>
        <p:spPr/>
        <p:txBody>
          <a:bodyPr>
            <a:normAutofit/>
          </a:bodyPr>
          <a:lstStyle/>
          <a:p>
            <a:pPr marL="0" indent="0" algn="just">
              <a:buNone/>
            </a:pPr>
            <a:r>
              <a:rPr lang="en-US" sz="2400" b="0" i="0" dirty="0">
                <a:solidFill>
                  <a:schemeClr val="tx1"/>
                </a:solidFill>
                <a:effectLst/>
                <a:latin typeface="Maiandra GD" panose="020E0502030308020204" pitchFamily="34" charset="0"/>
                <a:cs typeface="Calibri Light" panose="020F0302020204030204" pitchFamily="34" charset="0"/>
              </a:rPr>
              <a:t>Business law is a section of code or rules that is involved in protecting liberties and rights, maintaining orders, resolving disputes, and establishing standards for the business concerns and their dealings with government agencies and individuals. </a:t>
            </a:r>
          </a:p>
          <a:p>
            <a:pPr marL="0" indent="0" algn="just">
              <a:buNone/>
            </a:pPr>
            <a:endParaRPr lang="en-US" sz="2400" b="0" i="0" dirty="0">
              <a:solidFill>
                <a:schemeClr val="tx1"/>
              </a:solidFill>
              <a:effectLst/>
              <a:latin typeface="Maiandra GD" panose="020E0502030308020204" pitchFamily="34" charset="0"/>
              <a:cs typeface="Calibri Light" panose="020F0302020204030204" pitchFamily="34" charset="0"/>
            </a:endParaRPr>
          </a:p>
          <a:p>
            <a:pPr marL="0" indent="0" algn="just">
              <a:buNone/>
            </a:pPr>
            <a:r>
              <a:rPr lang="en-US" sz="2400" dirty="0">
                <a:latin typeface="Maiandra GD" panose="020E0502030308020204" pitchFamily="34" charset="0"/>
                <a:cs typeface="Calibri Light" panose="020F0302020204030204" pitchFamily="34" charset="0"/>
              </a:rPr>
              <a:t>Business law therefore i</a:t>
            </a:r>
            <a:r>
              <a:rPr lang="en-US" sz="2400" dirty="0">
                <a:solidFill>
                  <a:schemeClr val="tx1"/>
                </a:solidFill>
                <a:latin typeface="Maiandra GD" panose="020E0502030308020204" pitchFamily="34" charset="0"/>
                <a:cs typeface="Calibri Light" panose="020F0302020204030204" pitchFamily="34" charset="0"/>
              </a:rPr>
              <a:t>s the body of rules that deals with the conduct of businesses. </a:t>
            </a:r>
            <a:endParaRPr lang="en-UG" sz="2400" dirty="0">
              <a:solidFill>
                <a:schemeClr val="tx1"/>
              </a:solidFill>
              <a:latin typeface="Maiandra GD" panose="020E0502030308020204" pitchFamily="34" charset="0"/>
              <a:cs typeface="Calibri Light" panose="020F0302020204030204" pitchFamily="34" charset="0"/>
            </a:endParaRPr>
          </a:p>
        </p:txBody>
      </p:sp>
    </p:spTree>
    <p:extLst>
      <p:ext uri="{BB962C8B-B14F-4D97-AF65-F5344CB8AC3E}">
        <p14:creationId xmlns:p14="http://schemas.microsoft.com/office/powerpoint/2010/main" val="26163489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F782E-EA7A-6BED-C4C6-ADDF7980E7D6}"/>
              </a:ext>
            </a:extLst>
          </p:cNvPr>
          <p:cNvSpPr>
            <a:spLocks noGrp="1"/>
          </p:cNvSpPr>
          <p:nvPr>
            <p:ph type="title"/>
          </p:nvPr>
        </p:nvSpPr>
        <p:spPr/>
        <p:txBody>
          <a:bodyPr/>
          <a:lstStyle/>
          <a:p>
            <a:r>
              <a:rPr lang="en-US" dirty="0">
                <a:latin typeface="Maiandra GD" panose="020E0502030308020204" pitchFamily="34" charset="0"/>
              </a:rPr>
              <a:t>CONSIDERATION</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9BD8516C-EEC4-E693-CDB6-CE446B395493}"/>
              </a:ext>
            </a:extLst>
          </p:cNvPr>
          <p:cNvSpPr>
            <a:spLocks noGrp="1"/>
          </p:cNvSpPr>
          <p:nvPr>
            <p:ph idx="1"/>
          </p:nvPr>
        </p:nvSpPr>
        <p:spPr>
          <a:xfrm>
            <a:off x="1295401" y="2016369"/>
            <a:ext cx="9601196" cy="4246645"/>
          </a:xfrm>
        </p:spPr>
        <p:txBody>
          <a:bodyPr>
            <a:normAutofit/>
          </a:bodyPr>
          <a:lstStyle/>
          <a:p>
            <a:pPr marL="0" indent="0" algn="just">
              <a:buNone/>
            </a:pPr>
            <a:r>
              <a:rPr lang="en-US" b="0" i="0" dirty="0">
                <a:solidFill>
                  <a:srgbClr val="212529"/>
                </a:solidFill>
                <a:effectLst/>
                <a:latin typeface="Maiandra GD" panose="020E0502030308020204" pitchFamily="34" charset="0"/>
              </a:rPr>
              <a:t>A practical example of this can be found by examining a simple contract. Party A offers £500 to Party B, who in exchange will fit his car with a new engine. Party A receives the benefit of his car being fixed, whilst Party B incurs the detriment of having to take time, effort, and perhaps expenses to fix the car.</a:t>
            </a:r>
          </a:p>
          <a:p>
            <a:pPr marL="0" indent="0" algn="l">
              <a:buNone/>
            </a:pPr>
            <a:r>
              <a:rPr lang="en-US" b="0" i="0" dirty="0">
                <a:solidFill>
                  <a:srgbClr val="212529"/>
                </a:solidFill>
                <a:effectLst/>
                <a:latin typeface="Maiandra GD" panose="020E0502030308020204" pitchFamily="34" charset="0"/>
              </a:rPr>
              <a:t>You can also identify from the above contract that there is a parallel detriment to Party A and benefit to Party B; Party A suffers the detriment of having to pay £500, and party B receives the benefit of the £500. It should be noted that this parallel detriment/benefit is not required to form valid consideration, but it is often present.</a:t>
            </a:r>
            <a:endParaRPr lang="en-US" b="1" i="1" dirty="0">
              <a:latin typeface="Maiandra GD" panose="020E0502030308020204" pitchFamily="34" charset="0"/>
              <a:cs typeface="Times New Roman" panose="02020603050405020304" pitchFamily="18" charset="0"/>
            </a:endParaRPr>
          </a:p>
          <a:p>
            <a:pPr algn="just"/>
            <a:r>
              <a:rPr lang="en-US" b="1" i="1" dirty="0">
                <a:latin typeface="Maiandra GD" panose="020E0502030308020204" pitchFamily="34" charset="0"/>
                <a:cs typeface="Times New Roman" panose="02020603050405020304" pitchFamily="18" charset="0"/>
              </a:rPr>
              <a:t>Section 19  of the Contracts Act provides the strict Rules of valuable Consideration</a:t>
            </a:r>
            <a:endParaRPr lang="en-UG" b="1" i="1" dirty="0">
              <a:latin typeface="Maiandra GD" panose="020E0502030308020204" pitchFamily="34" charset="0"/>
            </a:endParaRPr>
          </a:p>
          <a:p>
            <a:pPr algn="just"/>
            <a:endParaRPr lang="en-UG" dirty="0">
              <a:latin typeface="Maiandra GD" panose="020E0502030308020204" pitchFamily="34" charset="0"/>
            </a:endParaRPr>
          </a:p>
        </p:txBody>
      </p:sp>
    </p:spTree>
    <p:extLst>
      <p:ext uri="{BB962C8B-B14F-4D97-AF65-F5344CB8AC3E}">
        <p14:creationId xmlns:p14="http://schemas.microsoft.com/office/powerpoint/2010/main" val="156232549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BF2914-CE27-8A6A-94E2-A004FBDA88D8}"/>
              </a:ext>
            </a:extLst>
          </p:cNvPr>
          <p:cNvSpPr>
            <a:spLocks noGrp="1"/>
          </p:cNvSpPr>
          <p:nvPr>
            <p:ph type="title"/>
          </p:nvPr>
        </p:nvSpPr>
        <p:spPr/>
        <p:txBody>
          <a:bodyPr>
            <a:normAutofit fontScale="90000"/>
          </a:bodyPr>
          <a:lstStyle/>
          <a:p>
            <a:r>
              <a:rPr lang="en-US" b="1" dirty="0">
                <a:solidFill>
                  <a:srgbClr val="212529"/>
                </a:solidFill>
                <a:effectLst/>
                <a:latin typeface="Maiandra GD" panose="020E0502030308020204" pitchFamily="34" charset="0"/>
              </a:rPr>
              <a:t>Consideration must have commercial Value</a:t>
            </a:r>
            <a:br>
              <a:rPr lang="en-US" b="1" dirty="0">
                <a:solidFill>
                  <a:srgbClr val="212529"/>
                </a:solidFill>
                <a:effectLst/>
                <a:latin typeface="Maiandra GD" panose="020E0502030308020204" pitchFamily="34" charset="0"/>
              </a:rPr>
            </a:br>
            <a:endParaRPr lang="en-US" dirty="0">
              <a:latin typeface="Maiandra GD" panose="020E0502030308020204" pitchFamily="34" charset="0"/>
            </a:endParaRPr>
          </a:p>
        </p:txBody>
      </p:sp>
      <p:sp>
        <p:nvSpPr>
          <p:cNvPr id="3" name="Content Placeholder 2">
            <a:extLst>
              <a:ext uri="{FF2B5EF4-FFF2-40B4-BE49-F238E27FC236}">
                <a16:creationId xmlns:a16="http://schemas.microsoft.com/office/drawing/2014/main" id="{4548713B-E6AC-A88C-CFE3-0F0F7A0E959B}"/>
              </a:ext>
            </a:extLst>
          </p:cNvPr>
          <p:cNvSpPr>
            <a:spLocks noGrp="1"/>
          </p:cNvSpPr>
          <p:nvPr>
            <p:ph idx="1"/>
          </p:nvPr>
        </p:nvSpPr>
        <p:spPr/>
        <p:txBody>
          <a:bodyPr/>
          <a:lstStyle/>
          <a:p>
            <a:pPr marL="0" indent="0" algn="just">
              <a:buNone/>
            </a:pPr>
            <a:r>
              <a:rPr lang="en-US" dirty="0">
                <a:solidFill>
                  <a:srgbClr val="212529"/>
                </a:solidFill>
                <a:effectLst/>
                <a:latin typeface="Maiandra GD" panose="020E0502030308020204" pitchFamily="34" charset="0"/>
              </a:rPr>
              <a:t>The case of </a:t>
            </a:r>
            <a:r>
              <a:rPr lang="en-US" b="1" i="1" u="sng" dirty="0">
                <a:effectLst/>
                <a:latin typeface="Maiandra GD" panose="020E0502030308020204" pitchFamily="34" charset="0"/>
                <a:hlinkClick r:id="rId2">
                  <a:extLst>
                    <a:ext uri="{A12FA001-AC4F-418D-AE19-62706E023703}">
                      <ahyp:hlinkClr xmlns:ahyp="http://schemas.microsoft.com/office/drawing/2018/hyperlinkcolor" val="tx"/>
                    </a:ext>
                  </a:extLst>
                </a:hlinkClick>
              </a:rPr>
              <a:t>White v Bluett</a:t>
            </a:r>
            <a:r>
              <a:rPr lang="en-US" b="1" i="1" u="sng" dirty="0">
                <a:effectLst/>
                <a:latin typeface="Maiandra GD" panose="020E0502030308020204" pitchFamily="34" charset="0"/>
              </a:rPr>
              <a:t>(1853) 23 LJ Ex 36 </a:t>
            </a:r>
            <a:r>
              <a:rPr lang="en-US" dirty="0">
                <a:solidFill>
                  <a:srgbClr val="212529"/>
                </a:solidFill>
                <a:effectLst/>
                <a:latin typeface="Maiandra GD" panose="020E0502030308020204" pitchFamily="34" charset="0"/>
              </a:rPr>
              <a:t>is a good starting point for examining the definition of ‘economic value’. In this case, a father waived his son’s debt on the condition that he stops complaining about his Father’s will. The son argued he had provided valid consideration by not complaining about the will. </a:t>
            </a:r>
          </a:p>
          <a:p>
            <a:pPr marL="0" indent="0" algn="just">
              <a:buNone/>
            </a:pPr>
            <a:r>
              <a:rPr lang="en-US" b="1" i="1" dirty="0">
                <a:solidFill>
                  <a:srgbClr val="212529"/>
                </a:solidFill>
                <a:effectLst/>
                <a:latin typeface="Maiandra GD" panose="020E0502030308020204" pitchFamily="34" charset="0"/>
              </a:rPr>
              <a:t>The court ruled the contract was unenforceable due to the son’s promise not having any economic value.</a:t>
            </a:r>
            <a:endParaRPr lang="en-US" b="1" i="1" dirty="0">
              <a:latin typeface="Maiandra GD" panose="020E0502030308020204" pitchFamily="34" charset="0"/>
            </a:endParaRPr>
          </a:p>
          <a:p>
            <a:pPr algn="just"/>
            <a:endParaRPr lang="en-US" dirty="0">
              <a:latin typeface="Maiandra GD" panose="020E0502030308020204" pitchFamily="34" charset="0"/>
            </a:endParaRPr>
          </a:p>
        </p:txBody>
      </p:sp>
    </p:spTree>
    <p:extLst>
      <p:ext uri="{BB962C8B-B14F-4D97-AF65-F5344CB8AC3E}">
        <p14:creationId xmlns:p14="http://schemas.microsoft.com/office/powerpoint/2010/main" val="90892340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0CFC2-4C71-560E-810B-62269DB35EC9}"/>
              </a:ext>
            </a:extLst>
          </p:cNvPr>
          <p:cNvSpPr>
            <a:spLocks noGrp="1"/>
          </p:cNvSpPr>
          <p:nvPr>
            <p:ph type="title"/>
          </p:nvPr>
        </p:nvSpPr>
        <p:spPr/>
        <p:txBody>
          <a:bodyPr/>
          <a:lstStyle/>
          <a:p>
            <a:r>
              <a:rPr lang="en-US" dirty="0">
                <a:latin typeface="Maiandra GD" panose="020E0502030308020204" pitchFamily="34" charset="0"/>
              </a:rPr>
              <a:t>RULE IN PINNEL’S CASE</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3B269BBB-5C5B-55B2-0DC7-23A100AC5C5A}"/>
              </a:ext>
            </a:extLst>
          </p:cNvPr>
          <p:cNvSpPr>
            <a:spLocks noGrp="1"/>
          </p:cNvSpPr>
          <p:nvPr>
            <p:ph idx="1"/>
          </p:nvPr>
        </p:nvSpPr>
        <p:spPr/>
        <p:txBody>
          <a:bodyPr/>
          <a:lstStyle/>
          <a:p>
            <a:pPr marL="0" indent="0">
              <a:buNone/>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This is to the effect that payment of a lesser amount than owed does not constitute a valid consideration, to discharge a debt.</a:t>
            </a:r>
          </a:p>
          <a:p>
            <a:pPr marL="0" indent="0">
              <a:buNone/>
            </a:pPr>
            <a:r>
              <a:rPr lang="en-US" sz="1800" b="1" dirty="0">
                <a:latin typeface="Maiandra GD" panose="020E0502030308020204" pitchFamily="34" charset="0"/>
                <a:ea typeface="Times New Roman" panose="02020603050405020304" pitchFamily="18" charset="0"/>
                <a:cs typeface="Times New Roman" panose="02020603050405020304" pitchFamily="18" charset="0"/>
              </a:rPr>
              <a:t>Exceptions:</a:t>
            </a:r>
          </a:p>
          <a:p>
            <a:pPr marL="342900" indent="-342900">
              <a:buFont typeface="+mj-lt"/>
              <a:buAutoNum type="arabicPeriod"/>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Payment made earlier at the request of the creditor.</a:t>
            </a:r>
          </a:p>
          <a:p>
            <a:pPr marL="342900" indent="-342900">
              <a:buFont typeface="+mj-lt"/>
              <a:buAutoNum type="arabicPeriod"/>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Payment in a different place at the request of the creditor.</a:t>
            </a:r>
          </a:p>
          <a:p>
            <a:pPr marL="342900" indent="-342900">
              <a:buFont typeface="+mj-lt"/>
              <a:buAutoNum type="arabicPeriod"/>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Payment to a third party at the request of the creditor.</a:t>
            </a:r>
          </a:p>
          <a:p>
            <a:pPr marL="342900" indent="-342900">
              <a:buFont typeface="+mj-lt"/>
              <a:buAutoNum type="arabicPeriod"/>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Introduction of new elements in to an agreement.</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marL="0" indent="0">
              <a:buNone/>
            </a:pPr>
            <a:endParaRPr lang="en-UG" b="1" dirty="0">
              <a:latin typeface="Maiandra GD" panose="020E0502030308020204" pitchFamily="34" charset="0"/>
            </a:endParaRPr>
          </a:p>
        </p:txBody>
      </p:sp>
    </p:spTree>
    <p:extLst>
      <p:ext uri="{BB962C8B-B14F-4D97-AF65-F5344CB8AC3E}">
        <p14:creationId xmlns:p14="http://schemas.microsoft.com/office/powerpoint/2010/main" val="342902666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005E2-A3F5-D3D3-7D56-BC313B320F56}"/>
              </a:ext>
            </a:extLst>
          </p:cNvPr>
          <p:cNvSpPr>
            <a:spLocks noGrp="1"/>
          </p:cNvSpPr>
          <p:nvPr>
            <p:ph type="title"/>
          </p:nvPr>
        </p:nvSpPr>
        <p:spPr/>
        <p:txBody>
          <a:bodyPr>
            <a:normAutofit/>
          </a:bodyPr>
          <a:lstStyle/>
          <a:p>
            <a:r>
              <a:rPr lang="en-US" dirty="0">
                <a:latin typeface="Maiandra GD" panose="020E0502030308020204" pitchFamily="34" charset="0"/>
              </a:rPr>
              <a:t>INTENSION TO CREATE LEGAL INTENSIONS</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CA1FE8FB-EF1C-0975-CEFA-110AC2785468}"/>
              </a:ext>
            </a:extLst>
          </p:cNvPr>
          <p:cNvSpPr>
            <a:spLocks noGrp="1"/>
          </p:cNvSpPr>
          <p:nvPr>
            <p:ph idx="1"/>
          </p:nvPr>
        </p:nvSpPr>
        <p:spPr/>
        <p:txBody>
          <a:bodyPr>
            <a:normAutofit/>
          </a:bodyPr>
          <a:lstStyle/>
          <a:p>
            <a:pPr marL="0" indent="0" algn="just">
              <a:lnSpc>
                <a:spcPct val="150000"/>
              </a:lnSpc>
              <a:buNone/>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A lot will not be enforceable unless the parties have a clear intention to be bound legally. There must be a clear indication that the parties at the time of acting were willing to recognize their agreement as one with a legal status and it was intended to be enforceable in law.</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marL="171450" indent="0" algn="just">
              <a:lnSpc>
                <a:spcPct val="150000"/>
              </a:lnSpc>
              <a:buNone/>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Relevant cases to the element</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marL="742950" lvl="1" indent="-285750" algn="just">
              <a:lnSpc>
                <a:spcPct val="150000"/>
              </a:lnSpc>
              <a:buFont typeface="Courier New" panose="02070309020205020404" pitchFamily="49" charset="0"/>
              <a:buChar char="o"/>
            </a:pPr>
            <a:r>
              <a:rPr lang="en-US" b="1" dirty="0">
                <a:effectLst/>
                <a:latin typeface="Maiandra GD" panose="020E0502030308020204" pitchFamily="34" charset="0"/>
                <a:ea typeface="Calibri" panose="020F0502020204030204" pitchFamily="34" charset="0"/>
                <a:cs typeface="Times New Roman" panose="02020603050405020304" pitchFamily="18" charset="0"/>
              </a:rPr>
              <a:t>LENS V DEVONSHIE (1914) THE TIMES.</a:t>
            </a:r>
            <a:endParaRPr lang="en-UG" dirty="0">
              <a:effectLst/>
              <a:latin typeface="Maiandra GD" panose="020E0502030308020204" pitchFamily="34" charset="0"/>
              <a:ea typeface="Calibri" panose="020F0502020204030204" pitchFamily="34" charset="0"/>
              <a:cs typeface="Times New Roman" panose="02020603050405020304" pitchFamily="18" charset="0"/>
            </a:endParaRPr>
          </a:p>
          <a:p>
            <a:pPr marL="742950" lvl="1" indent="-285750" algn="just">
              <a:lnSpc>
                <a:spcPct val="150000"/>
              </a:lnSpc>
              <a:buFont typeface="Courier New" panose="02070309020205020404" pitchFamily="49" charset="0"/>
              <a:buChar char="o"/>
            </a:pPr>
            <a:r>
              <a:rPr lang="en-US" b="1" dirty="0">
                <a:effectLst/>
                <a:latin typeface="Maiandra GD" panose="020E0502030308020204" pitchFamily="34" charset="0"/>
                <a:ea typeface="Calibri" panose="020F0502020204030204" pitchFamily="34" charset="0"/>
                <a:cs typeface="Times New Roman" panose="02020603050405020304" pitchFamily="18" charset="0"/>
              </a:rPr>
              <a:t>BALFOUR &amp; BALFOUR (1919) Vol. 2 KINGS BENCH pg. 571</a:t>
            </a:r>
            <a:endParaRPr lang="en-UG" dirty="0">
              <a:effectLst/>
              <a:latin typeface="Maiandra GD" panose="020E0502030308020204" pitchFamily="34" charset="0"/>
              <a:ea typeface="Calibri" panose="020F0502020204030204" pitchFamily="34" charset="0"/>
              <a:cs typeface="Times New Roman" panose="02020603050405020304" pitchFamily="18" charset="0"/>
            </a:endParaRPr>
          </a:p>
          <a:p>
            <a:pPr marL="742950" lvl="1" indent="-285750" algn="just">
              <a:lnSpc>
                <a:spcPct val="150000"/>
              </a:lnSpc>
              <a:buFont typeface="Courier New" panose="02070309020205020404" pitchFamily="49" charset="0"/>
              <a:buChar char="o"/>
            </a:pPr>
            <a:r>
              <a:rPr lang="en-US" b="1" dirty="0">
                <a:effectLst/>
                <a:latin typeface="Maiandra GD" panose="020E0502030308020204" pitchFamily="34" charset="0"/>
                <a:ea typeface="Calibri" panose="020F0502020204030204" pitchFamily="34" charset="0"/>
                <a:cs typeface="Times New Roman" panose="02020603050405020304" pitchFamily="18" charset="0"/>
              </a:rPr>
              <a:t>MERRIT V MERRIT, 1970 Vol. 2. ALLER.</a:t>
            </a:r>
            <a:endParaRPr lang="en-UG" dirty="0">
              <a:effectLst/>
              <a:latin typeface="Maiandra GD" panose="020E0502030308020204" pitchFamily="34" charset="0"/>
              <a:ea typeface="Calibri" panose="020F0502020204030204" pitchFamily="34" charset="0"/>
              <a:cs typeface="Times New Roman" panose="02020603050405020304" pitchFamily="18" charset="0"/>
            </a:endParaRPr>
          </a:p>
          <a:p>
            <a:endParaRPr lang="en-UG" sz="1800" dirty="0">
              <a:latin typeface="Maiandra GD" panose="020E0502030308020204" pitchFamily="34" charset="0"/>
            </a:endParaRPr>
          </a:p>
        </p:txBody>
      </p:sp>
    </p:spTree>
    <p:extLst>
      <p:ext uri="{BB962C8B-B14F-4D97-AF65-F5344CB8AC3E}">
        <p14:creationId xmlns:p14="http://schemas.microsoft.com/office/powerpoint/2010/main" val="219973644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FC7AC-60E6-47E0-EEA7-A398E9188BB1}"/>
              </a:ext>
            </a:extLst>
          </p:cNvPr>
          <p:cNvSpPr>
            <a:spLocks noGrp="1"/>
          </p:cNvSpPr>
          <p:nvPr>
            <p:ph type="title"/>
          </p:nvPr>
        </p:nvSpPr>
        <p:spPr/>
        <p:txBody>
          <a:bodyPr/>
          <a:lstStyle/>
          <a:p>
            <a:r>
              <a:rPr lang="en-US" dirty="0">
                <a:latin typeface="Maiandra GD" panose="020E0502030308020204" pitchFamily="34" charset="0"/>
              </a:rPr>
              <a:t>PRIVITY OF CONTRACT</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3CB055F4-D739-30B3-8A27-44847A5B3737}"/>
              </a:ext>
            </a:extLst>
          </p:cNvPr>
          <p:cNvSpPr>
            <a:spLocks noGrp="1"/>
          </p:cNvSpPr>
          <p:nvPr>
            <p:ph idx="1"/>
          </p:nvPr>
        </p:nvSpPr>
        <p:spPr>
          <a:xfrm>
            <a:off x="1451579" y="2015732"/>
            <a:ext cx="9603275" cy="3623068"/>
          </a:xfrm>
        </p:spPr>
        <p:txBody>
          <a:bodyPr>
            <a:normAutofit/>
          </a:bodyPr>
          <a:lstStyle/>
          <a:p>
            <a:pPr marL="0" indent="0">
              <a:buNone/>
            </a:pP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Only a party to a contract can enforce or sue or be sued on that contract.</a:t>
            </a:r>
          </a:p>
          <a:p>
            <a:pPr marL="0" indent="0">
              <a:buNone/>
            </a:pPr>
            <a:r>
              <a:rPr lang="en-US" sz="2000" b="1" dirty="0">
                <a:latin typeface="Maiandra GD" panose="020E0502030308020204" pitchFamily="34" charset="0"/>
                <a:cs typeface="Times New Roman" panose="02020603050405020304" pitchFamily="18" charset="0"/>
              </a:rPr>
              <a:t>Exceptions</a:t>
            </a:r>
          </a:p>
          <a:p>
            <a:pPr marL="342900" indent="-342900">
              <a:buFont typeface="+mj-lt"/>
              <a:buAutoNum type="arabicPeriod"/>
            </a:pP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Agency- principal can sue or be sued on a contract entered by his agent.</a:t>
            </a:r>
            <a:b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b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Assignment</a:t>
            </a:r>
          </a:p>
          <a:p>
            <a:pPr marL="342900" indent="-342900">
              <a:buFont typeface="+mj-lt"/>
              <a:buAutoNum type="arabicPeriod"/>
            </a:pP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Trust. A beneficiary can sue a trustee although he wasn’t a party to the trust agreement.</a:t>
            </a:r>
          </a:p>
          <a:p>
            <a:pPr marL="342900" indent="-342900">
              <a:buFont typeface="+mj-lt"/>
              <a:buAutoNum type="arabicPeriod"/>
            </a:pP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Statutory exceptions</a:t>
            </a:r>
          </a:p>
          <a:p>
            <a:pPr marL="342900" indent="-342900">
              <a:buFont typeface="+mj-lt"/>
              <a:buAutoNum type="arabicPeriod"/>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Negligence</a:t>
            </a:r>
            <a:r>
              <a:rPr lang="en-US" sz="2000" dirty="0">
                <a:latin typeface="Maiandra GD" panose="020E0502030308020204" pitchFamily="34" charset="0"/>
                <a:ea typeface="Calibri" panose="020F0502020204030204" pitchFamily="34" charset="0"/>
                <a:cs typeface="Times New Roman" panose="02020603050405020304" pitchFamily="18" charset="0"/>
              </a:rPr>
              <a:t> (</a:t>
            </a:r>
            <a:r>
              <a:rPr lang="en-US" sz="2000" dirty="0" err="1">
                <a:latin typeface="Maiandra GD" panose="020E0502030308020204" pitchFamily="34" charset="0"/>
                <a:ea typeface="Calibri" panose="020F0502020204030204" pitchFamily="34" charset="0"/>
                <a:cs typeface="Times New Roman" panose="02020603050405020304" pitchFamily="18" charset="0"/>
              </a:rPr>
              <a:t>Donouge</a:t>
            </a:r>
            <a:r>
              <a:rPr lang="en-US" sz="2000" dirty="0">
                <a:latin typeface="Maiandra GD" panose="020E0502030308020204" pitchFamily="34" charset="0"/>
                <a:ea typeface="Calibri" panose="020F0502020204030204" pitchFamily="34" charset="0"/>
                <a:cs typeface="Times New Roman" panose="02020603050405020304" pitchFamily="18" charset="0"/>
              </a:rPr>
              <a:t> v Stevenson)</a:t>
            </a:r>
            <a:endParaRPr lang="en-UG" sz="2000" dirty="0">
              <a:latin typeface="Maiandra GD" panose="020E0502030308020204" pitchFamily="34" charset="0"/>
            </a:endParaRPr>
          </a:p>
        </p:txBody>
      </p:sp>
    </p:spTree>
    <p:extLst>
      <p:ext uri="{BB962C8B-B14F-4D97-AF65-F5344CB8AC3E}">
        <p14:creationId xmlns:p14="http://schemas.microsoft.com/office/powerpoint/2010/main" val="198225223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982B2-C811-A744-F886-8F3961FEFA0A}"/>
              </a:ext>
            </a:extLst>
          </p:cNvPr>
          <p:cNvSpPr>
            <a:spLocks noGrp="1"/>
          </p:cNvSpPr>
          <p:nvPr>
            <p:ph type="title"/>
          </p:nvPr>
        </p:nvSpPr>
        <p:spPr/>
        <p:txBody>
          <a:bodyPr/>
          <a:lstStyle/>
          <a:p>
            <a:r>
              <a:rPr lang="en-US" dirty="0">
                <a:latin typeface="Maiandra GD" panose="020E0502030308020204" pitchFamily="34" charset="0"/>
              </a:rPr>
              <a:t>TYPES OF CONTRACTS</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097096FC-1413-0B60-13D2-487E371C43E6}"/>
              </a:ext>
            </a:extLst>
          </p:cNvPr>
          <p:cNvSpPr>
            <a:spLocks noGrp="1"/>
          </p:cNvSpPr>
          <p:nvPr>
            <p:ph idx="1"/>
          </p:nvPr>
        </p:nvSpPr>
        <p:spPr>
          <a:xfrm>
            <a:off x="1451579" y="2015732"/>
            <a:ext cx="9603275" cy="3927868"/>
          </a:xfrm>
        </p:spPr>
        <p:txBody>
          <a:bodyPr/>
          <a:lstStyle/>
          <a:p>
            <a:pPr marL="457200" indent="-457200">
              <a:buFont typeface="+mj-lt"/>
              <a:buAutoNum type="alphaLcParenR"/>
            </a:pPr>
            <a:r>
              <a:rPr lang="en-US" dirty="0">
                <a:latin typeface="Maiandra GD" panose="020E0502030308020204" pitchFamily="34" charset="0"/>
              </a:rPr>
              <a:t>Bilateral Contracts.</a:t>
            </a:r>
          </a:p>
          <a:p>
            <a:pPr marL="457200" indent="-457200">
              <a:buFont typeface="+mj-lt"/>
              <a:buAutoNum type="alphaLcParenR"/>
            </a:pPr>
            <a:r>
              <a:rPr lang="en-US" dirty="0">
                <a:latin typeface="Maiandra GD" panose="020E0502030308020204" pitchFamily="34" charset="0"/>
              </a:rPr>
              <a:t>Unilateral Contracts.</a:t>
            </a:r>
          </a:p>
          <a:p>
            <a:pPr marL="457200" indent="-457200">
              <a:buFont typeface="+mj-lt"/>
              <a:buAutoNum type="alphaLcParenR"/>
            </a:pPr>
            <a:r>
              <a:rPr lang="en-US" dirty="0">
                <a:latin typeface="Maiandra GD" panose="020E0502030308020204" pitchFamily="34" charset="0"/>
              </a:rPr>
              <a:t>Express.</a:t>
            </a:r>
          </a:p>
          <a:p>
            <a:pPr marL="457200" indent="-457200">
              <a:buFont typeface="+mj-lt"/>
              <a:buAutoNum type="alphaLcParenR"/>
            </a:pPr>
            <a:r>
              <a:rPr lang="en-US" dirty="0">
                <a:latin typeface="Maiandra GD" panose="020E0502030308020204" pitchFamily="34" charset="0"/>
              </a:rPr>
              <a:t>Implied.</a:t>
            </a:r>
          </a:p>
          <a:p>
            <a:pPr marL="457200" indent="-457200">
              <a:buFont typeface="+mj-lt"/>
              <a:buAutoNum type="alphaLcParenR"/>
            </a:pPr>
            <a:r>
              <a:rPr lang="en-US" dirty="0">
                <a:latin typeface="Maiandra GD" panose="020E0502030308020204" pitchFamily="34" charset="0"/>
              </a:rPr>
              <a:t>Quasi /Legally implied.</a:t>
            </a:r>
          </a:p>
          <a:p>
            <a:pPr marL="457200" indent="-457200">
              <a:buFont typeface="+mj-lt"/>
              <a:buAutoNum type="alphaLcParenR"/>
            </a:pPr>
            <a:r>
              <a:rPr lang="en-US" dirty="0">
                <a:latin typeface="Maiandra GD" panose="020E0502030308020204" pitchFamily="34" charset="0"/>
              </a:rPr>
              <a:t>Executed.</a:t>
            </a:r>
          </a:p>
          <a:p>
            <a:pPr marL="457200" indent="-457200">
              <a:buFont typeface="+mj-lt"/>
              <a:buAutoNum type="alphaLcParenR"/>
            </a:pPr>
            <a:r>
              <a:rPr lang="en-US" dirty="0">
                <a:latin typeface="Maiandra GD" panose="020E0502030308020204" pitchFamily="34" charset="0"/>
              </a:rPr>
              <a:t>Executory.</a:t>
            </a:r>
          </a:p>
          <a:p>
            <a:pPr marL="457200" indent="-457200">
              <a:buFont typeface="+mj-lt"/>
              <a:buAutoNum type="alphaLcParenR"/>
            </a:pPr>
            <a:r>
              <a:rPr lang="en-US" dirty="0">
                <a:latin typeface="Maiandra GD" panose="020E0502030308020204" pitchFamily="34" charset="0"/>
              </a:rPr>
              <a:t>Illegal , void and voidable Contracts.</a:t>
            </a:r>
            <a:endParaRPr lang="en-UG" dirty="0">
              <a:latin typeface="Maiandra GD" panose="020E0502030308020204" pitchFamily="34" charset="0"/>
            </a:endParaRPr>
          </a:p>
        </p:txBody>
      </p:sp>
    </p:spTree>
    <p:extLst>
      <p:ext uri="{BB962C8B-B14F-4D97-AF65-F5344CB8AC3E}">
        <p14:creationId xmlns:p14="http://schemas.microsoft.com/office/powerpoint/2010/main" val="25910756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D38A6-DE5B-6C05-66D1-4B35A3A723F4}"/>
              </a:ext>
            </a:extLst>
          </p:cNvPr>
          <p:cNvSpPr>
            <a:spLocks noGrp="1"/>
          </p:cNvSpPr>
          <p:nvPr>
            <p:ph type="title"/>
          </p:nvPr>
        </p:nvSpPr>
        <p:spPr/>
        <p:txBody>
          <a:bodyPr/>
          <a:lstStyle/>
          <a:p>
            <a:r>
              <a:rPr lang="en-US" dirty="0">
                <a:latin typeface="Maiandra GD" panose="020E0502030308020204" pitchFamily="34" charset="0"/>
              </a:rPr>
              <a:t>TYPES OF CONTRACTS</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19C7C425-8A72-A310-567B-BB4CA3F187C7}"/>
              </a:ext>
            </a:extLst>
          </p:cNvPr>
          <p:cNvSpPr>
            <a:spLocks noGrp="1"/>
          </p:cNvSpPr>
          <p:nvPr>
            <p:ph idx="1"/>
          </p:nvPr>
        </p:nvSpPr>
        <p:spPr/>
        <p:txBody>
          <a:bodyPr>
            <a:normAutofit fontScale="92500" lnSpcReduction="20000"/>
          </a:bodyPr>
          <a:lstStyle/>
          <a:p>
            <a:pPr marL="0" indent="0" algn="just">
              <a:lnSpc>
                <a:spcPct val="120000"/>
              </a:lnSpc>
              <a:buNone/>
            </a:pPr>
            <a:r>
              <a:rPr lang="en-US" sz="1800" b="1" u="sng" dirty="0">
                <a:effectLst/>
                <a:latin typeface="Maiandra GD" panose="020E0502030308020204" pitchFamily="34" charset="0"/>
                <a:ea typeface="Calibri" panose="020F0502020204030204" pitchFamily="34" charset="0"/>
                <a:cs typeface="Times New Roman" panose="02020603050405020304" pitchFamily="18" charset="0"/>
              </a:rPr>
              <a:t>Voidable Contracts</a:t>
            </a:r>
          </a:p>
          <a:p>
            <a:pPr marL="0" indent="0" algn="just">
              <a:lnSpc>
                <a:spcPct val="120000"/>
              </a:lnSpc>
              <a:buNone/>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These are contracts that are legally binding when formed but can be avoided by one party at his option without any legal consequences. Circumstances that make a contract voidable include non-disclosure of one or more material facts, misrepresentation, mutual mistake, lack of free will of a contracting party, or presence of one contracting party’s undue influence over the other, and a material breach of the terms of the contract.</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marL="0" indent="0" algn="just">
              <a:lnSpc>
                <a:spcPct val="120000"/>
              </a:lnSpc>
              <a:buNone/>
            </a:pPr>
            <a:r>
              <a:rPr lang="en-US" sz="1800" b="1" u="sng" dirty="0">
                <a:effectLst/>
                <a:latin typeface="Maiandra GD" panose="020E0502030308020204" pitchFamily="34" charset="0"/>
                <a:ea typeface="Calibri" panose="020F0502020204030204" pitchFamily="34" charset="0"/>
                <a:cs typeface="Times New Roman" panose="02020603050405020304" pitchFamily="18" charset="0"/>
              </a:rPr>
              <a:t>Void contracts</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marL="0" indent="0">
              <a:lnSpc>
                <a:spcPct val="120000"/>
              </a:lnSpc>
              <a:buNone/>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These are contracts that cannot be enforced in a court of law either because they are illegal or they breach express provisions of the law. An example of such contracts is an agreement to carry out an illegal act such as a contract between drug dealers and buyers. In such a case, neither party can go to court to enforce the contract. Avoid contract is said to be void ab </a:t>
            </a:r>
            <a:r>
              <a:rPr lang="en-US" sz="1800" dirty="0" err="1">
                <a:effectLst/>
                <a:latin typeface="Maiandra GD" panose="020E0502030308020204" pitchFamily="34" charset="0"/>
                <a:ea typeface="Calibri" panose="020F0502020204030204" pitchFamily="34" charset="0"/>
                <a:cs typeface="Times New Roman" panose="02020603050405020304" pitchFamily="18" charset="0"/>
              </a:rPr>
              <a:t>intio</a:t>
            </a:r>
            <a:r>
              <a:rPr lang="en-US" sz="1800" dirty="0">
                <a:effectLst/>
                <a:latin typeface="Maiandra GD" panose="020E0502030308020204" pitchFamily="34" charset="0"/>
                <a:ea typeface="Calibri" panose="020F0502020204030204" pitchFamily="34" charset="0"/>
                <a:cs typeface="Times New Roman" panose="02020603050405020304" pitchFamily="18" charset="0"/>
              </a:rPr>
              <a:t>, i.e. from the beginning. </a:t>
            </a:r>
            <a:endParaRPr lang="en-UG" dirty="0">
              <a:latin typeface="Maiandra GD" panose="020E0502030308020204" pitchFamily="34" charset="0"/>
            </a:endParaRPr>
          </a:p>
        </p:txBody>
      </p:sp>
    </p:spTree>
    <p:extLst>
      <p:ext uri="{BB962C8B-B14F-4D97-AF65-F5344CB8AC3E}">
        <p14:creationId xmlns:p14="http://schemas.microsoft.com/office/powerpoint/2010/main" val="34349797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6F0A6-F6CC-7550-A413-7E47EEFE6EBE}"/>
              </a:ext>
            </a:extLst>
          </p:cNvPr>
          <p:cNvSpPr>
            <a:spLocks noGrp="1"/>
          </p:cNvSpPr>
          <p:nvPr>
            <p:ph type="title"/>
          </p:nvPr>
        </p:nvSpPr>
        <p:spPr/>
        <p:txBody>
          <a:bodyPr/>
          <a:lstStyle/>
          <a:p>
            <a:r>
              <a:rPr lang="en-US" dirty="0">
                <a:latin typeface="Maiandra GD" panose="020E0502030308020204" pitchFamily="34" charset="0"/>
              </a:rPr>
              <a:t>ILLEGAL CONTRACTS</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D798BD8A-AA66-1607-10F6-E5D9CFA51605}"/>
              </a:ext>
            </a:extLst>
          </p:cNvPr>
          <p:cNvSpPr>
            <a:spLocks noGrp="1"/>
          </p:cNvSpPr>
          <p:nvPr>
            <p:ph idx="1"/>
          </p:nvPr>
        </p:nvSpPr>
        <p:spPr/>
        <p:txBody>
          <a:bodyPr/>
          <a:lstStyle/>
          <a:p>
            <a:pPr marL="0" indent="0" algn="just">
              <a:buNone/>
            </a:pPr>
            <a:r>
              <a:rPr lang="en-US" b="1" i="1" dirty="0" err="1">
                <a:latin typeface="Maiandra GD" panose="020E0502030308020204" pitchFamily="34" charset="0"/>
              </a:rPr>
              <a:t>Makula</a:t>
            </a:r>
            <a:r>
              <a:rPr lang="en-US" b="1" i="1" dirty="0">
                <a:latin typeface="Maiandra GD" panose="020E0502030308020204" pitchFamily="34" charset="0"/>
              </a:rPr>
              <a:t> International Ltd v. Cardinal Nsubuga, Civil Appeal No. 4 of 1981</a:t>
            </a:r>
            <a:r>
              <a:rPr lang="en-US" dirty="0">
                <a:latin typeface="Maiandra GD" panose="020E0502030308020204" pitchFamily="34" charset="0"/>
              </a:rPr>
              <a:t>, it was held that “a court of law cannot sanction that which is illegal. Illegality once brought to the attention of court overrides all questions of pleadings, including any admissions made thereon. “</a:t>
            </a:r>
            <a:r>
              <a:rPr lang="en-US" b="1" i="1" dirty="0">
                <a:latin typeface="Maiandra GD" panose="020E0502030308020204" pitchFamily="34" charset="0"/>
              </a:rPr>
              <a:t>No court ought to enforce an illegal contract or allow itself to be made an instrument of enforcing obligations alleged to arise out of a contract or transaction which is illegal if the illegality is duly brought to the notice of the court.”</a:t>
            </a:r>
            <a:endParaRPr lang="en-UG" b="1" i="1" dirty="0">
              <a:latin typeface="Maiandra GD" panose="020E0502030308020204" pitchFamily="34" charset="0"/>
            </a:endParaRPr>
          </a:p>
        </p:txBody>
      </p:sp>
    </p:spTree>
    <p:extLst>
      <p:ext uri="{BB962C8B-B14F-4D97-AF65-F5344CB8AC3E}">
        <p14:creationId xmlns:p14="http://schemas.microsoft.com/office/powerpoint/2010/main" val="71397326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E4FDDBE-EE56-A7A1-EAE3-8D3D9CC00475}"/>
              </a:ext>
            </a:extLst>
          </p:cNvPr>
          <p:cNvSpPr>
            <a:spLocks noGrp="1"/>
          </p:cNvSpPr>
          <p:nvPr>
            <p:ph idx="1"/>
          </p:nvPr>
        </p:nvSpPr>
        <p:spPr/>
        <p:txBody>
          <a:bodyPr/>
          <a:lstStyle/>
          <a:p>
            <a:pPr algn="ctr"/>
            <a:endParaRPr lang="en-US" b="1" i="1" dirty="0">
              <a:latin typeface="Maiandra GD" panose="020E0502030308020204" pitchFamily="34" charset="0"/>
            </a:endParaRPr>
          </a:p>
          <a:p>
            <a:pPr algn="ctr"/>
            <a:endParaRPr lang="en-US" b="1" i="1" dirty="0">
              <a:latin typeface="Maiandra GD" panose="020E0502030308020204" pitchFamily="34" charset="0"/>
            </a:endParaRPr>
          </a:p>
          <a:p>
            <a:pPr marL="0" indent="0" algn="ctr">
              <a:buNone/>
            </a:pPr>
            <a:r>
              <a:rPr lang="en-US" b="1" i="1" dirty="0">
                <a:latin typeface="Maiandra GD" panose="020E0502030308020204" pitchFamily="34" charset="0"/>
              </a:rPr>
              <a:t>DIFFERCIATE BETWEEN A VOID CONTRACT AND AN ILLEGAL CONTRACT</a:t>
            </a:r>
            <a:endParaRPr lang="en-UG" b="1" i="1" dirty="0">
              <a:latin typeface="Maiandra GD" panose="020E0502030308020204" pitchFamily="34" charset="0"/>
            </a:endParaRPr>
          </a:p>
        </p:txBody>
      </p:sp>
    </p:spTree>
    <p:extLst>
      <p:ext uri="{BB962C8B-B14F-4D97-AF65-F5344CB8AC3E}">
        <p14:creationId xmlns:p14="http://schemas.microsoft.com/office/powerpoint/2010/main" val="168893165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B7AC75-7077-256D-4A34-0307E9382089}"/>
              </a:ext>
            </a:extLst>
          </p:cNvPr>
          <p:cNvSpPr>
            <a:spLocks noGrp="1"/>
          </p:cNvSpPr>
          <p:nvPr>
            <p:ph idx="1"/>
          </p:nvPr>
        </p:nvSpPr>
        <p:spPr>
          <a:xfrm>
            <a:off x="1451579" y="2015733"/>
            <a:ext cx="9603275" cy="2990022"/>
          </a:xfrm>
        </p:spPr>
        <p:txBody>
          <a:bodyPr>
            <a:normAutofit/>
          </a:bodyPr>
          <a:lstStyle/>
          <a:p>
            <a:pPr marL="0" indent="0" algn="just">
              <a:buNone/>
            </a:pP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Illegal contracts are prohibited by law however void contracts lack one of the elements of a valid contract.</a:t>
            </a:r>
            <a:b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b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Both contracts are unenforceable however in illegal contracts the loss lies where it falls and in void contracts court can intervene and award damages.</a:t>
            </a:r>
            <a:endParaRPr lang="en-UG" sz="2800" dirty="0">
              <a:effectLst/>
              <a:latin typeface="Maiandra GD" panose="020E0502030308020204" pitchFamily="34" charset="0"/>
              <a:ea typeface="Calibri" panose="020F0502020204030204" pitchFamily="34" charset="0"/>
              <a:cs typeface="Times New Roman" panose="02020603050405020304" pitchFamily="18" charset="0"/>
            </a:endParaRPr>
          </a:p>
          <a:p>
            <a:pPr algn="just"/>
            <a:endParaRPr lang="en-UG" sz="2800" dirty="0">
              <a:latin typeface="Maiandra GD" panose="020E0502030308020204" pitchFamily="34" charset="0"/>
            </a:endParaRPr>
          </a:p>
        </p:txBody>
      </p:sp>
    </p:spTree>
    <p:extLst>
      <p:ext uri="{BB962C8B-B14F-4D97-AF65-F5344CB8AC3E}">
        <p14:creationId xmlns:p14="http://schemas.microsoft.com/office/powerpoint/2010/main" val="139495340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908A9-3256-7225-E61A-35E1CF9BFF7D}"/>
              </a:ext>
            </a:extLst>
          </p:cNvPr>
          <p:cNvSpPr>
            <a:spLocks noGrp="1"/>
          </p:cNvSpPr>
          <p:nvPr>
            <p:ph type="title"/>
          </p:nvPr>
        </p:nvSpPr>
        <p:spPr/>
        <p:txBody>
          <a:bodyPr/>
          <a:lstStyle/>
          <a:p>
            <a:r>
              <a:rPr lang="en-US" dirty="0">
                <a:latin typeface="Maiandra GD" panose="020E0502030308020204" pitchFamily="34" charset="0"/>
              </a:rPr>
              <a:t>OVERVIEW OF BUSINESS LAW</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F700B2BE-1512-FB3D-4941-11A57EC2C859}"/>
              </a:ext>
            </a:extLst>
          </p:cNvPr>
          <p:cNvSpPr>
            <a:spLocks noGrp="1"/>
          </p:cNvSpPr>
          <p:nvPr>
            <p:ph idx="1"/>
          </p:nvPr>
        </p:nvSpPr>
        <p:spPr>
          <a:xfrm>
            <a:off x="1366301" y="2062137"/>
            <a:ext cx="9266530" cy="3991343"/>
          </a:xfrm>
        </p:spPr>
        <p:txBody>
          <a:bodyPr>
            <a:normAutofit fontScale="62500" lnSpcReduction="20000"/>
          </a:bodyPr>
          <a:lstStyle/>
          <a:p>
            <a:r>
              <a:rPr lang="en-US" dirty="0">
                <a:latin typeface="Maiandra GD" panose="020E0502030308020204" pitchFamily="34" charset="0"/>
              </a:rPr>
              <a:t>CONTRACT LAW </a:t>
            </a:r>
          </a:p>
          <a:p>
            <a:r>
              <a:rPr lang="en-US" dirty="0">
                <a:latin typeface="Maiandra GD" panose="020E0502030308020204" pitchFamily="34" charset="0"/>
              </a:rPr>
              <a:t>COMPANY LAW</a:t>
            </a:r>
          </a:p>
          <a:p>
            <a:r>
              <a:rPr lang="en-US" dirty="0">
                <a:latin typeface="Maiandra GD" panose="020E0502030308020204" pitchFamily="34" charset="0"/>
              </a:rPr>
              <a:t>EMPLOYMENT LAW</a:t>
            </a:r>
          </a:p>
          <a:p>
            <a:r>
              <a:rPr lang="en-US" dirty="0">
                <a:latin typeface="Maiandra GD" panose="020E0502030308020204" pitchFamily="34" charset="0"/>
              </a:rPr>
              <a:t>PARTNERSHIPS</a:t>
            </a:r>
          </a:p>
          <a:p>
            <a:r>
              <a:rPr lang="en-US" dirty="0">
                <a:latin typeface="Maiandra GD" panose="020E0502030308020204" pitchFamily="34" charset="0"/>
              </a:rPr>
              <a:t>SALE OF GOODS</a:t>
            </a:r>
          </a:p>
          <a:p>
            <a:r>
              <a:rPr lang="en-US" dirty="0">
                <a:latin typeface="Maiandra GD" panose="020E0502030308020204" pitchFamily="34" charset="0"/>
              </a:rPr>
              <a:t>LAW OF AGENCY</a:t>
            </a:r>
          </a:p>
          <a:p>
            <a:r>
              <a:rPr lang="en-US" dirty="0">
                <a:latin typeface="Maiandra GD" panose="020E0502030308020204" pitchFamily="34" charset="0"/>
              </a:rPr>
              <a:t>PROCUREMNT LAW</a:t>
            </a:r>
          </a:p>
          <a:p>
            <a:r>
              <a:rPr lang="en-US" dirty="0">
                <a:latin typeface="Maiandra GD" panose="020E0502030308020204" pitchFamily="34" charset="0"/>
              </a:rPr>
              <a:t>BANKING LAW </a:t>
            </a:r>
          </a:p>
          <a:p>
            <a:r>
              <a:rPr lang="en-US" dirty="0">
                <a:latin typeface="Maiandra GD" panose="020E0502030308020204" pitchFamily="34" charset="0"/>
              </a:rPr>
              <a:t>INSURANCE LAW</a:t>
            </a:r>
          </a:p>
          <a:p>
            <a:r>
              <a:rPr lang="en-US" dirty="0">
                <a:latin typeface="Maiandra GD" panose="020E0502030308020204" pitchFamily="34" charset="0"/>
              </a:rPr>
              <a:t>INTELLECTUAL PROPERTY</a:t>
            </a:r>
          </a:p>
          <a:p>
            <a:r>
              <a:rPr lang="en-US" dirty="0">
                <a:latin typeface="Maiandra GD" panose="020E0502030308020204" pitchFamily="34" charset="0"/>
              </a:rPr>
              <a:t>INTERNATIONAL TRADE</a:t>
            </a:r>
          </a:p>
          <a:p>
            <a:r>
              <a:rPr lang="en-US" dirty="0">
                <a:latin typeface="Maiandra GD" panose="020E0502030308020204" pitchFamily="34" charset="0"/>
              </a:rPr>
              <a:t>DISPUTE RESOLUTION</a:t>
            </a:r>
          </a:p>
          <a:p>
            <a:endParaRPr lang="en-UG" dirty="0">
              <a:latin typeface="Maiandra GD" panose="020E0502030308020204" pitchFamily="34" charset="0"/>
            </a:endParaRPr>
          </a:p>
        </p:txBody>
      </p:sp>
    </p:spTree>
    <p:extLst>
      <p:ext uri="{BB962C8B-B14F-4D97-AF65-F5344CB8AC3E}">
        <p14:creationId xmlns:p14="http://schemas.microsoft.com/office/powerpoint/2010/main" val="116900393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AA01F-D01A-E8B9-6AFA-5B9A52A52458}"/>
              </a:ext>
            </a:extLst>
          </p:cNvPr>
          <p:cNvSpPr>
            <a:spLocks noGrp="1"/>
          </p:cNvSpPr>
          <p:nvPr>
            <p:ph type="title"/>
          </p:nvPr>
        </p:nvSpPr>
        <p:spPr/>
        <p:txBody>
          <a:bodyPr>
            <a:normAutofit fontScale="90000"/>
          </a:bodyPr>
          <a:lstStyle/>
          <a:p>
            <a:br>
              <a:rPr lang="en-US" dirty="0">
                <a:latin typeface="Maiandra GD" panose="020E0502030308020204" pitchFamily="34" charset="0"/>
              </a:rPr>
            </a:br>
            <a:r>
              <a:rPr lang="en-US" dirty="0">
                <a:latin typeface="Maiandra GD" panose="020E0502030308020204" pitchFamily="34" charset="0"/>
              </a:rPr>
              <a:t>TERMS OF A CONTRCT</a:t>
            </a:r>
            <a:br>
              <a:rPr lang="en-US" dirty="0">
                <a:latin typeface="Maiandra GD" panose="020E0502030308020204" pitchFamily="34" charset="0"/>
              </a:rPr>
            </a:b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2BBF8AA8-E712-FEDA-19D4-B1ED1D002F6B}"/>
              </a:ext>
            </a:extLst>
          </p:cNvPr>
          <p:cNvSpPr>
            <a:spLocks noGrp="1"/>
          </p:cNvSpPr>
          <p:nvPr>
            <p:ph idx="1"/>
          </p:nvPr>
        </p:nvSpPr>
        <p:spPr/>
        <p:txBody>
          <a:bodyPr/>
          <a:lstStyle/>
          <a:p>
            <a:r>
              <a:rPr lang="en-US" b="1" dirty="0">
                <a:latin typeface="Maiandra GD" panose="020E0502030308020204" pitchFamily="34" charset="0"/>
              </a:rPr>
              <a:t>CONDITIONS</a:t>
            </a:r>
          </a:p>
          <a:p>
            <a:pPr marL="0" indent="0">
              <a:buNone/>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A condition is a fundamental term of a contract. If a condition is breached the aggrieved party has a right to repudiate the contract and also sue for damages.</a:t>
            </a:r>
          </a:p>
          <a:p>
            <a:pPr marL="0" indent="0">
              <a:buNone/>
            </a:pPr>
            <a:endParaRPr lang="en-US" sz="1800" dirty="0">
              <a:effectLst/>
              <a:latin typeface="Maiandra GD" panose="020E0502030308020204" pitchFamily="34" charset="0"/>
              <a:ea typeface="Times New Roman" panose="02020603050405020304" pitchFamily="18" charset="0"/>
              <a:cs typeface="Times New Roman" panose="02020603050405020304" pitchFamily="18" charset="0"/>
            </a:endParaRPr>
          </a:p>
          <a:p>
            <a:r>
              <a:rPr lang="en-US" sz="1800" b="1" dirty="0">
                <a:latin typeface="Maiandra GD" panose="020E0502030308020204" pitchFamily="34" charset="0"/>
                <a:cs typeface="Times New Roman" panose="02020603050405020304" pitchFamily="18" charset="0"/>
              </a:rPr>
              <a:t>WARRANTIES</a:t>
            </a:r>
          </a:p>
          <a:p>
            <a:pPr marL="0" indent="0">
              <a:buNone/>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This is a minor term of a contract. when breached the contract cannot be repudiated but the innocent party sues for damages.</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marL="0" indent="0">
              <a:buNone/>
            </a:pPr>
            <a:endParaRPr lang="en-UG" dirty="0">
              <a:latin typeface="Maiandra GD" panose="020E0502030308020204" pitchFamily="34" charset="0"/>
            </a:endParaRPr>
          </a:p>
        </p:txBody>
      </p:sp>
    </p:spTree>
    <p:extLst>
      <p:ext uri="{BB962C8B-B14F-4D97-AF65-F5344CB8AC3E}">
        <p14:creationId xmlns:p14="http://schemas.microsoft.com/office/powerpoint/2010/main" val="156086004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6D8BA-6BCF-0813-592C-B1FCF8BDD8D4}"/>
              </a:ext>
            </a:extLst>
          </p:cNvPr>
          <p:cNvSpPr>
            <a:spLocks noGrp="1"/>
          </p:cNvSpPr>
          <p:nvPr>
            <p:ph type="title"/>
          </p:nvPr>
        </p:nvSpPr>
        <p:spPr/>
        <p:txBody>
          <a:bodyPr/>
          <a:lstStyle/>
          <a:p>
            <a:r>
              <a:rPr lang="en-US" dirty="0">
                <a:latin typeface="Maiandra GD" panose="020E0502030308020204" pitchFamily="34" charset="0"/>
              </a:rPr>
              <a:t>TERMS OF A CONTRCT</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2B4B18E1-3F07-E4CB-89B9-FD3A94EF4A84}"/>
              </a:ext>
            </a:extLst>
          </p:cNvPr>
          <p:cNvSpPr>
            <a:spLocks noGrp="1"/>
          </p:cNvSpPr>
          <p:nvPr>
            <p:ph idx="1"/>
          </p:nvPr>
        </p:nvSpPr>
        <p:spPr>
          <a:xfrm>
            <a:off x="1451579" y="2015732"/>
            <a:ext cx="9603275" cy="3763745"/>
          </a:xfrm>
        </p:spPr>
        <p:txBody>
          <a:bodyPr>
            <a:normAutofit fontScale="92500" lnSpcReduction="10000"/>
          </a:bodyPr>
          <a:lstStyle/>
          <a:p>
            <a:pPr marL="0" indent="0" algn="just">
              <a:buNone/>
            </a:pPr>
            <a:r>
              <a:rPr lang="en-US" sz="2000" b="1" u="sng" dirty="0">
                <a:latin typeface="Maiandra GD" panose="020E0502030308020204" pitchFamily="34" charset="0"/>
              </a:rPr>
              <a:t>PAROLE EVIDENCE RULE</a:t>
            </a:r>
          </a:p>
          <a:p>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Prohibits parties from adducing oral evidence to add, Vary or alter the terms expressed in writing.</a:t>
            </a:r>
            <a:b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br>
            <a:endParaRPr lang="en-US" sz="2000" dirty="0">
              <a:effectLst/>
              <a:latin typeface="Maiandra GD" panose="020E0502030308020204" pitchFamily="34" charset="0"/>
              <a:ea typeface="Times New Roman" panose="02020603050405020304" pitchFamily="18" charset="0"/>
              <a:cs typeface="Times New Roman" panose="02020603050405020304" pitchFamily="18" charset="0"/>
            </a:endParaRPr>
          </a:p>
          <a:p>
            <a:pPr algn="just"/>
            <a:r>
              <a:rPr lang="en-US" sz="2000" b="0" i="0" dirty="0">
                <a:solidFill>
                  <a:srgbClr val="212529"/>
                </a:solidFill>
                <a:effectLst/>
                <a:latin typeface="Maiandra GD" panose="020E0502030308020204" pitchFamily="34" charset="0"/>
              </a:rPr>
              <a:t>It is a rationale that upholds the integrity of agreements by disallowing parties to modify or change the meaning of the agreement through verbal communication or written declarations that are not stated in the agreement. </a:t>
            </a:r>
          </a:p>
          <a:p>
            <a:pPr algn="just"/>
            <a:r>
              <a:rPr lang="en-US" sz="2000" b="0" i="0" dirty="0">
                <a:solidFill>
                  <a:srgbClr val="212529"/>
                </a:solidFill>
                <a:effectLst/>
                <a:latin typeface="Maiandra GD" panose="020E0502030308020204" pitchFamily="34" charset="0"/>
              </a:rPr>
              <a:t>The rule applies to written agreements to protect the contractual conditions and it does not permit parties to make amendment to the legal agreement that contradicts the evidence.</a:t>
            </a:r>
            <a:endParaRPr lang="en-US" sz="20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indent="0" algn="just">
              <a:buNone/>
            </a:pPr>
            <a:endParaRPr lang="en-UG" sz="2000" dirty="0">
              <a:latin typeface="Maiandra GD" panose="020E0502030308020204" pitchFamily="34" charset="0"/>
            </a:endParaRPr>
          </a:p>
        </p:txBody>
      </p:sp>
    </p:spTree>
    <p:extLst>
      <p:ext uri="{BB962C8B-B14F-4D97-AF65-F5344CB8AC3E}">
        <p14:creationId xmlns:p14="http://schemas.microsoft.com/office/powerpoint/2010/main" val="38750580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2D602-7ED5-2D45-AEED-6D36F5DC0E8C}"/>
              </a:ext>
            </a:extLst>
          </p:cNvPr>
          <p:cNvSpPr>
            <a:spLocks noGrp="1"/>
          </p:cNvSpPr>
          <p:nvPr>
            <p:ph type="title"/>
          </p:nvPr>
        </p:nvSpPr>
        <p:spPr/>
        <p:txBody>
          <a:bodyPr/>
          <a:lstStyle/>
          <a:p>
            <a:r>
              <a:rPr lang="en-US" dirty="0">
                <a:latin typeface="Maiandra GD" panose="020E0502030308020204" pitchFamily="34" charset="0"/>
              </a:rPr>
              <a:t>TERMS OF A CONTRCT</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05A95EC5-F89D-7EFD-ABE9-40CD28A4EF5A}"/>
              </a:ext>
            </a:extLst>
          </p:cNvPr>
          <p:cNvSpPr>
            <a:spLocks noGrp="1"/>
          </p:cNvSpPr>
          <p:nvPr>
            <p:ph idx="1"/>
          </p:nvPr>
        </p:nvSpPr>
        <p:spPr/>
        <p:txBody>
          <a:bodyPr>
            <a:normAutofit fontScale="92500" lnSpcReduction="10000"/>
          </a:bodyPr>
          <a:lstStyle/>
          <a:p>
            <a:pPr algn="just"/>
            <a:r>
              <a:rPr lang="en-US" sz="2000" b="1" dirty="0">
                <a:latin typeface="Maiandra GD" panose="020E0502030308020204" pitchFamily="34" charset="0"/>
              </a:rPr>
              <a:t>EXCLUSION CLAUSES</a:t>
            </a:r>
          </a:p>
          <a:p>
            <a:pPr marL="0" indent="0" algn="just">
              <a:buNone/>
            </a:pP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This is a clause which limits or excludes the rights or liability of a party to a contract, which rights or liability the party would ordinarily be entitled to or suffer.</a:t>
            </a:r>
            <a:b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br>
            <a:endParaRPr lang="en-US" sz="20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indent="0" algn="just">
              <a:buNone/>
            </a:pP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Exclusion clauses have their basis from the doctrine of freedom of contract, parties to a contract have a right to contract the way they desire. Court will not ordinary interfere with the terms of contract because parties under freedom of contract have a right to contract on terms of their choice.</a:t>
            </a:r>
            <a:endParaRPr lang="en-US" sz="2000" dirty="0">
              <a:latin typeface="Maiandra GD" panose="020E0502030308020204" pitchFamily="34" charset="0"/>
              <a:ea typeface="Calibri" panose="020F0502020204030204" pitchFamily="34" charset="0"/>
              <a:cs typeface="Times New Roman" panose="02020603050405020304" pitchFamily="18" charset="0"/>
            </a:endParaRPr>
          </a:p>
          <a:p>
            <a:pPr marL="0" indent="0" algn="just">
              <a:buNone/>
            </a:pPr>
            <a:r>
              <a:rPr lang="en-US" sz="2000" b="1" dirty="0">
                <a:effectLst/>
                <a:latin typeface="Maiandra GD" panose="020E0502030308020204" pitchFamily="34" charset="0"/>
                <a:ea typeface="Calibri" panose="020F0502020204030204" pitchFamily="34" charset="0"/>
                <a:cs typeface="Times New Roman" panose="02020603050405020304" pitchFamily="18" charset="0"/>
              </a:rPr>
              <a:t>READ : </a:t>
            </a:r>
            <a:r>
              <a:rPr lang="en-US" sz="1800" b="1" dirty="0">
                <a:effectLst/>
                <a:latin typeface="Maiandra GD" panose="020E0502030308020204" pitchFamily="34" charset="0"/>
                <a:ea typeface="Times New Roman" panose="02020603050405020304" pitchFamily="18" charset="0"/>
                <a:cs typeface="Times New Roman" panose="02020603050405020304" pitchFamily="18" charset="0"/>
              </a:rPr>
              <a:t>L’ESTRANGE V GRACOUBA</a:t>
            </a:r>
            <a:endParaRPr lang="en-UG" sz="2000" b="1" dirty="0">
              <a:effectLst/>
              <a:latin typeface="Maiandra GD" panose="020E0502030308020204" pitchFamily="34" charset="0"/>
              <a:ea typeface="Calibri" panose="020F0502020204030204" pitchFamily="34" charset="0"/>
              <a:cs typeface="Times New Roman" panose="02020603050405020304" pitchFamily="18" charset="0"/>
            </a:endParaRPr>
          </a:p>
          <a:p>
            <a:pPr marL="0" indent="0" algn="just">
              <a:buNone/>
            </a:pPr>
            <a:endParaRPr lang="en-US" sz="2000" dirty="0">
              <a:latin typeface="Maiandra GD" panose="020E0502030308020204" pitchFamily="34" charset="0"/>
            </a:endParaRPr>
          </a:p>
        </p:txBody>
      </p:sp>
    </p:spTree>
    <p:extLst>
      <p:ext uri="{BB962C8B-B14F-4D97-AF65-F5344CB8AC3E}">
        <p14:creationId xmlns:p14="http://schemas.microsoft.com/office/powerpoint/2010/main" val="143179915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4D2A7-3855-8ED6-21DD-9D1A832F9BEA}"/>
              </a:ext>
            </a:extLst>
          </p:cNvPr>
          <p:cNvSpPr>
            <a:spLocks noGrp="1"/>
          </p:cNvSpPr>
          <p:nvPr>
            <p:ph type="title"/>
          </p:nvPr>
        </p:nvSpPr>
        <p:spPr/>
        <p:txBody>
          <a:bodyPr/>
          <a:lstStyle/>
          <a:p>
            <a:r>
              <a:rPr lang="en-US" dirty="0">
                <a:latin typeface="Maiandra GD" panose="020E0502030308020204" pitchFamily="34" charset="0"/>
              </a:rPr>
              <a:t>VITIATING FACTORS in contract law</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A5256EAE-FC19-6A4C-8D14-B9428072CAE2}"/>
              </a:ext>
            </a:extLst>
          </p:cNvPr>
          <p:cNvSpPr>
            <a:spLocks noGrp="1"/>
          </p:cNvSpPr>
          <p:nvPr>
            <p:ph idx="1"/>
          </p:nvPr>
        </p:nvSpPr>
        <p:spPr/>
        <p:txBody>
          <a:bodyPr>
            <a:normAutofit/>
          </a:bodyPr>
          <a:lstStyle/>
          <a:p>
            <a:pPr algn="just"/>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Where there are all elements of a valid contract the contract is enforceable </a:t>
            </a:r>
            <a:r>
              <a:rPr lang="en-US" sz="2000" dirty="0" err="1">
                <a:effectLst/>
                <a:latin typeface="Maiandra GD" panose="020E0502030308020204" pitchFamily="34" charset="0"/>
                <a:ea typeface="Times New Roman" panose="02020603050405020304" pitchFamily="18" charset="0"/>
                <a:cs typeface="Times New Roman" panose="02020603050405020304" pitchFamily="18" charset="0"/>
              </a:rPr>
              <a:t>ie</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 offer, acceptance capacity to contract, consideration, intention to be legally bound. </a:t>
            </a:r>
          </a:p>
          <a:p>
            <a:pPr algn="just"/>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However there are some instances where a contract will be rendered unenforceable even if all these elements are available.</a:t>
            </a:r>
          </a:p>
          <a:p>
            <a:pPr algn="just"/>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Vitiating factors are factors which negative the free consent to contract. They vitiate a contact and affect its enforceability. They affect consent of a party to a contract.</a:t>
            </a:r>
            <a:endParaRPr lang="en-US" sz="2000" dirty="0">
              <a:latin typeface="Maiandra GD" panose="020E0502030308020204" pitchFamily="34" charset="0"/>
              <a:ea typeface="Calibri" panose="020F0502020204030204" pitchFamily="34" charset="0"/>
              <a:cs typeface="Times New Roman" panose="02020603050405020304" pitchFamily="18" charset="0"/>
            </a:endParaRPr>
          </a:p>
          <a:p>
            <a:pPr algn="just"/>
            <a:r>
              <a:rPr lang="en-US" sz="2000" b="1" i="1" dirty="0">
                <a:effectLst/>
                <a:latin typeface="Maiandra GD" panose="020E0502030308020204" pitchFamily="34" charset="0"/>
                <a:ea typeface="Calibri" panose="020F0502020204030204" pitchFamily="34" charset="0"/>
                <a:cs typeface="Times New Roman" panose="02020603050405020304" pitchFamily="18" charset="0"/>
              </a:rPr>
              <a:t>READ Section </a:t>
            </a:r>
            <a:r>
              <a:rPr lang="en-US" sz="2000" b="1" i="1" dirty="0">
                <a:latin typeface="Maiandra GD" panose="020E0502030308020204" pitchFamily="34" charset="0"/>
                <a:ea typeface="Calibri" panose="020F0502020204030204" pitchFamily="34" charset="0"/>
                <a:cs typeface="Times New Roman" panose="02020603050405020304" pitchFamily="18" charset="0"/>
              </a:rPr>
              <a:t>16 (1)</a:t>
            </a:r>
            <a:r>
              <a:rPr lang="en-US" sz="2000" b="1" i="1" dirty="0">
                <a:effectLst/>
                <a:latin typeface="Maiandra GD" panose="020E0502030308020204" pitchFamily="34" charset="0"/>
                <a:ea typeface="Calibri" panose="020F0502020204030204" pitchFamily="34" charset="0"/>
                <a:cs typeface="Times New Roman" panose="02020603050405020304" pitchFamily="18" charset="0"/>
              </a:rPr>
              <a:t> of the Contracts Act</a:t>
            </a:r>
            <a:endParaRPr lang="en-UG" sz="2000" b="1" i="1"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n-UG" sz="2000" dirty="0"/>
          </a:p>
        </p:txBody>
      </p:sp>
    </p:spTree>
    <p:extLst>
      <p:ext uri="{BB962C8B-B14F-4D97-AF65-F5344CB8AC3E}">
        <p14:creationId xmlns:p14="http://schemas.microsoft.com/office/powerpoint/2010/main" val="124376852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318ED-4C52-592F-A893-FE4B9502E31B}"/>
              </a:ext>
            </a:extLst>
          </p:cNvPr>
          <p:cNvSpPr>
            <a:spLocks noGrp="1"/>
          </p:cNvSpPr>
          <p:nvPr>
            <p:ph type="title"/>
          </p:nvPr>
        </p:nvSpPr>
        <p:spPr/>
        <p:txBody>
          <a:bodyPr/>
          <a:lstStyle/>
          <a:p>
            <a:r>
              <a:rPr lang="en-US" dirty="0">
                <a:latin typeface="Maiandra GD" panose="020E0502030308020204" pitchFamily="34" charset="0"/>
              </a:rPr>
              <a:t>MISREPRESENTATION</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A0391BF7-8DBF-A547-240B-2F632E6E95B6}"/>
              </a:ext>
            </a:extLst>
          </p:cNvPr>
          <p:cNvSpPr>
            <a:spLocks noGrp="1"/>
          </p:cNvSpPr>
          <p:nvPr>
            <p:ph idx="1"/>
          </p:nvPr>
        </p:nvSpPr>
        <p:spPr/>
        <p:txBody>
          <a:bodyPr/>
          <a:lstStyle/>
          <a:p>
            <a:pPr algn="just"/>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Misrepresentation is a statement made by a party to induce another party in to a contract which turns out to be false. For a misrepresentation to vitiate a contract</a:t>
            </a:r>
            <a:b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br>
            <a:endParaRPr lang="en-US"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indent="0" algn="just">
              <a:buNone/>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1. It must be a statement of existing fact and not a statement of law, opinion or puff. </a:t>
            </a:r>
          </a:p>
          <a:p>
            <a:pPr marL="0" indent="0" algn="just">
              <a:buNone/>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       (However if an opinion is by a professional it will vitiate it.)</a:t>
            </a:r>
          </a:p>
          <a:p>
            <a:pPr marL="0" indent="0" algn="just">
              <a:buNone/>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2. It must be intended to induce the party to a contract</a:t>
            </a:r>
          </a:p>
          <a:p>
            <a:pPr marL="0" indent="0" algn="just">
              <a:buNone/>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3. It must have induced that party. Party must have relied on it.</a:t>
            </a:r>
            <a:endParaRPr lang="en-UG" dirty="0">
              <a:latin typeface="Maiandra GD" panose="020E0502030308020204" pitchFamily="34" charset="0"/>
            </a:endParaRPr>
          </a:p>
        </p:txBody>
      </p:sp>
    </p:spTree>
    <p:extLst>
      <p:ext uri="{BB962C8B-B14F-4D97-AF65-F5344CB8AC3E}">
        <p14:creationId xmlns:p14="http://schemas.microsoft.com/office/powerpoint/2010/main" val="294140995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0DFFD-FA26-E819-9C2D-530ACED8F4F9}"/>
              </a:ext>
            </a:extLst>
          </p:cNvPr>
          <p:cNvSpPr>
            <a:spLocks noGrp="1"/>
          </p:cNvSpPr>
          <p:nvPr>
            <p:ph type="title"/>
          </p:nvPr>
        </p:nvSpPr>
        <p:spPr/>
        <p:txBody>
          <a:bodyPr/>
          <a:lstStyle/>
          <a:p>
            <a:r>
              <a:rPr lang="en-US" dirty="0">
                <a:latin typeface="Maiandra GD" panose="020E0502030308020204" pitchFamily="34" charset="0"/>
              </a:rPr>
              <a:t>GENERAL RULE / EFFECT</a:t>
            </a:r>
          </a:p>
        </p:txBody>
      </p:sp>
      <p:sp>
        <p:nvSpPr>
          <p:cNvPr id="3" name="Content Placeholder 2">
            <a:extLst>
              <a:ext uri="{FF2B5EF4-FFF2-40B4-BE49-F238E27FC236}">
                <a16:creationId xmlns:a16="http://schemas.microsoft.com/office/drawing/2014/main" id="{E8E3795A-9C09-E0C3-5932-8519A17BC39A}"/>
              </a:ext>
            </a:extLst>
          </p:cNvPr>
          <p:cNvSpPr>
            <a:spLocks noGrp="1"/>
          </p:cNvSpPr>
          <p:nvPr>
            <p:ph idx="1"/>
          </p:nvPr>
        </p:nvSpPr>
        <p:spPr/>
        <p:txBody>
          <a:bodyPr/>
          <a:lstStyle/>
          <a:p>
            <a:r>
              <a:rPr lang="en-US" dirty="0">
                <a:latin typeface="Maiandra GD" panose="020E0502030308020204" pitchFamily="34" charset="0"/>
              </a:rPr>
              <a:t>A misrepresentation renders the contract induced by it voidable at the option of the innocent party</a:t>
            </a:r>
          </a:p>
          <a:p>
            <a:r>
              <a:rPr lang="en-US" b="1" dirty="0">
                <a:latin typeface="Maiandra GD" panose="020E0502030308020204" pitchFamily="34" charset="0"/>
              </a:rPr>
              <a:t>READ- Derry V Peek (1889) 14 App Cas. 337</a:t>
            </a:r>
          </a:p>
          <a:p>
            <a:r>
              <a:rPr lang="en-US" b="1" dirty="0">
                <a:latin typeface="Maiandra GD" panose="020E0502030308020204" pitchFamily="34" charset="0"/>
              </a:rPr>
              <a:t>Remedies Available under Misrepresentation Include</a:t>
            </a:r>
          </a:p>
          <a:p>
            <a:pPr marL="457200" indent="-457200">
              <a:buAutoNum type="alphaLcParenR"/>
            </a:pPr>
            <a:r>
              <a:rPr lang="en-US" dirty="0">
                <a:latin typeface="Maiandra GD" panose="020E0502030308020204" pitchFamily="34" charset="0"/>
              </a:rPr>
              <a:t>Restitutio in </a:t>
            </a:r>
            <a:r>
              <a:rPr lang="en-US" dirty="0" err="1">
                <a:latin typeface="Maiandra GD" panose="020E0502030308020204" pitchFamily="34" charset="0"/>
              </a:rPr>
              <a:t>Integram</a:t>
            </a:r>
            <a:r>
              <a:rPr lang="en-US" dirty="0">
                <a:latin typeface="Maiandra GD" panose="020E0502030308020204" pitchFamily="34" charset="0"/>
              </a:rPr>
              <a:t>.</a:t>
            </a:r>
          </a:p>
          <a:p>
            <a:pPr marL="457200" indent="-457200">
              <a:buAutoNum type="alphaLcParenR"/>
            </a:pPr>
            <a:r>
              <a:rPr lang="en-US" dirty="0">
                <a:latin typeface="Maiandra GD" panose="020E0502030308020204" pitchFamily="34" charset="0"/>
              </a:rPr>
              <a:t>Recission of the Contract.</a:t>
            </a:r>
          </a:p>
        </p:txBody>
      </p:sp>
    </p:spTree>
    <p:extLst>
      <p:ext uri="{BB962C8B-B14F-4D97-AF65-F5344CB8AC3E}">
        <p14:creationId xmlns:p14="http://schemas.microsoft.com/office/powerpoint/2010/main" val="281917023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13619-4AA1-8DF4-44C3-569BE188E4A3}"/>
              </a:ext>
            </a:extLst>
          </p:cNvPr>
          <p:cNvSpPr>
            <a:spLocks noGrp="1"/>
          </p:cNvSpPr>
          <p:nvPr>
            <p:ph type="title"/>
          </p:nvPr>
        </p:nvSpPr>
        <p:spPr/>
        <p:txBody>
          <a:bodyPr/>
          <a:lstStyle/>
          <a:p>
            <a:r>
              <a:rPr lang="en-US" dirty="0">
                <a:latin typeface="Maiandra GD" panose="020E0502030308020204" pitchFamily="34" charset="0"/>
              </a:rPr>
              <a:t>MISTAKE</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11711281-2CEF-59E6-DCA2-4AF2EEE09D49}"/>
              </a:ext>
            </a:extLst>
          </p:cNvPr>
          <p:cNvSpPr>
            <a:spLocks noGrp="1"/>
          </p:cNvSpPr>
          <p:nvPr>
            <p:ph idx="1"/>
          </p:nvPr>
        </p:nvSpPr>
        <p:spPr>
          <a:xfrm>
            <a:off x="1295401" y="2556931"/>
            <a:ext cx="9601196" cy="3529075"/>
          </a:xfrm>
        </p:spPr>
        <p:txBody>
          <a:bodyPr>
            <a:noAutofit/>
          </a:bodyPr>
          <a:lstStyle/>
          <a:p>
            <a:pPr algn="just"/>
            <a:r>
              <a:rPr lang="en-US" dirty="0">
                <a:effectLst/>
                <a:latin typeface="Maiandra GD" panose="020E0502030308020204" pitchFamily="34" charset="0"/>
                <a:ea typeface="Times New Roman" panose="02020603050405020304" pitchFamily="18" charset="0"/>
                <a:cs typeface="Times New Roman" panose="02020603050405020304" pitchFamily="18" charset="0"/>
              </a:rPr>
              <a:t>This is the erroneous belief of facts or law.</a:t>
            </a:r>
            <a:br>
              <a:rPr lang="en-US" dirty="0">
                <a:effectLst/>
                <a:latin typeface="Maiandra GD" panose="020E0502030308020204" pitchFamily="34" charset="0"/>
                <a:ea typeface="Times New Roman" panose="02020603050405020304" pitchFamily="18" charset="0"/>
                <a:cs typeface="Times New Roman" panose="02020603050405020304" pitchFamily="18" charset="0"/>
              </a:rPr>
            </a:br>
            <a:r>
              <a:rPr lang="en-US" dirty="0">
                <a:effectLst/>
                <a:latin typeface="Maiandra GD" panose="020E0502030308020204" pitchFamily="34" charset="0"/>
                <a:ea typeface="Times New Roman" panose="02020603050405020304" pitchFamily="18" charset="0"/>
                <a:cs typeface="Times New Roman" panose="02020603050405020304" pitchFamily="18" charset="0"/>
              </a:rPr>
              <a:t>Under common law mistake of law does not affect the validity of a contract because of the doctrine ignorance of the law is not an excuse </a:t>
            </a:r>
            <a:endParaRPr lang="en-US" dirty="0">
              <a:latin typeface="Maiandra GD" panose="020E0502030308020204" pitchFamily="34" charset="0"/>
              <a:ea typeface="Times New Roman" panose="02020603050405020304" pitchFamily="18" charset="0"/>
              <a:cs typeface="Times New Roman" panose="02020603050405020304" pitchFamily="18" charset="0"/>
            </a:endParaRPr>
          </a:p>
          <a:p>
            <a:pPr algn="just"/>
            <a:r>
              <a:rPr lang="en-US" dirty="0">
                <a:effectLst/>
                <a:latin typeface="Maiandra GD" panose="020E0502030308020204" pitchFamily="34" charset="0"/>
                <a:ea typeface="Times New Roman" panose="02020603050405020304" pitchFamily="18" charset="0"/>
                <a:cs typeface="Times New Roman" panose="02020603050405020304" pitchFamily="18" charset="0"/>
              </a:rPr>
              <a:t>The general rule is that mistake of facts does not affect the validity of a contract however this has exceptions depending on the type of mistake. </a:t>
            </a:r>
          </a:p>
          <a:p>
            <a:pPr algn="just"/>
            <a:r>
              <a:rPr lang="en-US" dirty="0">
                <a:effectLst/>
                <a:latin typeface="Maiandra GD" panose="020E0502030308020204" pitchFamily="34" charset="0"/>
                <a:ea typeface="Times New Roman" panose="02020603050405020304" pitchFamily="18" charset="0"/>
                <a:cs typeface="Times New Roman" panose="02020603050405020304" pitchFamily="18" charset="0"/>
              </a:rPr>
              <a:t>However under section 18 mistake of law in force in Uganda renders a contract void.</a:t>
            </a:r>
            <a:endParaRPr lang="en-UG" dirty="0">
              <a:effectLst/>
              <a:latin typeface="Maiandra GD" panose="020E0502030308020204" pitchFamily="34" charset="0"/>
              <a:ea typeface="Calibri" panose="020F0502020204030204" pitchFamily="34" charset="0"/>
              <a:cs typeface="Times New Roman" panose="02020603050405020304" pitchFamily="18" charset="0"/>
            </a:endParaRPr>
          </a:p>
          <a:p>
            <a:pPr marL="0" indent="0" algn="just">
              <a:buNone/>
            </a:pPr>
            <a:endParaRPr lang="en-UG" dirty="0">
              <a:latin typeface="Maiandra GD" panose="020E0502030308020204" pitchFamily="34" charset="0"/>
            </a:endParaRPr>
          </a:p>
        </p:txBody>
      </p:sp>
    </p:spTree>
    <p:extLst>
      <p:ext uri="{BB962C8B-B14F-4D97-AF65-F5344CB8AC3E}">
        <p14:creationId xmlns:p14="http://schemas.microsoft.com/office/powerpoint/2010/main" val="291192978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785A9-9BFE-EBAB-A87E-9BC99D0BAB75}"/>
              </a:ext>
            </a:extLst>
          </p:cNvPr>
          <p:cNvSpPr>
            <a:spLocks noGrp="1"/>
          </p:cNvSpPr>
          <p:nvPr>
            <p:ph type="title"/>
          </p:nvPr>
        </p:nvSpPr>
        <p:spPr/>
        <p:txBody>
          <a:bodyPr/>
          <a:lstStyle/>
          <a:p>
            <a:r>
              <a:rPr lang="en-US" b="1" dirty="0">
                <a:latin typeface="Maiandra GD" panose="020E0502030308020204" pitchFamily="34" charset="0"/>
              </a:rPr>
              <a:t>Bell v Lever bros (1932)AC 161</a:t>
            </a:r>
          </a:p>
        </p:txBody>
      </p:sp>
      <p:sp>
        <p:nvSpPr>
          <p:cNvPr id="3" name="Content Placeholder 2">
            <a:extLst>
              <a:ext uri="{FF2B5EF4-FFF2-40B4-BE49-F238E27FC236}">
                <a16:creationId xmlns:a16="http://schemas.microsoft.com/office/drawing/2014/main" id="{E0CD1F50-7EA9-C39D-92AF-EF45AB03AED5}"/>
              </a:ext>
            </a:extLst>
          </p:cNvPr>
          <p:cNvSpPr>
            <a:spLocks noGrp="1"/>
          </p:cNvSpPr>
          <p:nvPr>
            <p:ph idx="1"/>
          </p:nvPr>
        </p:nvSpPr>
        <p:spPr/>
        <p:txBody>
          <a:bodyPr>
            <a:normAutofit/>
          </a:bodyPr>
          <a:lstStyle/>
          <a:p>
            <a:pPr algn="just"/>
            <a:r>
              <a:rPr lang="en-US" sz="2800" dirty="0">
                <a:latin typeface="Maiandra GD" panose="020E0502030308020204" pitchFamily="34" charset="0"/>
              </a:rPr>
              <a:t>General Rule</a:t>
            </a:r>
          </a:p>
          <a:p>
            <a:pPr algn="just"/>
            <a:r>
              <a:rPr lang="en-US" sz="2800" dirty="0">
                <a:latin typeface="Maiandra GD" panose="020E0502030308020204" pitchFamily="34" charset="0"/>
              </a:rPr>
              <a:t>The court held- A person will not be relieved from performing his contractual obligations merely because he entered into a contract on mistaken view of the relevant facts</a:t>
            </a:r>
          </a:p>
          <a:p>
            <a:pPr algn="just"/>
            <a:r>
              <a:rPr lang="en-US" sz="2800" dirty="0">
                <a:latin typeface="Maiandra GD" panose="020E0502030308020204" pitchFamily="34" charset="0"/>
              </a:rPr>
              <a:t>READ – </a:t>
            </a:r>
            <a:r>
              <a:rPr lang="en-US" sz="2800" b="1" dirty="0">
                <a:latin typeface="Maiandra GD" panose="020E0502030308020204" pitchFamily="34" charset="0"/>
              </a:rPr>
              <a:t>Tamplin v James (1879) 15 Ch D 215</a:t>
            </a:r>
          </a:p>
        </p:txBody>
      </p:sp>
    </p:spTree>
    <p:extLst>
      <p:ext uri="{BB962C8B-B14F-4D97-AF65-F5344CB8AC3E}">
        <p14:creationId xmlns:p14="http://schemas.microsoft.com/office/powerpoint/2010/main" val="48207507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17231-9F8D-8E94-1AEE-6B147482A749}"/>
              </a:ext>
            </a:extLst>
          </p:cNvPr>
          <p:cNvSpPr>
            <a:spLocks noGrp="1"/>
          </p:cNvSpPr>
          <p:nvPr>
            <p:ph type="title"/>
          </p:nvPr>
        </p:nvSpPr>
        <p:spPr/>
        <p:txBody>
          <a:bodyPr/>
          <a:lstStyle/>
          <a:p>
            <a:r>
              <a:rPr lang="en-US" dirty="0"/>
              <a:t>DURESS / COERCION</a:t>
            </a:r>
            <a:endParaRPr lang="en-UG" dirty="0"/>
          </a:p>
        </p:txBody>
      </p:sp>
      <p:sp>
        <p:nvSpPr>
          <p:cNvPr id="3" name="Content Placeholder 2">
            <a:extLst>
              <a:ext uri="{FF2B5EF4-FFF2-40B4-BE49-F238E27FC236}">
                <a16:creationId xmlns:a16="http://schemas.microsoft.com/office/drawing/2014/main" id="{089662A8-32CA-5DD6-3ED3-85018DF02CFF}"/>
              </a:ext>
            </a:extLst>
          </p:cNvPr>
          <p:cNvSpPr>
            <a:spLocks noGrp="1"/>
          </p:cNvSpPr>
          <p:nvPr>
            <p:ph idx="1"/>
          </p:nvPr>
        </p:nvSpPr>
        <p:spPr/>
        <p:txBody>
          <a:bodyPr>
            <a:normAutofit/>
          </a:bodyPr>
          <a:lstStyle/>
          <a:p>
            <a:pPr>
              <a:lnSpc>
                <a:spcPct val="115000"/>
              </a:lnSpc>
              <a:spcAft>
                <a:spcPts val="1000"/>
              </a:spcAft>
            </a:pP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Duress is one of the factors that vitiate a contract because it affects the consent of a party to the contract.</a:t>
            </a:r>
            <a:b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b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This occurs where a party threatens or uses pressure to secure the consent of the other party.</a:t>
            </a:r>
            <a:endParaRPr lang="en-UG"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The burden is on the party alleging duress to prove that his consent was secured by duress.</a:t>
            </a:r>
            <a:endParaRPr lang="en-UG"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G" sz="2000" dirty="0"/>
          </a:p>
        </p:txBody>
      </p:sp>
    </p:spTree>
    <p:extLst>
      <p:ext uri="{BB962C8B-B14F-4D97-AF65-F5344CB8AC3E}">
        <p14:creationId xmlns:p14="http://schemas.microsoft.com/office/powerpoint/2010/main" val="225330119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7F123-B7C0-C1BB-0099-DA5D685E4600}"/>
              </a:ext>
            </a:extLst>
          </p:cNvPr>
          <p:cNvSpPr>
            <a:spLocks noGrp="1"/>
          </p:cNvSpPr>
          <p:nvPr>
            <p:ph type="title"/>
          </p:nvPr>
        </p:nvSpPr>
        <p:spPr/>
        <p:txBody>
          <a:bodyPr/>
          <a:lstStyle/>
          <a:p>
            <a:r>
              <a:rPr lang="en-US" b="1" dirty="0">
                <a:latin typeface="Maiandra GD" panose="020E0502030308020204" pitchFamily="34" charset="0"/>
              </a:rPr>
              <a:t>Cumming v Ince (1847)</a:t>
            </a:r>
          </a:p>
        </p:txBody>
      </p:sp>
      <p:sp>
        <p:nvSpPr>
          <p:cNvPr id="3" name="Content Placeholder 2">
            <a:extLst>
              <a:ext uri="{FF2B5EF4-FFF2-40B4-BE49-F238E27FC236}">
                <a16:creationId xmlns:a16="http://schemas.microsoft.com/office/drawing/2014/main" id="{62EB1C12-C81A-9226-CCB4-79D2E6B2FDBE}"/>
              </a:ext>
            </a:extLst>
          </p:cNvPr>
          <p:cNvSpPr>
            <a:spLocks noGrp="1"/>
          </p:cNvSpPr>
          <p:nvPr>
            <p:ph idx="1"/>
          </p:nvPr>
        </p:nvSpPr>
        <p:spPr/>
        <p:txBody>
          <a:bodyPr>
            <a:normAutofit/>
          </a:bodyPr>
          <a:lstStyle/>
          <a:p>
            <a:r>
              <a:rPr lang="en-US" sz="2800" dirty="0">
                <a:latin typeface="Maiandra GD" panose="020E0502030308020204" pitchFamily="34" charset="0"/>
              </a:rPr>
              <a:t>An old lady was threatened with unlawful confinement in a mental home if she did not transfer some properties to her relative. The honorable court set aside the transfer since the threat amounted to duress.</a:t>
            </a:r>
          </a:p>
          <a:p>
            <a:r>
              <a:rPr lang="en-US" sz="2800" dirty="0">
                <a:latin typeface="Maiandra GD" panose="020E0502030308020204" pitchFamily="34" charset="0"/>
              </a:rPr>
              <a:t>READ – </a:t>
            </a:r>
            <a:r>
              <a:rPr lang="en-US" sz="2800" b="1" dirty="0">
                <a:latin typeface="Maiandra GD" panose="020E0502030308020204" pitchFamily="34" charset="0"/>
              </a:rPr>
              <a:t>Barton v Armstrong (1976) AC 104</a:t>
            </a:r>
          </a:p>
        </p:txBody>
      </p:sp>
    </p:spTree>
    <p:extLst>
      <p:ext uri="{BB962C8B-B14F-4D97-AF65-F5344CB8AC3E}">
        <p14:creationId xmlns:p14="http://schemas.microsoft.com/office/powerpoint/2010/main" val="311736118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E21EB-E11F-DF7E-6AD9-944BC0EF6AF3}"/>
              </a:ext>
            </a:extLst>
          </p:cNvPr>
          <p:cNvSpPr>
            <a:spLocks noGrp="1"/>
          </p:cNvSpPr>
          <p:nvPr>
            <p:ph type="title"/>
          </p:nvPr>
        </p:nvSpPr>
        <p:spPr>
          <a:xfrm>
            <a:off x="1295402" y="982132"/>
            <a:ext cx="9601196" cy="985213"/>
          </a:xfrm>
        </p:spPr>
        <p:txBody>
          <a:bodyPr/>
          <a:lstStyle/>
          <a:p>
            <a:r>
              <a:rPr lang="en-US" dirty="0">
                <a:latin typeface="Maiandra GD" panose="020E0502030308020204" pitchFamily="34" charset="0"/>
              </a:rPr>
              <a:t>Objectives of Business Law</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D8CBB024-5D42-3825-58D9-548142C52A79}"/>
              </a:ext>
            </a:extLst>
          </p:cNvPr>
          <p:cNvSpPr>
            <a:spLocks noGrp="1"/>
          </p:cNvSpPr>
          <p:nvPr>
            <p:ph idx="1"/>
          </p:nvPr>
        </p:nvSpPr>
        <p:spPr>
          <a:xfrm>
            <a:off x="1295401" y="2133600"/>
            <a:ext cx="9601196" cy="3340274"/>
          </a:xfrm>
        </p:spPr>
        <p:txBody>
          <a:bodyPr>
            <a:normAutofit/>
          </a:bodyPr>
          <a:lstStyle/>
          <a:p>
            <a:pPr marL="457200" indent="-457200">
              <a:buFont typeface="+mj-lt"/>
              <a:buAutoNum type="alphaLcParenR"/>
            </a:pPr>
            <a:r>
              <a:rPr lang="en-US" sz="2400" dirty="0">
                <a:latin typeface="Maiandra GD" panose="020E0502030308020204" pitchFamily="34" charset="0"/>
              </a:rPr>
              <a:t>Defining the general rules of Commerce.</a:t>
            </a:r>
          </a:p>
          <a:p>
            <a:pPr marL="457200" indent="-457200">
              <a:buFont typeface="+mj-lt"/>
              <a:buAutoNum type="alphaLcParenR"/>
            </a:pPr>
            <a:r>
              <a:rPr lang="en-US" sz="2400" dirty="0">
                <a:latin typeface="Maiandra GD" panose="020E0502030308020204" pitchFamily="34" charset="0"/>
              </a:rPr>
              <a:t>Protection of business ideas and business assets.</a:t>
            </a:r>
          </a:p>
          <a:p>
            <a:pPr marL="457200" indent="-457200">
              <a:buFont typeface="+mj-lt"/>
              <a:buAutoNum type="alphaLcParenR"/>
            </a:pPr>
            <a:r>
              <a:rPr lang="en-US" sz="2400" dirty="0">
                <a:latin typeface="Maiandra GD" panose="020E0502030308020204" pitchFamily="34" charset="0"/>
              </a:rPr>
              <a:t>Providing a mechanism for business procedures on Management of businesses.</a:t>
            </a:r>
          </a:p>
          <a:p>
            <a:pPr marL="457200" indent="-457200">
              <a:buFont typeface="+mj-lt"/>
              <a:buAutoNum type="alphaLcParenR"/>
            </a:pPr>
            <a:r>
              <a:rPr lang="en-US" sz="2400" dirty="0">
                <a:latin typeface="Maiandra GD" panose="020E0502030308020204" pitchFamily="34" charset="0"/>
              </a:rPr>
              <a:t>Provision of remedies for loss / liability in business.</a:t>
            </a:r>
          </a:p>
          <a:p>
            <a:pPr marL="0" indent="0">
              <a:buNone/>
            </a:pPr>
            <a:endParaRPr lang="en-UG" sz="2400" dirty="0">
              <a:latin typeface="Maiandra GD" panose="020E0502030308020204" pitchFamily="34" charset="0"/>
            </a:endParaRPr>
          </a:p>
        </p:txBody>
      </p:sp>
    </p:spTree>
    <p:extLst>
      <p:ext uri="{BB962C8B-B14F-4D97-AF65-F5344CB8AC3E}">
        <p14:creationId xmlns:p14="http://schemas.microsoft.com/office/powerpoint/2010/main" val="181148587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2FED7A-2D56-2170-2030-56A9B3B7828D}"/>
              </a:ext>
            </a:extLst>
          </p:cNvPr>
          <p:cNvSpPr>
            <a:spLocks noGrp="1"/>
          </p:cNvSpPr>
          <p:nvPr>
            <p:ph type="title"/>
          </p:nvPr>
        </p:nvSpPr>
        <p:spPr/>
        <p:txBody>
          <a:bodyPr/>
          <a:lstStyle/>
          <a:p>
            <a:r>
              <a:rPr lang="en-US" dirty="0">
                <a:latin typeface="Maiandra GD" panose="020E0502030308020204" pitchFamily="34" charset="0"/>
              </a:rPr>
              <a:t>UNDUE INFLUENCE</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07DD4960-28E1-0EEF-EA68-1BE3FAEBC511}"/>
              </a:ext>
            </a:extLst>
          </p:cNvPr>
          <p:cNvSpPr>
            <a:spLocks noGrp="1"/>
          </p:cNvSpPr>
          <p:nvPr>
            <p:ph idx="1"/>
          </p:nvPr>
        </p:nvSpPr>
        <p:spPr>
          <a:xfrm>
            <a:off x="1295401" y="2556932"/>
            <a:ext cx="9601196" cy="3457006"/>
          </a:xfrm>
        </p:spPr>
        <p:txBody>
          <a:bodyPr>
            <a:normAutofit fontScale="92500" lnSpcReduction="10000"/>
          </a:bodyPr>
          <a:lstStyle/>
          <a:p>
            <a:pPr algn="just"/>
            <a:r>
              <a:rPr lang="en-US" dirty="0">
                <a:effectLst/>
                <a:latin typeface="Maiandra GD" panose="020E0502030308020204" pitchFamily="34" charset="0"/>
                <a:ea typeface="Times New Roman" panose="02020603050405020304" pitchFamily="18" charset="0"/>
                <a:cs typeface="Times New Roman" panose="02020603050405020304" pitchFamily="18" charset="0"/>
              </a:rPr>
              <a:t>This occurs where a person is in a dominate position and he uses his position to get unfair advantage of a person lower than him.</a:t>
            </a:r>
            <a:br>
              <a:rPr lang="en-US" dirty="0">
                <a:effectLst/>
                <a:latin typeface="Maiandra GD" panose="020E0502030308020204" pitchFamily="34" charset="0"/>
                <a:ea typeface="Times New Roman" panose="02020603050405020304" pitchFamily="18" charset="0"/>
                <a:cs typeface="Times New Roman" panose="02020603050405020304" pitchFamily="18" charset="0"/>
              </a:rPr>
            </a:br>
            <a:r>
              <a:rPr lang="en-US" dirty="0">
                <a:effectLst/>
                <a:latin typeface="Maiandra GD" panose="020E0502030308020204" pitchFamily="34" charset="0"/>
                <a:ea typeface="Times New Roman" panose="02020603050405020304" pitchFamily="18" charset="0"/>
                <a:cs typeface="Times New Roman" panose="02020603050405020304" pitchFamily="18" charset="0"/>
              </a:rPr>
              <a:t>Such person should have actual authority over the other.</a:t>
            </a:r>
          </a:p>
          <a:p>
            <a:pPr marL="0" indent="0">
              <a:buNone/>
            </a:pPr>
            <a:r>
              <a:rPr lang="en-US" b="1" dirty="0">
                <a:latin typeface="Maiandra GD" panose="020E0502030308020204" pitchFamily="34" charset="0"/>
                <a:ea typeface="Times New Roman" panose="02020603050405020304" pitchFamily="18" charset="0"/>
                <a:cs typeface="Times New Roman" panose="02020603050405020304" pitchFamily="18" charset="0"/>
              </a:rPr>
              <a:t>INGREDIENTS TO PROVE UNDUE INFLUECE :</a:t>
            </a:r>
          </a:p>
          <a:p>
            <a:pPr marL="457200" indent="-457200">
              <a:buAutoNum type="alphaLcParenR"/>
            </a:pPr>
            <a:r>
              <a:rPr lang="en-US" dirty="0">
                <a:latin typeface="Maiandra GD" panose="020E0502030308020204" pitchFamily="34" charset="0"/>
                <a:ea typeface="Times New Roman" panose="02020603050405020304" pitchFamily="18" charset="0"/>
                <a:cs typeface="Times New Roman" panose="02020603050405020304" pitchFamily="18" charset="0"/>
              </a:rPr>
              <a:t>The person holds apparent authority over the other</a:t>
            </a:r>
          </a:p>
          <a:p>
            <a:pPr marL="457200" indent="-457200">
              <a:buAutoNum type="alphaLcParenR"/>
            </a:pPr>
            <a:r>
              <a:rPr lang="en-US" dirty="0">
                <a:effectLst/>
                <a:latin typeface="Maiandra GD" panose="020E0502030308020204" pitchFamily="34" charset="0"/>
                <a:ea typeface="Times New Roman" panose="02020603050405020304" pitchFamily="18" charset="0"/>
                <a:cs typeface="Times New Roman" panose="02020603050405020304" pitchFamily="18" charset="0"/>
              </a:rPr>
              <a:t>The person stands in a fiduciary relationship</a:t>
            </a:r>
          </a:p>
          <a:p>
            <a:pPr marL="457200" indent="-457200">
              <a:buAutoNum type="alphaLcParenR"/>
            </a:pPr>
            <a:r>
              <a:rPr lang="en-US" dirty="0">
                <a:effectLst/>
                <a:latin typeface="Maiandra GD" panose="020E0502030308020204" pitchFamily="34" charset="0"/>
                <a:ea typeface="Times New Roman" panose="02020603050405020304" pitchFamily="18" charset="0"/>
                <a:cs typeface="Times New Roman" panose="02020603050405020304" pitchFamily="18" charset="0"/>
              </a:rPr>
              <a:t>The mental capacity of the other party is temporarily or permanently affected by age, illness or bodily stress</a:t>
            </a:r>
            <a:br>
              <a:rPr lang="en-US" dirty="0">
                <a:effectLst/>
                <a:latin typeface="Maiandra GD" panose="020E0502030308020204" pitchFamily="34" charset="0"/>
                <a:ea typeface="Times New Roman" panose="02020603050405020304" pitchFamily="18" charset="0"/>
                <a:cs typeface="Times New Roman" panose="02020603050405020304" pitchFamily="18" charset="0"/>
              </a:rPr>
            </a:br>
            <a:endParaRPr lang="en-UG" dirty="0">
              <a:latin typeface="Maiandra GD" panose="020E0502030308020204" pitchFamily="34" charset="0"/>
            </a:endParaRPr>
          </a:p>
        </p:txBody>
      </p:sp>
    </p:spTree>
    <p:extLst>
      <p:ext uri="{BB962C8B-B14F-4D97-AF65-F5344CB8AC3E}">
        <p14:creationId xmlns:p14="http://schemas.microsoft.com/office/powerpoint/2010/main" val="427044065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A9DA7-79FF-D159-86D5-FC2506786B5D}"/>
              </a:ext>
            </a:extLst>
          </p:cNvPr>
          <p:cNvSpPr>
            <a:spLocks noGrp="1"/>
          </p:cNvSpPr>
          <p:nvPr>
            <p:ph type="title"/>
          </p:nvPr>
        </p:nvSpPr>
        <p:spPr/>
        <p:txBody>
          <a:bodyPr/>
          <a:lstStyle/>
          <a:p>
            <a:r>
              <a:rPr lang="en-US" dirty="0">
                <a:latin typeface="Maiandra GD" panose="020E0502030308020204" pitchFamily="34" charset="0"/>
              </a:rPr>
              <a:t>DISCHARGE OF CONTRACT</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F771196D-0AB2-7234-0417-15B850C4A775}"/>
              </a:ext>
            </a:extLst>
          </p:cNvPr>
          <p:cNvSpPr>
            <a:spLocks noGrp="1"/>
          </p:cNvSpPr>
          <p:nvPr>
            <p:ph idx="1"/>
          </p:nvPr>
        </p:nvSpPr>
        <p:spPr/>
        <p:txBody>
          <a:bodyPr>
            <a:normAutofit lnSpcReduction="10000"/>
          </a:bodyPr>
          <a:lstStyle/>
          <a:p>
            <a:pPr marL="0" indent="0">
              <a:buNone/>
            </a:pP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This is the fulfillment of obligations under a contract discharge of a contract may be by: Read Sections 31, 33, 51, 61, 62, 66 of the Contract Act</a:t>
            </a:r>
            <a:b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br>
            <a:endParaRPr lang="en-US" sz="20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342900" indent="-342900">
              <a:buFont typeface="+mj-lt"/>
              <a:buAutoNum type="arabicPeriod"/>
            </a:pP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Performance- Section 27 of </a:t>
            </a:r>
            <a:r>
              <a:rPr lang="en-US" sz="2000" dirty="0" err="1">
                <a:effectLst/>
                <a:latin typeface="Maiandra GD" panose="020E0502030308020204" pitchFamily="34" charset="0"/>
                <a:ea typeface="Times New Roman" panose="02020603050405020304" pitchFamily="18" charset="0"/>
                <a:cs typeface="Times New Roman" panose="02020603050405020304" pitchFamily="18" charset="0"/>
              </a:rPr>
              <a:t>SoGSS</a:t>
            </a: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 Act.</a:t>
            </a:r>
            <a:endParaRPr lang="en-US" sz="2000" dirty="0">
              <a:latin typeface="Maiandra GD" panose="020E0502030308020204" pitchFamily="34" charset="0"/>
              <a:ea typeface="Times New Roman" panose="02020603050405020304" pitchFamily="18" charset="0"/>
              <a:cs typeface="Times New Roman" panose="02020603050405020304" pitchFamily="18" charset="0"/>
            </a:endParaRPr>
          </a:p>
          <a:p>
            <a:pPr marL="342900" indent="-342900">
              <a:buFont typeface="+mj-lt"/>
              <a:buAutoNum type="arabicPeriod"/>
            </a:pP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Breach</a:t>
            </a:r>
            <a:endParaRPr lang="en-US" sz="2000" dirty="0">
              <a:latin typeface="Maiandra GD" panose="020E0502030308020204" pitchFamily="34" charset="0"/>
              <a:ea typeface="Times New Roman" panose="02020603050405020304" pitchFamily="18" charset="0"/>
              <a:cs typeface="Times New Roman" panose="02020603050405020304" pitchFamily="18" charset="0"/>
            </a:endParaRPr>
          </a:p>
          <a:p>
            <a:pPr marL="342900" indent="-342900">
              <a:buFont typeface="+mj-lt"/>
              <a:buAutoNum type="arabicPeriod"/>
            </a:pP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Agreement</a:t>
            </a:r>
          </a:p>
          <a:p>
            <a:pPr marL="342900" indent="-342900">
              <a:buFont typeface="+mj-lt"/>
              <a:buAutoNum type="arabicPeriod"/>
            </a:pP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Discharge by operation of Law</a:t>
            </a:r>
          </a:p>
          <a:p>
            <a:pPr marL="342900" indent="-342900">
              <a:buFont typeface="+mj-lt"/>
              <a:buAutoNum type="arabicPeriod"/>
            </a:pP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Frustration</a:t>
            </a:r>
            <a:endParaRPr lang="en-UG" sz="2000" dirty="0">
              <a:effectLst/>
              <a:latin typeface="Maiandra GD" panose="020E0502030308020204" pitchFamily="34" charset="0"/>
              <a:ea typeface="Calibri" panose="020F0502020204030204" pitchFamily="34" charset="0"/>
              <a:cs typeface="Times New Roman" panose="02020603050405020304" pitchFamily="18" charset="0"/>
            </a:endParaRPr>
          </a:p>
          <a:p>
            <a:endParaRPr lang="en-UG" sz="2000" dirty="0">
              <a:latin typeface="Maiandra GD" panose="020E0502030308020204" pitchFamily="34" charset="0"/>
            </a:endParaRPr>
          </a:p>
        </p:txBody>
      </p:sp>
    </p:spTree>
    <p:extLst>
      <p:ext uri="{BB962C8B-B14F-4D97-AF65-F5344CB8AC3E}">
        <p14:creationId xmlns:p14="http://schemas.microsoft.com/office/powerpoint/2010/main" val="198726831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49D96-19FB-D0D4-AEA7-0386FA166E47}"/>
              </a:ext>
            </a:extLst>
          </p:cNvPr>
          <p:cNvSpPr>
            <a:spLocks noGrp="1"/>
          </p:cNvSpPr>
          <p:nvPr>
            <p:ph type="title"/>
          </p:nvPr>
        </p:nvSpPr>
        <p:spPr/>
        <p:txBody>
          <a:bodyPr/>
          <a:lstStyle/>
          <a:p>
            <a:r>
              <a:rPr lang="en-US" dirty="0">
                <a:latin typeface="Maiandra GD" panose="020E0502030308020204" pitchFamily="34" charset="0"/>
              </a:rPr>
              <a:t>FLUSTRATION OF CONTRACT</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AB3643FB-BCAA-71E0-40D4-D1A1F615A454}"/>
              </a:ext>
            </a:extLst>
          </p:cNvPr>
          <p:cNvSpPr>
            <a:spLocks noGrp="1"/>
          </p:cNvSpPr>
          <p:nvPr>
            <p:ph idx="1"/>
          </p:nvPr>
        </p:nvSpPr>
        <p:spPr/>
        <p:txBody>
          <a:bodyPr>
            <a:normAutofit/>
          </a:bodyPr>
          <a:lstStyle/>
          <a:p>
            <a:pPr marL="0" indent="0" algn="just">
              <a:lnSpc>
                <a:spcPct val="115000"/>
              </a:lnSpc>
              <a:spcAft>
                <a:spcPts val="1000"/>
              </a:spcAft>
              <a:buNone/>
            </a:pP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This is where a party fails to perform his obligations under a contract due to an unforeseen event.</a:t>
            </a:r>
            <a:endParaRPr lang="en-UG" sz="2000" dirty="0">
              <a:effectLst/>
              <a:latin typeface="Maiandra GD" panose="020E0502030308020204" pitchFamily="34" charset="0"/>
              <a:ea typeface="Calibri" panose="020F0502020204030204" pitchFamily="34" charset="0"/>
              <a:cs typeface="Times New Roman" panose="02020603050405020304" pitchFamily="18" charset="0"/>
            </a:endParaRPr>
          </a:p>
          <a:p>
            <a:pPr marL="0" indent="0">
              <a:lnSpc>
                <a:spcPct val="115000"/>
              </a:lnSpc>
              <a:spcAft>
                <a:spcPts val="1000"/>
              </a:spcAft>
              <a:buNone/>
            </a:pP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At common law a party is bound by the contract even if he is unable to perform his part due to unforeseen event. Such events must be included in the contract to avoid liability.</a:t>
            </a:r>
            <a:b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b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Parties may include a FORCE MAJEURE CLAUSE excluding liability of parties for acts caused by unforeseen events.</a:t>
            </a:r>
            <a:endParaRPr lang="en-UG" sz="2000" dirty="0">
              <a:effectLst/>
              <a:latin typeface="Maiandra GD" panose="020E0502030308020204" pitchFamily="34" charset="0"/>
              <a:ea typeface="Calibri" panose="020F0502020204030204" pitchFamily="34" charset="0"/>
              <a:cs typeface="Times New Roman" panose="02020603050405020304" pitchFamily="18" charset="0"/>
            </a:endParaRPr>
          </a:p>
          <a:p>
            <a:pPr algn="just"/>
            <a:endParaRPr lang="en-UG" sz="2000" dirty="0">
              <a:latin typeface="Maiandra GD" panose="020E0502030308020204" pitchFamily="34" charset="0"/>
            </a:endParaRPr>
          </a:p>
        </p:txBody>
      </p:sp>
    </p:spTree>
    <p:extLst>
      <p:ext uri="{BB962C8B-B14F-4D97-AF65-F5344CB8AC3E}">
        <p14:creationId xmlns:p14="http://schemas.microsoft.com/office/powerpoint/2010/main" val="412284824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6EDDD-3C69-CEE0-4716-DBE583337AD9}"/>
              </a:ext>
            </a:extLst>
          </p:cNvPr>
          <p:cNvSpPr>
            <a:spLocks noGrp="1"/>
          </p:cNvSpPr>
          <p:nvPr>
            <p:ph type="title"/>
          </p:nvPr>
        </p:nvSpPr>
        <p:spPr/>
        <p:txBody>
          <a:bodyPr/>
          <a:lstStyle/>
          <a:p>
            <a:r>
              <a:rPr lang="en-US" b="1" dirty="0">
                <a:latin typeface="Maiandra GD" panose="020E0502030308020204" pitchFamily="34" charset="0"/>
              </a:rPr>
              <a:t>TAYLOR V CADWELL (1963) 2KB 740</a:t>
            </a:r>
          </a:p>
        </p:txBody>
      </p:sp>
      <p:sp>
        <p:nvSpPr>
          <p:cNvPr id="3" name="Content Placeholder 2">
            <a:extLst>
              <a:ext uri="{FF2B5EF4-FFF2-40B4-BE49-F238E27FC236}">
                <a16:creationId xmlns:a16="http://schemas.microsoft.com/office/drawing/2014/main" id="{2F6E399D-363F-9FA0-38A0-394FBC3518C9}"/>
              </a:ext>
            </a:extLst>
          </p:cNvPr>
          <p:cNvSpPr>
            <a:spLocks noGrp="1"/>
          </p:cNvSpPr>
          <p:nvPr>
            <p:ph idx="1"/>
          </p:nvPr>
        </p:nvSpPr>
        <p:spPr>
          <a:xfrm>
            <a:off x="1295401" y="2215662"/>
            <a:ext cx="9818076" cy="3660206"/>
          </a:xfrm>
        </p:spPr>
        <p:txBody>
          <a:bodyPr>
            <a:normAutofit/>
          </a:bodyPr>
          <a:lstStyle/>
          <a:p>
            <a:pPr algn="just"/>
            <a:r>
              <a:rPr lang="en-US" sz="2800" dirty="0">
                <a:latin typeface="Maiandra GD" panose="020E0502030308020204" pitchFamily="34" charset="0"/>
              </a:rPr>
              <a:t>The defendant agreed to let the plaintiff with a hall for music show with soul purpose of holding four music concerts. Before the 1</a:t>
            </a:r>
            <a:r>
              <a:rPr lang="en-US" sz="2800" baseline="30000" dirty="0">
                <a:latin typeface="Maiandra GD" panose="020E0502030308020204" pitchFamily="34" charset="0"/>
              </a:rPr>
              <a:t>st</a:t>
            </a:r>
            <a:r>
              <a:rPr lang="en-US" sz="2800" dirty="0">
                <a:latin typeface="Maiandra GD" panose="020E0502030308020204" pitchFamily="34" charset="0"/>
              </a:rPr>
              <a:t> concert was held, the hall was accidentally destroyed by fire. The plaintiff sued for damages in respect to the advertising </a:t>
            </a:r>
            <a:r>
              <a:rPr lang="en-US" sz="2800" dirty="0" err="1">
                <a:latin typeface="Maiandra GD" panose="020E0502030308020204" pitchFamily="34" charset="0"/>
              </a:rPr>
              <a:t>expesnses</a:t>
            </a:r>
            <a:r>
              <a:rPr lang="en-US" sz="2800" dirty="0">
                <a:latin typeface="Maiandra GD" panose="020E0502030308020204" pitchFamily="34" charset="0"/>
              </a:rPr>
              <a:t> which had been incurred. The court held that the defendant was not liable since the contract had been frustrated. </a:t>
            </a:r>
          </a:p>
        </p:txBody>
      </p:sp>
    </p:spTree>
    <p:extLst>
      <p:ext uri="{BB962C8B-B14F-4D97-AF65-F5344CB8AC3E}">
        <p14:creationId xmlns:p14="http://schemas.microsoft.com/office/powerpoint/2010/main" val="89456306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59020-DFD8-DB5F-E32A-FC620979129C}"/>
              </a:ext>
            </a:extLst>
          </p:cNvPr>
          <p:cNvSpPr>
            <a:spLocks noGrp="1"/>
          </p:cNvSpPr>
          <p:nvPr>
            <p:ph type="title"/>
          </p:nvPr>
        </p:nvSpPr>
        <p:spPr/>
        <p:txBody>
          <a:bodyPr>
            <a:normAutofit/>
          </a:bodyPr>
          <a:lstStyle/>
          <a:p>
            <a:r>
              <a:rPr lang="en-US" dirty="0">
                <a:latin typeface="Maiandra GD" panose="020E0502030308020204" pitchFamily="34" charset="0"/>
              </a:rPr>
              <a:t>REMEDIES FOR BREACH OF CONTRACT</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620DFE32-1004-467D-EAE0-83435D9F5CF2}"/>
              </a:ext>
            </a:extLst>
          </p:cNvPr>
          <p:cNvSpPr>
            <a:spLocks noGrp="1"/>
          </p:cNvSpPr>
          <p:nvPr>
            <p:ph idx="1"/>
          </p:nvPr>
        </p:nvSpPr>
        <p:spPr/>
        <p:txBody>
          <a:bodyPr>
            <a:normAutofit lnSpcReduction="10000"/>
          </a:bodyPr>
          <a:lstStyle/>
          <a:p>
            <a:pPr>
              <a:lnSpc>
                <a:spcPct val="115000"/>
              </a:lnSpc>
              <a:spcAft>
                <a:spcPts val="1000"/>
              </a:spcAft>
            </a:pPr>
            <a:r>
              <a:rPr lang="en-US" sz="1600" dirty="0">
                <a:effectLst/>
                <a:latin typeface="Maiandra GD" panose="020E0502030308020204" pitchFamily="34" charset="0"/>
                <a:ea typeface="Times New Roman" panose="02020603050405020304" pitchFamily="18" charset="0"/>
                <a:cs typeface="Times New Roman" panose="02020603050405020304" pitchFamily="18" charset="0"/>
              </a:rPr>
              <a:t>Damages- These are monetary consideration for the injury suffered or loss incurred.</a:t>
            </a:r>
            <a:endParaRPr lang="en-UG" sz="1600" dirty="0">
              <a:effectLst/>
              <a:latin typeface="Maiandra GD" panose="020E0502030308020204" pitchFamily="34" charset="0"/>
              <a:ea typeface="Calibri" panose="020F0502020204030204" pitchFamily="34" charset="0"/>
              <a:cs typeface="Times New Roman" panose="02020603050405020304" pitchFamily="18" charset="0"/>
            </a:endParaRPr>
          </a:p>
          <a:p>
            <a:pPr marL="0" indent="0">
              <a:lnSpc>
                <a:spcPct val="115000"/>
              </a:lnSpc>
              <a:spcAft>
                <a:spcPts val="1000"/>
              </a:spcAft>
              <a:buNone/>
            </a:pPr>
            <a:r>
              <a:rPr lang="en-US" sz="1600" dirty="0">
                <a:effectLst/>
                <a:latin typeface="Maiandra GD" panose="020E0502030308020204" pitchFamily="34" charset="0"/>
                <a:ea typeface="Times New Roman" panose="02020603050405020304" pitchFamily="18" charset="0"/>
                <a:cs typeface="Times New Roman" panose="02020603050405020304" pitchFamily="18" charset="0"/>
              </a:rPr>
              <a:t>These damages may be:-</a:t>
            </a:r>
            <a:br>
              <a:rPr lang="en-US" sz="1600" dirty="0">
                <a:effectLst/>
                <a:latin typeface="Maiandra GD" panose="020E0502030308020204" pitchFamily="34" charset="0"/>
                <a:ea typeface="Times New Roman" panose="02020603050405020304" pitchFamily="18" charset="0"/>
                <a:cs typeface="Times New Roman" panose="02020603050405020304" pitchFamily="18" charset="0"/>
              </a:rPr>
            </a:br>
            <a:endParaRPr lang="en-US" sz="16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342900" indent="-342900">
              <a:lnSpc>
                <a:spcPct val="115000"/>
              </a:lnSpc>
              <a:spcAft>
                <a:spcPts val="1000"/>
              </a:spcAft>
              <a:buFont typeface="+mj-lt"/>
              <a:buAutoNum type="arabicPeriod"/>
            </a:pPr>
            <a:r>
              <a:rPr lang="en-US" sz="1600" dirty="0">
                <a:effectLst/>
                <a:latin typeface="Maiandra GD" panose="020E0502030308020204" pitchFamily="34" charset="0"/>
                <a:ea typeface="Times New Roman" panose="02020603050405020304" pitchFamily="18" charset="0"/>
                <a:cs typeface="Times New Roman" panose="02020603050405020304" pitchFamily="18" charset="0"/>
              </a:rPr>
              <a:t>Specific damages- these must be alleged and proved they are awarded were the value of the loss can be ascertained.</a:t>
            </a:r>
          </a:p>
          <a:p>
            <a:pPr marL="342900" indent="-342900">
              <a:lnSpc>
                <a:spcPct val="115000"/>
              </a:lnSpc>
              <a:spcAft>
                <a:spcPts val="1000"/>
              </a:spcAft>
              <a:buFont typeface="+mj-lt"/>
              <a:buAutoNum type="arabicPeriod"/>
            </a:pPr>
            <a:r>
              <a:rPr lang="en-US" sz="1600" dirty="0">
                <a:effectLst/>
                <a:latin typeface="Maiandra GD" panose="020E0502030308020204" pitchFamily="34" charset="0"/>
                <a:ea typeface="Times New Roman" panose="02020603050405020304" pitchFamily="18" charset="0"/>
                <a:cs typeface="Times New Roman" panose="02020603050405020304" pitchFamily="18" charset="0"/>
              </a:rPr>
              <a:t>General damages- These are for the loss whose value cannot be easily ascertained </a:t>
            </a:r>
            <a:r>
              <a:rPr lang="en-US" sz="1600" dirty="0" err="1">
                <a:effectLst/>
                <a:latin typeface="Maiandra GD" panose="020E0502030308020204" pitchFamily="34" charset="0"/>
                <a:ea typeface="Times New Roman" panose="02020603050405020304" pitchFamily="18" charset="0"/>
                <a:cs typeface="Times New Roman" panose="02020603050405020304" pitchFamily="18" charset="0"/>
              </a:rPr>
              <a:t>eg</a:t>
            </a:r>
            <a:r>
              <a:rPr lang="en-US" sz="1600" dirty="0">
                <a:effectLst/>
                <a:latin typeface="Maiandra GD" panose="020E0502030308020204" pitchFamily="34" charset="0"/>
                <a:ea typeface="Times New Roman" panose="02020603050405020304" pitchFamily="18" charset="0"/>
                <a:cs typeface="Times New Roman" panose="02020603050405020304" pitchFamily="18" charset="0"/>
              </a:rPr>
              <a:t> mental suffering</a:t>
            </a:r>
          </a:p>
          <a:p>
            <a:pPr marL="342900" indent="-342900">
              <a:lnSpc>
                <a:spcPct val="115000"/>
              </a:lnSpc>
              <a:spcAft>
                <a:spcPts val="1000"/>
              </a:spcAft>
              <a:buFont typeface="+mj-lt"/>
              <a:buAutoNum type="arabicPeriod"/>
            </a:pPr>
            <a:r>
              <a:rPr lang="en-US" sz="1600" dirty="0">
                <a:effectLst/>
                <a:latin typeface="Maiandra GD" panose="020E0502030308020204" pitchFamily="34" charset="0"/>
                <a:ea typeface="Times New Roman" panose="02020603050405020304" pitchFamily="18" charset="0"/>
                <a:cs typeface="Times New Roman" panose="02020603050405020304" pitchFamily="18" charset="0"/>
              </a:rPr>
              <a:t>Punitive / exemplary damages- Awarded as an example to other people to cater them from doing the same thing.</a:t>
            </a:r>
            <a:endParaRPr lang="en-UG" sz="1600" dirty="0">
              <a:effectLst/>
              <a:latin typeface="Maiandra GD" panose="020E0502030308020204" pitchFamily="34" charset="0"/>
              <a:ea typeface="Calibri" panose="020F0502020204030204" pitchFamily="34" charset="0"/>
              <a:cs typeface="Times New Roman" panose="02020603050405020304" pitchFamily="18" charset="0"/>
            </a:endParaRPr>
          </a:p>
          <a:p>
            <a:endParaRPr lang="en-UG" sz="1600" dirty="0">
              <a:latin typeface="Maiandra GD" panose="020E0502030308020204" pitchFamily="34" charset="0"/>
            </a:endParaRPr>
          </a:p>
        </p:txBody>
      </p:sp>
    </p:spTree>
    <p:extLst>
      <p:ext uri="{BB962C8B-B14F-4D97-AF65-F5344CB8AC3E}">
        <p14:creationId xmlns:p14="http://schemas.microsoft.com/office/powerpoint/2010/main" val="15687461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37237-4CFB-000B-AF0D-BC866F83DDE7}"/>
              </a:ext>
            </a:extLst>
          </p:cNvPr>
          <p:cNvSpPr>
            <a:spLocks noGrp="1"/>
          </p:cNvSpPr>
          <p:nvPr>
            <p:ph type="title"/>
          </p:nvPr>
        </p:nvSpPr>
        <p:spPr/>
        <p:txBody>
          <a:bodyPr>
            <a:normAutofit/>
          </a:bodyPr>
          <a:lstStyle/>
          <a:p>
            <a:r>
              <a:rPr lang="en-US" dirty="0">
                <a:latin typeface="Maiandra GD" panose="020E0502030308020204" pitchFamily="34" charset="0"/>
              </a:rPr>
              <a:t>REMEDIES FOR BREACH OF CONTRACT</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3BE80148-502B-5B53-7DDA-C5AACB31CD78}"/>
              </a:ext>
            </a:extLst>
          </p:cNvPr>
          <p:cNvSpPr>
            <a:spLocks noGrp="1"/>
          </p:cNvSpPr>
          <p:nvPr>
            <p:ph idx="1"/>
          </p:nvPr>
        </p:nvSpPr>
        <p:spPr/>
        <p:txBody>
          <a:bodyPr/>
          <a:lstStyle/>
          <a:p>
            <a:r>
              <a:rPr lang="en-US" dirty="0">
                <a:effectLst/>
                <a:latin typeface="Maiandra GD" panose="020E0502030308020204" pitchFamily="34" charset="0"/>
                <a:ea typeface="Times New Roman" panose="02020603050405020304" pitchFamily="18" charset="0"/>
                <a:cs typeface="Times New Roman" panose="02020603050405020304" pitchFamily="18" charset="0"/>
              </a:rPr>
              <a:t>Specific performance- an order compelling the defendant to comply or fulfill his obligations under a contract. This is awarded where damages are not appropriate and it must not cause hardship on a party.</a:t>
            </a:r>
          </a:p>
          <a:p>
            <a:endParaRPr lang="en-US" dirty="0">
              <a:effectLst/>
              <a:latin typeface="Maiandra GD" panose="020E0502030308020204" pitchFamily="34" charset="0"/>
              <a:ea typeface="Times New Roman" panose="02020603050405020304" pitchFamily="18" charset="0"/>
              <a:cs typeface="Times New Roman" panose="02020603050405020304" pitchFamily="18" charset="0"/>
            </a:endParaRPr>
          </a:p>
          <a:p>
            <a:r>
              <a:rPr lang="en-US" dirty="0">
                <a:effectLst/>
                <a:latin typeface="Maiandra GD" panose="020E0502030308020204" pitchFamily="34" charset="0"/>
                <a:ea typeface="Times New Roman" panose="02020603050405020304" pitchFamily="18" charset="0"/>
                <a:cs typeface="Times New Roman" panose="02020603050405020304" pitchFamily="18" charset="0"/>
              </a:rPr>
              <a:t>Injunction- Order to the defendant to restrain from breaching the contract</a:t>
            </a:r>
            <a:endParaRPr lang="en-UG" dirty="0">
              <a:effectLst/>
              <a:latin typeface="Maiandra GD" panose="020E0502030308020204" pitchFamily="34" charset="0"/>
              <a:ea typeface="Calibri" panose="020F0502020204030204" pitchFamily="34" charset="0"/>
              <a:cs typeface="Times New Roman" panose="02020603050405020304" pitchFamily="18" charset="0"/>
            </a:endParaRPr>
          </a:p>
          <a:p>
            <a:endParaRPr lang="en-UG" dirty="0">
              <a:latin typeface="Maiandra GD" panose="020E0502030308020204" pitchFamily="34" charset="0"/>
            </a:endParaRPr>
          </a:p>
        </p:txBody>
      </p:sp>
    </p:spTree>
    <p:extLst>
      <p:ext uri="{BB962C8B-B14F-4D97-AF65-F5344CB8AC3E}">
        <p14:creationId xmlns:p14="http://schemas.microsoft.com/office/powerpoint/2010/main" val="60954460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B1CBB-978A-32B0-B6F8-88A528199E8F}"/>
              </a:ext>
            </a:extLst>
          </p:cNvPr>
          <p:cNvSpPr>
            <a:spLocks noGrp="1"/>
          </p:cNvSpPr>
          <p:nvPr>
            <p:ph type="title"/>
          </p:nvPr>
        </p:nvSpPr>
        <p:spPr/>
        <p:txBody>
          <a:bodyPr/>
          <a:lstStyle/>
          <a:p>
            <a:r>
              <a:rPr lang="en-US" dirty="0">
                <a:latin typeface="Maiandra GD" panose="020E0502030308020204" pitchFamily="34" charset="0"/>
              </a:rPr>
              <a:t>LAW OF AGENCY</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4B9ED2D5-8064-F3A0-84B1-DD0771D7C948}"/>
              </a:ext>
            </a:extLst>
          </p:cNvPr>
          <p:cNvSpPr>
            <a:spLocks noGrp="1"/>
          </p:cNvSpPr>
          <p:nvPr>
            <p:ph idx="1"/>
          </p:nvPr>
        </p:nvSpPr>
        <p:spPr>
          <a:xfrm>
            <a:off x="1025236" y="2666999"/>
            <a:ext cx="10477787" cy="2901463"/>
          </a:xfrm>
        </p:spPr>
        <p:txBody>
          <a:bodyPr>
            <a:normAutofit/>
          </a:bodyPr>
          <a:lstStyle/>
          <a:p>
            <a:pPr marL="742950" lvl="1" indent="-285750" algn="just">
              <a:buSzPts val="1200"/>
              <a:buFont typeface="Symbol" panose="05050102010706020507" pitchFamily="18" charset="2"/>
              <a:buChar char=""/>
              <a:tabLst>
                <a:tab pos="520700" algn="l"/>
                <a:tab pos="521335" algn="l"/>
                <a:tab pos="2340610" algn="l"/>
                <a:tab pos="6570980" algn="l"/>
              </a:tabLst>
            </a:pPr>
            <a:r>
              <a:rPr lang="en-US" dirty="0">
                <a:effectLst/>
                <a:latin typeface="Maiandra GD" panose="020E0502030308020204" pitchFamily="34" charset="0"/>
                <a:ea typeface="Symbol" panose="05050102010706020507" pitchFamily="18" charset="2"/>
                <a:cs typeface="Symbol" panose="05050102010706020507" pitchFamily="18" charset="2"/>
              </a:rPr>
              <a:t>TheConstitutionoftheRepublicofUganda,1995asamended</a:t>
            </a:r>
            <a:endParaRPr lang="en-UG" dirty="0">
              <a:effectLst/>
              <a:latin typeface="Maiandra GD" panose="020E0502030308020204" pitchFamily="34" charset="0"/>
              <a:ea typeface="Symbol" panose="05050102010706020507" pitchFamily="18" charset="2"/>
              <a:cs typeface="Symbol" panose="05050102010706020507" pitchFamily="18" charset="2"/>
            </a:endParaRPr>
          </a:p>
          <a:p>
            <a:pPr marL="742950" lvl="1" indent="-285750" algn="just">
              <a:spcBef>
                <a:spcPts val="15"/>
              </a:spcBef>
              <a:spcAft>
                <a:spcPts val="0"/>
              </a:spcAft>
              <a:buSzPts val="1200"/>
              <a:buFont typeface="Symbol" panose="05050102010706020507" pitchFamily="18" charset="2"/>
              <a:buChar char=""/>
              <a:tabLst>
                <a:tab pos="520700" algn="l"/>
                <a:tab pos="521335" algn="l"/>
                <a:tab pos="2340610" algn="l"/>
                <a:tab pos="6570980" algn="l"/>
              </a:tabLst>
            </a:pPr>
            <a:r>
              <a:rPr lang="en-US" dirty="0">
                <a:effectLst/>
                <a:latin typeface="Maiandra GD" panose="020E0502030308020204" pitchFamily="34" charset="0"/>
                <a:ea typeface="Symbol" panose="05050102010706020507" pitchFamily="18" charset="2"/>
                <a:cs typeface="Symbol" panose="05050102010706020507" pitchFamily="18" charset="2"/>
              </a:rPr>
              <a:t>TheContractsActNo.7of2010</a:t>
            </a:r>
            <a:endParaRPr lang="en-UG" dirty="0">
              <a:effectLst/>
              <a:latin typeface="Maiandra GD" panose="020E0502030308020204" pitchFamily="34" charset="0"/>
              <a:ea typeface="Symbol" panose="05050102010706020507" pitchFamily="18" charset="2"/>
              <a:cs typeface="Symbol" panose="05050102010706020507" pitchFamily="18" charset="2"/>
            </a:endParaRPr>
          </a:p>
          <a:p>
            <a:pPr marL="742950" lvl="1" indent="-285750" algn="just">
              <a:buSzPts val="1200"/>
              <a:buFont typeface="Symbol" panose="05050102010706020507" pitchFamily="18" charset="2"/>
              <a:buChar char=""/>
              <a:tabLst>
                <a:tab pos="520700" algn="l"/>
                <a:tab pos="521335" algn="l"/>
                <a:tab pos="2340610" algn="l"/>
                <a:tab pos="6570980" algn="l"/>
              </a:tabLst>
            </a:pPr>
            <a:r>
              <a:rPr lang="en-US" dirty="0">
                <a:effectLst/>
                <a:latin typeface="Maiandra GD" panose="020E0502030308020204" pitchFamily="34" charset="0"/>
                <a:ea typeface="Symbol" panose="05050102010706020507" pitchFamily="18" charset="2"/>
                <a:cs typeface="Symbol" panose="05050102010706020507" pitchFamily="18" charset="2"/>
              </a:rPr>
              <a:t>TheCompaniesActNo.1of2012</a:t>
            </a:r>
          </a:p>
          <a:p>
            <a:pPr marL="742950" lvl="1" indent="-285750" algn="just">
              <a:buSzPts val="1200"/>
              <a:buFont typeface="Symbol" panose="05050102010706020507" pitchFamily="18" charset="2"/>
              <a:buChar char=""/>
              <a:tabLst>
                <a:tab pos="520700" algn="l"/>
                <a:tab pos="521335" algn="l"/>
                <a:tab pos="2340610" algn="l"/>
                <a:tab pos="6570980" algn="l"/>
              </a:tabLst>
            </a:pPr>
            <a:r>
              <a:rPr lang="en-US" dirty="0">
                <a:effectLst/>
                <a:latin typeface="Maiandra GD" panose="020E0502030308020204" pitchFamily="34" charset="0"/>
                <a:ea typeface="Symbol" panose="05050102010706020507" pitchFamily="18" charset="2"/>
                <a:cs typeface="Symbol" panose="05050102010706020507" pitchFamily="18" charset="2"/>
              </a:rPr>
              <a:t>Contract law in Uganda by D. K </a:t>
            </a:r>
            <a:r>
              <a:rPr lang="en-US" dirty="0" err="1">
                <a:effectLst/>
                <a:latin typeface="Maiandra GD" panose="020E0502030308020204" pitchFamily="34" charset="0"/>
                <a:ea typeface="Symbol" panose="05050102010706020507" pitchFamily="18" charset="2"/>
                <a:cs typeface="Symbol" panose="05050102010706020507" pitchFamily="18" charset="2"/>
              </a:rPr>
              <a:t>Bakibinga</a:t>
            </a:r>
            <a:endParaRPr lang="en-UG" dirty="0">
              <a:effectLst/>
              <a:latin typeface="Maiandra GD" panose="020E0502030308020204" pitchFamily="34" charset="0"/>
              <a:ea typeface="Symbol" panose="05050102010706020507" pitchFamily="18" charset="2"/>
              <a:cs typeface="Symbol" panose="05050102010706020507" pitchFamily="18" charset="2"/>
            </a:endParaRPr>
          </a:p>
          <a:p>
            <a:pPr marL="742950" lvl="1" indent="-285750" algn="just">
              <a:buSzPts val="1200"/>
              <a:buFont typeface="Symbol" panose="05050102010706020507" pitchFamily="18" charset="2"/>
              <a:buChar char=""/>
              <a:tabLst>
                <a:tab pos="520700" algn="l"/>
                <a:tab pos="521335" algn="l"/>
                <a:tab pos="2340610" algn="l"/>
                <a:tab pos="6570980" algn="l"/>
              </a:tabLst>
            </a:pPr>
            <a:r>
              <a:rPr lang="en-US" dirty="0">
                <a:effectLst/>
                <a:latin typeface="Maiandra GD" panose="020E0502030308020204" pitchFamily="34" charset="0"/>
                <a:ea typeface="Symbol" panose="05050102010706020507" pitchFamily="18" charset="2"/>
                <a:cs typeface="Symbol" panose="05050102010706020507" pitchFamily="18" charset="2"/>
              </a:rPr>
              <a:t>Common law &amp; Equity</a:t>
            </a:r>
            <a:endParaRPr lang="en-UG" dirty="0">
              <a:effectLst/>
              <a:latin typeface="Maiandra GD" panose="020E0502030308020204" pitchFamily="34" charset="0"/>
              <a:ea typeface="Symbol" panose="05050102010706020507" pitchFamily="18" charset="2"/>
              <a:cs typeface="Symbol" panose="05050102010706020507" pitchFamily="18" charset="2"/>
            </a:endParaRPr>
          </a:p>
          <a:p>
            <a:pPr marL="742950" lvl="1" indent="-285750" algn="just">
              <a:spcBef>
                <a:spcPts val="15"/>
              </a:spcBef>
              <a:spcAft>
                <a:spcPts val="0"/>
              </a:spcAft>
              <a:buSzPts val="1200"/>
              <a:buFont typeface="Symbol" panose="05050102010706020507" pitchFamily="18" charset="2"/>
              <a:buChar char=""/>
              <a:tabLst>
                <a:tab pos="520700" algn="l"/>
                <a:tab pos="521335" algn="l"/>
                <a:tab pos="2340610" algn="l"/>
                <a:tab pos="6570980" algn="l"/>
              </a:tabLst>
            </a:pPr>
            <a:r>
              <a:rPr lang="en-US" dirty="0">
                <a:effectLst/>
                <a:latin typeface="Maiandra GD" panose="020E0502030308020204" pitchFamily="34" charset="0"/>
                <a:ea typeface="Symbol" panose="05050102010706020507" pitchFamily="18" charset="2"/>
                <a:cs typeface="Symbol" panose="05050102010706020507" pitchFamily="18" charset="2"/>
              </a:rPr>
              <a:t>Caselaw</a:t>
            </a:r>
            <a:endParaRPr lang="en-UG" dirty="0">
              <a:effectLst/>
              <a:latin typeface="Maiandra GD" panose="020E0502030308020204" pitchFamily="34" charset="0"/>
              <a:ea typeface="Symbol" panose="05050102010706020507" pitchFamily="18" charset="2"/>
              <a:cs typeface="Symbol" panose="05050102010706020507" pitchFamily="18" charset="2"/>
            </a:endParaRPr>
          </a:p>
          <a:p>
            <a:pPr marL="0" indent="0">
              <a:buNone/>
            </a:pPr>
            <a:endParaRPr lang="en-UG" sz="2000" dirty="0">
              <a:latin typeface="Maiandra GD" panose="020E0502030308020204" pitchFamily="34" charset="0"/>
            </a:endParaRPr>
          </a:p>
        </p:txBody>
      </p:sp>
    </p:spTree>
    <p:extLst>
      <p:ext uri="{BB962C8B-B14F-4D97-AF65-F5344CB8AC3E}">
        <p14:creationId xmlns:p14="http://schemas.microsoft.com/office/powerpoint/2010/main" val="235560217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768CBF-7A4C-4B25-4A2F-9A9E2BED4B4C}"/>
              </a:ext>
            </a:extLst>
          </p:cNvPr>
          <p:cNvSpPr>
            <a:spLocks noGrp="1"/>
          </p:cNvSpPr>
          <p:nvPr>
            <p:ph type="title"/>
          </p:nvPr>
        </p:nvSpPr>
        <p:spPr/>
        <p:txBody>
          <a:bodyPr>
            <a:normAutofit/>
          </a:bodyPr>
          <a:lstStyle/>
          <a:p>
            <a:pPr algn="l"/>
            <a:r>
              <a:rPr lang="en-US" dirty="0">
                <a:latin typeface="Maiandra GD" panose="020E0502030308020204" pitchFamily="34" charset="0"/>
              </a:rPr>
              <a:t>OBJECTIVE OF THE LAW OF AGENCY</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D46FA446-2D0A-EAEE-992D-C6D173B21A3C}"/>
              </a:ext>
            </a:extLst>
          </p:cNvPr>
          <p:cNvSpPr>
            <a:spLocks noGrp="1"/>
          </p:cNvSpPr>
          <p:nvPr>
            <p:ph idx="1"/>
          </p:nvPr>
        </p:nvSpPr>
        <p:spPr>
          <a:xfrm>
            <a:off x="1484310" y="2536723"/>
            <a:ext cx="10018713" cy="3254477"/>
          </a:xfrm>
        </p:spPr>
        <p:txBody>
          <a:bodyPr>
            <a:normAutofit/>
          </a:bodyPr>
          <a:lstStyle/>
          <a:p>
            <a:pPr marL="342900" lvl="0" indent="-342900" algn="just">
              <a:spcBef>
                <a:spcPts val="520"/>
              </a:spcBef>
              <a:spcAft>
                <a:spcPts val="0"/>
              </a:spcAft>
              <a:buSzPts val="1200"/>
              <a:buFont typeface="Arial" panose="020B0604020202020204" pitchFamily="34" charset="0"/>
              <a:buAutoNum type="arabicPeriod"/>
              <a:tabLst>
                <a:tab pos="291465" algn="l"/>
                <a:tab pos="2340610" algn="l"/>
                <a:tab pos="6570980" algn="l"/>
              </a:tabLst>
            </a:pPr>
            <a:r>
              <a:rPr lang="en-US" dirty="0">
                <a:effectLst/>
                <a:latin typeface="Maiandra GD" panose="020E0502030308020204" pitchFamily="34" charset="0"/>
                <a:ea typeface="Arial" panose="020B0604020202020204" pitchFamily="34" charset="0"/>
              </a:rPr>
              <a:t>Define agency, an agent and a principal</a:t>
            </a:r>
            <a:endParaRPr lang="en-UG" dirty="0">
              <a:effectLst/>
              <a:latin typeface="Maiandra GD" panose="020E0502030308020204" pitchFamily="34" charset="0"/>
              <a:ea typeface="Arial" panose="020B0604020202020204" pitchFamily="34" charset="0"/>
            </a:endParaRPr>
          </a:p>
          <a:p>
            <a:pPr marL="342900" lvl="0" indent="-342900" algn="just">
              <a:spcBef>
                <a:spcPts val="45"/>
              </a:spcBef>
              <a:spcAft>
                <a:spcPts val="0"/>
              </a:spcAft>
              <a:buSzPts val="1200"/>
              <a:buFont typeface="Arial" panose="020B0604020202020204" pitchFamily="34" charset="0"/>
              <a:buAutoNum type="arabicPeriod"/>
              <a:tabLst>
                <a:tab pos="291465" algn="l"/>
                <a:tab pos="2340610" algn="l"/>
                <a:tab pos="6570980" algn="l"/>
              </a:tabLst>
            </a:pPr>
            <a:r>
              <a:rPr lang="en-US" dirty="0">
                <a:effectLst/>
                <a:latin typeface="Maiandra GD" panose="020E0502030308020204" pitchFamily="34" charset="0"/>
                <a:ea typeface="Arial" panose="020B0604020202020204" pitchFamily="34" charset="0"/>
              </a:rPr>
              <a:t>What is the purpose of creating an agency relationship?</a:t>
            </a:r>
            <a:endParaRPr lang="en-UG" dirty="0">
              <a:effectLst/>
              <a:latin typeface="Maiandra GD" panose="020E0502030308020204" pitchFamily="34" charset="0"/>
              <a:ea typeface="Arial" panose="020B0604020202020204" pitchFamily="34" charset="0"/>
            </a:endParaRPr>
          </a:p>
          <a:p>
            <a:pPr marL="342900" lvl="0" indent="-342900" algn="just">
              <a:spcBef>
                <a:spcPts val="60"/>
              </a:spcBef>
              <a:spcAft>
                <a:spcPts val="0"/>
              </a:spcAft>
              <a:buSzPts val="1200"/>
              <a:buFont typeface="Arial" panose="020B0604020202020204" pitchFamily="34" charset="0"/>
              <a:buAutoNum type="arabicPeriod"/>
              <a:tabLst>
                <a:tab pos="291465" algn="l"/>
                <a:tab pos="2340610" algn="l"/>
                <a:tab pos="6570980" algn="l"/>
              </a:tabLst>
            </a:pPr>
            <a:r>
              <a:rPr lang="en-US" dirty="0">
                <a:effectLst/>
                <a:latin typeface="Maiandra GD" panose="020E0502030308020204" pitchFamily="34" charset="0"/>
                <a:ea typeface="Arial" panose="020B0604020202020204" pitchFamily="34" charset="0"/>
              </a:rPr>
              <a:t>Who can appoint and be appointed an agent</a:t>
            </a:r>
            <a:endParaRPr lang="en-UG" dirty="0">
              <a:effectLst/>
              <a:latin typeface="Maiandra GD" panose="020E0502030308020204" pitchFamily="34" charset="0"/>
              <a:ea typeface="Arial" panose="020B0604020202020204" pitchFamily="34" charset="0"/>
            </a:endParaRPr>
          </a:p>
          <a:p>
            <a:pPr marL="342900" lvl="0" indent="-342900" algn="just">
              <a:spcBef>
                <a:spcPts val="45"/>
              </a:spcBef>
              <a:spcAft>
                <a:spcPts val="0"/>
              </a:spcAft>
              <a:buSzPts val="1200"/>
              <a:buFont typeface="Arial" panose="020B0604020202020204" pitchFamily="34" charset="0"/>
              <a:buAutoNum type="arabicPeriod"/>
              <a:tabLst>
                <a:tab pos="291465" algn="l"/>
                <a:tab pos="2340610" algn="l"/>
                <a:tab pos="6570980" algn="l"/>
              </a:tabLst>
            </a:pPr>
            <a:r>
              <a:rPr lang="en-US" dirty="0">
                <a:effectLst/>
                <a:latin typeface="Maiandra GD" panose="020E0502030308020204" pitchFamily="34" charset="0"/>
                <a:ea typeface="Arial" panose="020B0604020202020204" pitchFamily="34" charset="0"/>
              </a:rPr>
              <a:t>Explain the different kinds of principals</a:t>
            </a:r>
            <a:endParaRPr lang="en-UG" dirty="0">
              <a:effectLst/>
              <a:latin typeface="Maiandra GD" panose="020E0502030308020204" pitchFamily="34" charset="0"/>
              <a:ea typeface="Arial" panose="020B0604020202020204" pitchFamily="34" charset="0"/>
            </a:endParaRPr>
          </a:p>
          <a:p>
            <a:pPr marL="342900" lvl="0" indent="-342900" algn="just">
              <a:spcBef>
                <a:spcPts val="55"/>
              </a:spcBef>
              <a:spcAft>
                <a:spcPts val="0"/>
              </a:spcAft>
              <a:buSzPts val="1200"/>
              <a:buFont typeface="Arial" panose="020B0604020202020204" pitchFamily="34" charset="0"/>
              <a:buAutoNum type="arabicPeriod"/>
              <a:tabLst>
                <a:tab pos="291465" algn="l"/>
                <a:tab pos="2340610" algn="l"/>
                <a:tab pos="6570980" algn="l"/>
              </a:tabLst>
            </a:pPr>
            <a:r>
              <a:rPr lang="en-US" dirty="0">
                <a:effectLst/>
                <a:latin typeface="Maiandra GD" panose="020E0502030308020204" pitchFamily="34" charset="0"/>
                <a:ea typeface="Arial" panose="020B0604020202020204" pitchFamily="34" charset="0"/>
              </a:rPr>
              <a:t>Explain the different kinds of agents</a:t>
            </a:r>
            <a:endParaRPr lang="en-UG" dirty="0">
              <a:effectLst/>
              <a:latin typeface="Maiandra GD" panose="020E0502030308020204" pitchFamily="34" charset="0"/>
              <a:ea typeface="Arial" panose="020B0604020202020204" pitchFamily="34" charset="0"/>
            </a:endParaRPr>
          </a:p>
          <a:p>
            <a:pPr marL="342900" lvl="0" indent="-342900" algn="just">
              <a:spcBef>
                <a:spcPts val="45"/>
              </a:spcBef>
              <a:spcAft>
                <a:spcPts val="0"/>
              </a:spcAft>
              <a:buSzPts val="1200"/>
              <a:buFont typeface="Arial" panose="020B0604020202020204" pitchFamily="34" charset="0"/>
              <a:buAutoNum type="arabicPeriod"/>
              <a:tabLst>
                <a:tab pos="291465" algn="l"/>
                <a:tab pos="2340610" algn="l"/>
                <a:tab pos="6570980" algn="l"/>
              </a:tabLst>
            </a:pPr>
            <a:r>
              <a:rPr lang="en-US" dirty="0">
                <a:effectLst/>
                <a:latin typeface="Maiandra GD" panose="020E0502030308020204" pitchFamily="34" charset="0"/>
                <a:ea typeface="Arial" panose="020B0604020202020204" pitchFamily="34" charset="0"/>
              </a:rPr>
              <a:t>Explain the different kinds of mercantile  agents</a:t>
            </a:r>
            <a:endParaRPr lang="en-UG" dirty="0">
              <a:effectLst/>
              <a:latin typeface="Maiandra GD" panose="020E0502030308020204" pitchFamily="34" charset="0"/>
              <a:ea typeface="Arial" panose="020B0604020202020204" pitchFamily="34" charset="0"/>
            </a:endParaRPr>
          </a:p>
          <a:p>
            <a:pPr marL="0" indent="0">
              <a:buNone/>
            </a:pPr>
            <a:endParaRPr lang="en-UG" dirty="0">
              <a:latin typeface="Maiandra GD" panose="020E0502030308020204" pitchFamily="34" charset="0"/>
            </a:endParaRPr>
          </a:p>
        </p:txBody>
      </p:sp>
    </p:spTree>
    <p:extLst>
      <p:ext uri="{BB962C8B-B14F-4D97-AF65-F5344CB8AC3E}">
        <p14:creationId xmlns:p14="http://schemas.microsoft.com/office/powerpoint/2010/main" val="226381374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80FCB-C4A2-4786-AC99-956952E32F32}"/>
              </a:ext>
            </a:extLst>
          </p:cNvPr>
          <p:cNvSpPr>
            <a:spLocks noGrp="1"/>
          </p:cNvSpPr>
          <p:nvPr>
            <p:ph type="title"/>
          </p:nvPr>
        </p:nvSpPr>
        <p:spPr/>
        <p:txBody>
          <a:bodyPr/>
          <a:lstStyle/>
          <a:p>
            <a:pPr algn="l"/>
            <a:r>
              <a:rPr lang="en-US" b="1" dirty="0">
                <a:latin typeface="Maiandra GD" panose="020E0502030308020204" pitchFamily="34" charset="0"/>
              </a:rPr>
              <a:t>DEFINITION</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77E888DF-1C82-7D7C-7FE0-4B204910CEB7}"/>
              </a:ext>
            </a:extLst>
          </p:cNvPr>
          <p:cNvSpPr>
            <a:spLocks noGrp="1"/>
          </p:cNvSpPr>
          <p:nvPr>
            <p:ph idx="1"/>
          </p:nvPr>
        </p:nvSpPr>
        <p:spPr/>
        <p:txBody>
          <a:bodyPr/>
          <a:lstStyle/>
          <a:p>
            <a:pPr algn="just"/>
            <a:r>
              <a:rPr lang="en-US" sz="2400" b="1" dirty="0">
                <a:effectLst/>
                <a:latin typeface="Maiandra GD" panose="020E0502030308020204" pitchFamily="34" charset="0"/>
                <a:ea typeface="Arial" panose="020B0604020202020204" pitchFamily="34" charset="0"/>
              </a:rPr>
              <a:t>Agency </a:t>
            </a:r>
            <a:r>
              <a:rPr lang="en-US" sz="2400" dirty="0">
                <a:effectLst/>
                <a:latin typeface="Maiandra GD" panose="020E0502030308020204" pitchFamily="34" charset="0"/>
                <a:ea typeface="Arial" panose="020B0604020202020204" pitchFamily="34" charset="0"/>
              </a:rPr>
              <a:t>may be defined as the relationship which exists when every one person (called the agent) acts on behalf of another person (the principal). Where such relationship exists, the acts of the agent are said to be the acts of the principal, therefore in case of any liability arising from such acts, the principal will be liable.</a:t>
            </a:r>
            <a:endParaRPr lang="en-UG" sz="2400" dirty="0">
              <a:effectLst/>
              <a:latin typeface="Maiandra GD" panose="020E0502030308020204" pitchFamily="34" charset="0"/>
              <a:ea typeface="Arial" panose="020B0604020202020204" pitchFamily="34" charset="0"/>
            </a:endParaRPr>
          </a:p>
          <a:p>
            <a:pPr algn="just"/>
            <a:endParaRPr lang="en-UG" dirty="0">
              <a:latin typeface="Maiandra GD" panose="020E0502030308020204" pitchFamily="34" charset="0"/>
            </a:endParaRPr>
          </a:p>
        </p:txBody>
      </p:sp>
    </p:spTree>
    <p:extLst>
      <p:ext uri="{BB962C8B-B14F-4D97-AF65-F5344CB8AC3E}">
        <p14:creationId xmlns:p14="http://schemas.microsoft.com/office/powerpoint/2010/main" val="86325517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2E7E2-BA00-B2FD-4B26-ED2107FEB311}"/>
              </a:ext>
            </a:extLst>
          </p:cNvPr>
          <p:cNvSpPr>
            <a:spLocks noGrp="1"/>
          </p:cNvSpPr>
          <p:nvPr>
            <p:ph type="title"/>
          </p:nvPr>
        </p:nvSpPr>
        <p:spPr/>
        <p:txBody>
          <a:bodyPr/>
          <a:lstStyle/>
          <a:p>
            <a:pPr algn="l"/>
            <a:r>
              <a:rPr lang="en-US" b="1" dirty="0">
                <a:latin typeface="Maiandra GD" panose="020E0502030308020204" pitchFamily="34" charset="0"/>
              </a:rPr>
              <a:t>MANDATE:</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FD4813E3-CE31-9961-48FC-179ECB5BC96E}"/>
              </a:ext>
            </a:extLst>
          </p:cNvPr>
          <p:cNvSpPr>
            <a:spLocks noGrp="1"/>
          </p:cNvSpPr>
          <p:nvPr>
            <p:ph idx="1"/>
          </p:nvPr>
        </p:nvSpPr>
        <p:spPr/>
        <p:txBody>
          <a:bodyPr>
            <a:normAutofit/>
          </a:bodyPr>
          <a:lstStyle/>
          <a:p>
            <a:pPr marL="0" indent="0">
              <a:buNone/>
            </a:pPr>
            <a:r>
              <a:rPr lang="en-US" sz="2800" dirty="0">
                <a:effectLst/>
                <a:latin typeface="Maiandra GD" panose="020E0502030308020204" pitchFamily="34" charset="0"/>
                <a:ea typeface="Arial" panose="020B0604020202020204" pitchFamily="34" charset="0"/>
              </a:rPr>
              <a:t>Any person with legal capacity to enter into a contract can appoint or be appointed as an agent. </a:t>
            </a:r>
          </a:p>
          <a:p>
            <a:pPr marL="0" indent="0">
              <a:buNone/>
            </a:pPr>
            <a:r>
              <a:rPr lang="en-US" sz="2800" b="1" dirty="0">
                <a:effectLst/>
                <a:latin typeface="Maiandra GD" panose="020E0502030308020204" pitchFamily="34" charset="0"/>
                <a:ea typeface="Arial" panose="020B0604020202020204" pitchFamily="34" charset="0"/>
              </a:rPr>
              <a:t>Section 119 Contract Act </a:t>
            </a:r>
            <a:r>
              <a:rPr lang="en-US" sz="2800" dirty="0">
                <a:effectLst/>
                <a:latin typeface="Maiandra GD" panose="020E0502030308020204" pitchFamily="34" charset="0"/>
                <a:ea typeface="Arial" panose="020B0604020202020204" pitchFamily="34" charset="0"/>
              </a:rPr>
              <a:t>provides that a person may employ an agent, where that person is eighteen years or more, is of sound mind and is not disqualified from appointing an agent by any law to which that person is subject.</a:t>
            </a:r>
            <a:endParaRPr lang="en-UG" sz="2800" dirty="0">
              <a:effectLst/>
              <a:latin typeface="Maiandra GD" panose="020E0502030308020204" pitchFamily="34" charset="0"/>
              <a:ea typeface="Arial" panose="020B0604020202020204" pitchFamily="34" charset="0"/>
            </a:endParaRPr>
          </a:p>
          <a:p>
            <a:endParaRPr lang="en-UG" sz="2800" dirty="0">
              <a:latin typeface="Maiandra GD" panose="020E0502030308020204" pitchFamily="34" charset="0"/>
            </a:endParaRPr>
          </a:p>
        </p:txBody>
      </p:sp>
    </p:spTree>
    <p:extLst>
      <p:ext uri="{BB962C8B-B14F-4D97-AF65-F5344CB8AC3E}">
        <p14:creationId xmlns:p14="http://schemas.microsoft.com/office/powerpoint/2010/main" val="426607245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79031-CAA0-C6BC-8451-8415D4638425}"/>
              </a:ext>
            </a:extLst>
          </p:cNvPr>
          <p:cNvSpPr>
            <a:spLocks noGrp="1"/>
          </p:cNvSpPr>
          <p:nvPr>
            <p:ph type="title"/>
          </p:nvPr>
        </p:nvSpPr>
        <p:spPr/>
        <p:txBody>
          <a:bodyPr/>
          <a:lstStyle/>
          <a:p>
            <a:r>
              <a:rPr lang="en-US" dirty="0">
                <a:latin typeface="Maiandra GD" panose="020E0502030308020204" pitchFamily="34" charset="0"/>
              </a:rPr>
              <a:t>Functions of Business Law:</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C6737634-7026-9623-A168-9BDC1A8B970F}"/>
              </a:ext>
            </a:extLst>
          </p:cNvPr>
          <p:cNvSpPr>
            <a:spLocks noGrp="1"/>
          </p:cNvSpPr>
          <p:nvPr>
            <p:ph idx="1"/>
          </p:nvPr>
        </p:nvSpPr>
        <p:spPr>
          <a:xfrm>
            <a:off x="1191490" y="2078181"/>
            <a:ext cx="10113819" cy="3963181"/>
          </a:xfrm>
        </p:spPr>
        <p:txBody>
          <a:bodyPr>
            <a:normAutofit/>
          </a:bodyPr>
          <a:lstStyle/>
          <a:p>
            <a:pPr marL="457200" indent="-457200" algn="l">
              <a:buFont typeface="+mj-lt"/>
              <a:buAutoNum type="alphaLcParenR"/>
            </a:pPr>
            <a:r>
              <a:rPr lang="en-US" dirty="0">
                <a:solidFill>
                  <a:schemeClr val="tx1"/>
                </a:solidFill>
                <a:latin typeface="Maiandra GD" panose="020E0502030308020204" pitchFamily="34" charset="0"/>
              </a:rPr>
              <a:t>L</a:t>
            </a:r>
            <a:r>
              <a:rPr lang="en-US" b="0" i="0" dirty="0">
                <a:solidFill>
                  <a:schemeClr val="tx1"/>
                </a:solidFill>
                <a:effectLst/>
                <a:latin typeface="Maiandra GD" panose="020E0502030308020204" pitchFamily="34" charset="0"/>
              </a:rPr>
              <a:t>egal basics such as ethics, court system structure, substantive law, and procedural law are / remain foundational.</a:t>
            </a:r>
          </a:p>
          <a:p>
            <a:pPr marL="457200" indent="-457200" algn="l">
              <a:buFont typeface="+mj-lt"/>
              <a:buAutoNum type="alphaLcParenR"/>
            </a:pPr>
            <a:r>
              <a:rPr lang="en-US" b="0" i="0" dirty="0">
                <a:solidFill>
                  <a:schemeClr val="tx1"/>
                </a:solidFill>
                <a:effectLst/>
                <a:latin typeface="Maiandra GD" panose="020E0502030308020204" pitchFamily="34" charset="0"/>
              </a:rPr>
              <a:t>Contract law includes drafting, rights assignment, work delegation, transactions, agreements, breach of contract, and remedies for a breach. The Uniform Commercial Code (UCC) is part of contract law governing sales.</a:t>
            </a:r>
          </a:p>
          <a:p>
            <a:pPr marL="457200" indent="-457200" algn="l">
              <a:buFont typeface="+mj-lt"/>
              <a:buAutoNum type="alphaLcParenR"/>
            </a:pPr>
            <a:r>
              <a:rPr lang="en-US" b="0" i="0" dirty="0">
                <a:solidFill>
                  <a:schemeClr val="tx1"/>
                </a:solidFill>
                <a:effectLst/>
                <a:latin typeface="Maiandra GD" panose="020E0502030308020204" pitchFamily="34" charset="0"/>
              </a:rPr>
              <a:t>Intellectual Property laws including trademarks and patents, prevents others from profiting from your ideas and creations.</a:t>
            </a:r>
          </a:p>
          <a:p>
            <a:pPr marL="457200" indent="-457200" algn="l">
              <a:buFont typeface="+mj-lt"/>
              <a:buAutoNum type="alphaLcParenR"/>
            </a:pPr>
            <a:r>
              <a:rPr lang="en-US" b="0" i="0" dirty="0">
                <a:solidFill>
                  <a:schemeClr val="tx1"/>
                </a:solidFill>
                <a:effectLst/>
                <a:latin typeface="Maiandra GD" panose="020E0502030308020204" pitchFamily="34" charset="0"/>
              </a:rPr>
              <a:t>Corporate law governs the formation of corporations and sale of corporate equities, amongst others.</a:t>
            </a:r>
          </a:p>
        </p:txBody>
      </p:sp>
    </p:spTree>
    <p:extLst>
      <p:ext uri="{BB962C8B-B14F-4D97-AF65-F5344CB8AC3E}">
        <p14:creationId xmlns:p14="http://schemas.microsoft.com/office/powerpoint/2010/main" val="58570484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66788-2D98-620D-8ED6-31ED80177EF7}"/>
              </a:ext>
            </a:extLst>
          </p:cNvPr>
          <p:cNvSpPr>
            <a:spLocks noGrp="1"/>
          </p:cNvSpPr>
          <p:nvPr>
            <p:ph type="title"/>
          </p:nvPr>
        </p:nvSpPr>
        <p:spPr/>
        <p:txBody>
          <a:bodyPr/>
          <a:lstStyle/>
          <a:p>
            <a:r>
              <a:rPr lang="en-US" b="1" dirty="0">
                <a:latin typeface="Maiandra GD" panose="020E0502030308020204" pitchFamily="34" charset="0"/>
              </a:rPr>
              <a:t>PURPOSE OF AGENCY</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F2DD04AB-20E3-7FED-507D-F81E5DA4F049}"/>
              </a:ext>
            </a:extLst>
          </p:cNvPr>
          <p:cNvSpPr>
            <a:spLocks noGrp="1"/>
          </p:cNvSpPr>
          <p:nvPr>
            <p:ph idx="1"/>
          </p:nvPr>
        </p:nvSpPr>
        <p:spPr/>
        <p:txBody>
          <a:bodyPr>
            <a:normAutofit lnSpcReduction="10000"/>
          </a:bodyPr>
          <a:lstStyle/>
          <a:p>
            <a:pPr marL="0" indent="0">
              <a:buNone/>
            </a:pP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Agency assists business people to employ agents to perform transactions on their behalf. </a:t>
            </a:r>
          </a:p>
          <a:p>
            <a:pPr marL="0" indent="0" algn="ctr">
              <a:buNone/>
            </a:pPr>
            <a:r>
              <a:rPr lang="en-US" sz="2800" dirty="0">
                <a:latin typeface="Maiandra GD" panose="020E0502030308020204" pitchFamily="34" charset="0"/>
                <a:ea typeface="Times New Roman" panose="02020603050405020304" pitchFamily="18" charset="0"/>
                <a:cs typeface="Times New Roman" panose="02020603050405020304" pitchFamily="18" charset="0"/>
              </a:rPr>
              <a:t>The </a:t>
            </a: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principal is bound by the acts of an agent, hence -</a:t>
            </a:r>
          </a:p>
          <a:p>
            <a:pPr marL="0" indent="0">
              <a:buNone/>
            </a:pPr>
            <a:endParaRPr lang="en-US" sz="2800" dirty="0">
              <a:latin typeface="Maiandra GD" panose="020E0502030308020204" pitchFamily="34" charset="0"/>
              <a:ea typeface="Times New Roman" panose="02020603050405020304" pitchFamily="18" charset="0"/>
              <a:cs typeface="Times New Roman" panose="02020603050405020304" pitchFamily="18" charset="0"/>
            </a:endParaRPr>
          </a:p>
          <a:p>
            <a:pPr marL="0" indent="0">
              <a:buNone/>
            </a:pPr>
            <a:r>
              <a:rPr lang="en-US" sz="2800" dirty="0">
                <a:effectLst/>
                <a:latin typeface="Maiandra GD" panose="020E0502030308020204" pitchFamily="34" charset="0"/>
                <a:ea typeface="Times New Roman" panose="02020603050405020304" pitchFamily="18" charset="0"/>
                <a:cs typeface="Times New Roman" panose="02020603050405020304" pitchFamily="18" charset="0"/>
              </a:rPr>
              <a:t> </a:t>
            </a:r>
            <a:r>
              <a:rPr lang="en-US" sz="2800" i="1" dirty="0">
                <a:effectLst/>
                <a:latin typeface="Maiandra GD" panose="020E0502030308020204" pitchFamily="34" charset="0"/>
                <a:ea typeface="Times New Roman" panose="02020603050405020304" pitchFamily="18" charset="0"/>
                <a:cs typeface="Times New Roman" panose="02020603050405020304" pitchFamily="18" charset="0"/>
              </a:rPr>
              <a:t>“He who does an act through an another does the act himself.”</a:t>
            </a:r>
            <a:endParaRPr lang="en-UG" sz="2800" dirty="0">
              <a:effectLst/>
              <a:latin typeface="Maiandra GD" panose="020E0502030308020204" pitchFamily="34" charset="0"/>
              <a:ea typeface="Times New Roman" panose="02020603050405020304" pitchFamily="18" charset="0"/>
              <a:cs typeface="Times New Roman" panose="02020603050405020304" pitchFamily="18" charset="0"/>
            </a:endParaRPr>
          </a:p>
          <a:p>
            <a:endParaRPr lang="en-UG" sz="2800" dirty="0">
              <a:latin typeface="Maiandra GD" panose="020E0502030308020204" pitchFamily="34" charset="0"/>
            </a:endParaRPr>
          </a:p>
        </p:txBody>
      </p:sp>
    </p:spTree>
    <p:extLst>
      <p:ext uri="{BB962C8B-B14F-4D97-AF65-F5344CB8AC3E}">
        <p14:creationId xmlns:p14="http://schemas.microsoft.com/office/powerpoint/2010/main" val="370337491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11527-4BFF-19C0-3832-5115E288BCC4}"/>
              </a:ext>
            </a:extLst>
          </p:cNvPr>
          <p:cNvSpPr>
            <a:spLocks noGrp="1"/>
          </p:cNvSpPr>
          <p:nvPr>
            <p:ph type="title"/>
          </p:nvPr>
        </p:nvSpPr>
        <p:spPr/>
        <p:txBody>
          <a:bodyPr/>
          <a:lstStyle/>
          <a:p>
            <a:r>
              <a:rPr lang="en-US" b="1" dirty="0">
                <a:latin typeface="Maiandra GD" panose="020E0502030308020204" pitchFamily="34" charset="0"/>
              </a:rPr>
              <a:t>TYPES OF </a:t>
            </a:r>
            <a:r>
              <a:rPr lang="en-US" b="1" dirty="0" err="1">
                <a:latin typeface="Maiandra GD" panose="020E0502030308020204" pitchFamily="34" charset="0"/>
              </a:rPr>
              <a:t>PRInCIPALS</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AE4503D1-57BA-10AB-350D-0EB27B25357C}"/>
              </a:ext>
            </a:extLst>
          </p:cNvPr>
          <p:cNvSpPr>
            <a:spLocks noGrp="1"/>
          </p:cNvSpPr>
          <p:nvPr>
            <p:ph idx="1"/>
          </p:nvPr>
        </p:nvSpPr>
        <p:spPr>
          <a:xfrm>
            <a:off x="1295401" y="2285999"/>
            <a:ext cx="9601196" cy="3589869"/>
          </a:xfrm>
        </p:spPr>
        <p:txBody>
          <a:bodyPr>
            <a:noAutofit/>
          </a:bodyPr>
          <a:lstStyle/>
          <a:p>
            <a:pPr marL="0" lvl="0" indent="0" algn="just">
              <a:lnSpc>
                <a:spcPct val="115000"/>
              </a:lnSpc>
              <a:buNone/>
            </a:pPr>
            <a:r>
              <a:rPr lang="en-US" sz="1800" b="1" u="sng" dirty="0">
                <a:effectLst/>
                <a:latin typeface="Maiandra GD" panose="020E0502030308020204" pitchFamily="34" charset="0"/>
                <a:ea typeface="Times New Roman" panose="02020603050405020304" pitchFamily="18" charset="0"/>
                <a:cs typeface="Times New Roman" panose="02020603050405020304" pitchFamily="18" charset="0"/>
              </a:rPr>
              <a:t>Undisclosed principal</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171450" indent="0" algn="just">
              <a:lnSpc>
                <a:spcPct val="115000"/>
              </a:lnSpc>
              <a:buNone/>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This is a principal whose identity or existence is not revealed to the third party. In the eyes of the third party, it would appear as though they are contracting with the agent as the principal.</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171450" indent="0" algn="just">
              <a:lnSpc>
                <a:spcPct val="115000"/>
              </a:lnSpc>
              <a:buNone/>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 An undisclosed principal can sue or be sued in his or her own name provided the agent acted within the scope of his or her authority.  </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lvl="0" indent="0" algn="just">
              <a:lnSpc>
                <a:spcPct val="115000"/>
              </a:lnSpc>
              <a:buNone/>
            </a:pPr>
            <a:r>
              <a:rPr lang="en-US" sz="1800" b="1" u="sng" dirty="0">
                <a:effectLst/>
                <a:latin typeface="Maiandra GD" panose="020E0502030308020204" pitchFamily="34" charset="0"/>
                <a:ea typeface="Times New Roman" panose="02020603050405020304" pitchFamily="18" charset="0"/>
                <a:cs typeface="Times New Roman" panose="02020603050405020304" pitchFamily="18" charset="0"/>
              </a:rPr>
              <a:t>Disclosed principal</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171450" indent="0" algn="just">
              <a:lnSpc>
                <a:spcPct val="115000"/>
              </a:lnSpc>
              <a:spcAft>
                <a:spcPts val="1000"/>
              </a:spcAft>
              <a:buNone/>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A disclosed principal is one whose existence has been revealed to the third party although his or her exact identity may remain unknown. A disclosed principal can sue or be sued by third parties for the acts of the agent.</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endParaRPr lang="en-UG" sz="1800" dirty="0">
              <a:latin typeface="Maiandra GD" panose="020E0502030308020204" pitchFamily="34" charset="0"/>
            </a:endParaRPr>
          </a:p>
        </p:txBody>
      </p:sp>
    </p:spTree>
    <p:extLst>
      <p:ext uri="{BB962C8B-B14F-4D97-AF65-F5344CB8AC3E}">
        <p14:creationId xmlns:p14="http://schemas.microsoft.com/office/powerpoint/2010/main" val="58566592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5A5B1-E5D6-4DB9-296D-884DAF731AAF}"/>
              </a:ext>
            </a:extLst>
          </p:cNvPr>
          <p:cNvSpPr>
            <a:spLocks noGrp="1"/>
          </p:cNvSpPr>
          <p:nvPr>
            <p:ph type="title"/>
          </p:nvPr>
        </p:nvSpPr>
        <p:spPr/>
        <p:txBody>
          <a:bodyPr/>
          <a:lstStyle/>
          <a:p>
            <a:pPr algn="l"/>
            <a:r>
              <a:rPr lang="en-US" b="1" dirty="0">
                <a:latin typeface="Maiandra GD" panose="020E0502030308020204" pitchFamily="34" charset="0"/>
              </a:rPr>
              <a:t>TYPES OF AGENCY:</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3F719B75-7111-D842-322B-71C8773C71DC}"/>
              </a:ext>
            </a:extLst>
          </p:cNvPr>
          <p:cNvSpPr>
            <a:spLocks noGrp="1"/>
          </p:cNvSpPr>
          <p:nvPr>
            <p:ph idx="1"/>
          </p:nvPr>
        </p:nvSpPr>
        <p:spPr/>
        <p:txBody>
          <a:bodyPr>
            <a:normAutofit/>
          </a:bodyPr>
          <a:lstStyle/>
          <a:p>
            <a:pPr marL="0" lvl="0" indent="0" algn="just">
              <a:spcAft>
                <a:spcPts val="0"/>
              </a:spcAft>
              <a:buSzPts val="1200"/>
              <a:buNone/>
              <a:tabLst>
                <a:tab pos="749935" algn="l"/>
                <a:tab pos="2340610" algn="l"/>
                <a:tab pos="6570980" algn="l"/>
              </a:tabLst>
            </a:pPr>
            <a:r>
              <a:rPr lang="en-US" b="1" spc="-5" dirty="0">
                <a:effectLst/>
                <a:latin typeface="Maiandra GD" panose="020E0502030308020204" pitchFamily="34" charset="0"/>
                <a:ea typeface="Arial" panose="020B0604020202020204" pitchFamily="34" charset="0"/>
              </a:rPr>
              <a:t>Universal Agent</a:t>
            </a:r>
          </a:p>
          <a:p>
            <a:pPr marL="0" lvl="0" indent="0" algn="just">
              <a:spcAft>
                <a:spcPts val="0"/>
              </a:spcAft>
              <a:buSzPts val="1200"/>
              <a:buNone/>
              <a:tabLst>
                <a:tab pos="749935" algn="l"/>
                <a:tab pos="2340610" algn="l"/>
                <a:tab pos="6570980" algn="l"/>
              </a:tabLst>
            </a:pPr>
            <a:endParaRPr lang="en-UG" spc="-5" dirty="0">
              <a:effectLst/>
              <a:latin typeface="Maiandra GD" panose="020E0502030308020204" pitchFamily="34" charset="0"/>
              <a:ea typeface="Arial" panose="020B0604020202020204" pitchFamily="34" charset="0"/>
            </a:endParaRPr>
          </a:p>
          <a:p>
            <a:pPr marL="6350" indent="0" algn="just">
              <a:lnSpc>
                <a:spcPct val="103000"/>
              </a:lnSpc>
              <a:spcBef>
                <a:spcPts val="45"/>
              </a:spcBef>
              <a:spcAft>
                <a:spcPts val="0"/>
              </a:spcAft>
              <a:buNone/>
              <a:tabLst>
                <a:tab pos="2340610" algn="l"/>
                <a:tab pos="6570980" algn="l"/>
              </a:tabLst>
            </a:pPr>
            <a:r>
              <a:rPr lang="en-US" dirty="0">
                <a:effectLst/>
                <a:latin typeface="Maiandra GD" panose="020E0502030308020204" pitchFamily="34" charset="0"/>
                <a:ea typeface="Arial" panose="020B0604020202020204" pitchFamily="34" charset="0"/>
              </a:rPr>
              <a:t>This agent has authority which is unlimited. He has power to bind the principal </a:t>
            </a:r>
            <a:r>
              <a:rPr lang="en-US" spc="20" dirty="0">
                <a:effectLst/>
                <a:latin typeface="Maiandra GD" panose="020E0502030308020204" pitchFamily="34" charset="0"/>
                <a:ea typeface="Arial" panose="020B0604020202020204" pitchFamily="34" charset="0"/>
              </a:rPr>
              <a:t>by </a:t>
            </a:r>
            <a:r>
              <a:rPr lang="en-US" dirty="0">
                <a:effectLst/>
                <a:latin typeface="Maiandra GD" panose="020E0502030308020204" pitchFamily="34" charset="0"/>
                <a:ea typeface="Arial" panose="020B0604020202020204" pitchFamily="34" charset="0"/>
              </a:rPr>
              <a:t>any act, provided that such act is legal and acceptable under the law of the country in which he operates. Such agent is therefore one who is appointed to handle all the affairs of his principal. This kind of agency is very rare; it has to be created by deed and in the form of a power of attorney.</a:t>
            </a:r>
            <a:endParaRPr lang="en-UG" dirty="0">
              <a:effectLst/>
              <a:latin typeface="Maiandra GD" panose="020E0502030308020204" pitchFamily="34" charset="0"/>
              <a:ea typeface="Arial" panose="020B0604020202020204" pitchFamily="34" charset="0"/>
            </a:endParaRPr>
          </a:p>
          <a:p>
            <a:pPr algn="just"/>
            <a:endParaRPr lang="en-UG" dirty="0">
              <a:latin typeface="Maiandra GD" panose="020E0502030308020204" pitchFamily="34" charset="0"/>
            </a:endParaRPr>
          </a:p>
        </p:txBody>
      </p:sp>
    </p:spTree>
    <p:extLst>
      <p:ext uri="{BB962C8B-B14F-4D97-AF65-F5344CB8AC3E}">
        <p14:creationId xmlns:p14="http://schemas.microsoft.com/office/powerpoint/2010/main" val="84788474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2311D-E526-FBEE-9A29-6E35668B2C52}"/>
              </a:ext>
            </a:extLst>
          </p:cNvPr>
          <p:cNvSpPr>
            <a:spLocks noGrp="1"/>
          </p:cNvSpPr>
          <p:nvPr>
            <p:ph type="title"/>
          </p:nvPr>
        </p:nvSpPr>
        <p:spPr/>
        <p:txBody>
          <a:bodyPr/>
          <a:lstStyle/>
          <a:p>
            <a:pPr algn="l"/>
            <a:r>
              <a:rPr lang="en-US" b="1" dirty="0">
                <a:latin typeface="Maiandra GD" panose="020E0502030308020204" pitchFamily="34" charset="0"/>
              </a:rPr>
              <a:t>TYPES OF AGENCY:</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D3A06F1D-714C-FA9C-3D65-70A83BE6416D}"/>
              </a:ext>
            </a:extLst>
          </p:cNvPr>
          <p:cNvSpPr>
            <a:spLocks noGrp="1"/>
          </p:cNvSpPr>
          <p:nvPr>
            <p:ph idx="1"/>
          </p:nvPr>
        </p:nvSpPr>
        <p:spPr/>
        <p:txBody>
          <a:bodyPr>
            <a:normAutofit/>
          </a:bodyPr>
          <a:lstStyle/>
          <a:p>
            <a:pPr marL="0" lvl="0" indent="0" algn="just">
              <a:spcAft>
                <a:spcPts val="0"/>
              </a:spcAft>
              <a:buSzPts val="1200"/>
              <a:buNone/>
              <a:tabLst>
                <a:tab pos="749935" algn="l"/>
                <a:tab pos="2340610" algn="l"/>
                <a:tab pos="6570980" algn="l"/>
              </a:tabLst>
            </a:pPr>
            <a:r>
              <a:rPr lang="en-US" b="1" spc="-5" dirty="0">
                <a:effectLst/>
                <a:latin typeface="Maiandra GD" panose="020E0502030308020204" pitchFamily="34" charset="0"/>
                <a:ea typeface="Arial" panose="020B0604020202020204" pitchFamily="34" charset="0"/>
              </a:rPr>
              <a:t>General Agent</a:t>
            </a:r>
            <a:endParaRPr lang="en-UG" b="1" spc="-5" dirty="0">
              <a:effectLst/>
              <a:latin typeface="Maiandra GD" panose="020E0502030308020204" pitchFamily="34" charset="0"/>
              <a:ea typeface="Arial" panose="020B0604020202020204" pitchFamily="34" charset="0"/>
            </a:endParaRPr>
          </a:p>
          <a:p>
            <a:pPr marL="6350" indent="0" algn="just">
              <a:lnSpc>
                <a:spcPct val="103000"/>
              </a:lnSpc>
              <a:spcBef>
                <a:spcPts val="45"/>
              </a:spcBef>
              <a:spcAft>
                <a:spcPts val="0"/>
              </a:spcAft>
              <a:buNone/>
              <a:tabLst>
                <a:tab pos="2340610" algn="l"/>
                <a:tab pos="6570980" algn="l"/>
              </a:tabLst>
            </a:pPr>
            <a:endParaRPr lang="en-US" dirty="0">
              <a:effectLst/>
              <a:latin typeface="Maiandra GD" panose="020E0502030308020204" pitchFamily="34" charset="0"/>
              <a:ea typeface="Arial" panose="020B0604020202020204" pitchFamily="34" charset="0"/>
            </a:endParaRPr>
          </a:p>
          <a:p>
            <a:pPr marL="6350" indent="0" algn="just">
              <a:lnSpc>
                <a:spcPct val="103000"/>
              </a:lnSpc>
              <a:spcBef>
                <a:spcPts val="45"/>
              </a:spcBef>
              <a:spcAft>
                <a:spcPts val="0"/>
              </a:spcAft>
              <a:buNone/>
              <a:tabLst>
                <a:tab pos="2340610" algn="l"/>
                <a:tab pos="6570980" algn="l"/>
              </a:tabLst>
            </a:pPr>
            <a:r>
              <a:rPr lang="en-US" dirty="0">
                <a:effectLst/>
                <a:latin typeface="Maiandra GD" panose="020E0502030308020204" pitchFamily="34" charset="0"/>
                <a:ea typeface="Arial" panose="020B0604020202020204" pitchFamily="34" charset="0"/>
              </a:rPr>
              <a:t>This is the agent who has authority to represent this principal in all businesses of a certain kind e.g. to manage a branch bank. Such an agent has implied authority to represent his principal in all matters incidental to the business in question. </a:t>
            </a:r>
            <a:r>
              <a:rPr lang="en-US" dirty="0" err="1">
                <a:effectLst/>
                <a:latin typeface="Maiandra GD" panose="020E0502030308020204" pitchFamily="34" charset="0"/>
                <a:ea typeface="Arial" panose="020B0604020202020204" pitchFamily="34" charset="0"/>
              </a:rPr>
              <a:t>i.e</a:t>
            </a:r>
            <a:r>
              <a:rPr lang="en-US" dirty="0">
                <a:effectLst/>
                <a:latin typeface="Maiandra GD" panose="020E0502030308020204" pitchFamily="34" charset="0"/>
                <a:ea typeface="Arial" panose="020B0604020202020204" pitchFamily="34" charset="0"/>
              </a:rPr>
              <a:t>, such agent will be deemed to have authority to do anything which comes within the limits of his position as such agent.</a:t>
            </a:r>
            <a:endParaRPr lang="en-UG" dirty="0">
              <a:effectLst/>
              <a:latin typeface="Maiandra GD" panose="020E0502030308020204" pitchFamily="34" charset="0"/>
              <a:ea typeface="Arial" panose="020B0604020202020204" pitchFamily="34" charset="0"/>
            </a:endParaRPr>
          </a:p>
          <a:p>
            <a:pPr algn="just"/>
            <a:endParaRPr lang="en-UG" dirty="0">
              <a:latin typeface="Maiandra GD" panose="020E0502030308020204" pitchFamily="34" charset="0"/>
            </a:endParaRPr>
          </a:p>
        </p:txBody>
      </p:sp>
    </p:spTree>
    <p:extLst>
      <p:ext uri="{BB962C8B-B14F-4D97-AF65-F5344CB8AC3E}">
        <p14:creationId xmlns:p14="http://schemas.microsoft.com/office/powerpoint/2010/main" val="266835957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F8850-B28D-D516-A6FA-6A2B7CF6CC22}"/>
              </a:ext>
            </a:extLst>
          </p:cNvPr>
          <p:cNvSpPr>
            <a:spLocks noGrp="1"/>
          </p:cNvSpPr>
          <p:nvPr>
            <p:ph type="title"/>
          </p:nvPr>
        </p:nvSpPr>
        <p:spPr/>
        <p:txBody>
          <a:bodyPr/>
          <a:lstStyle/>
          <a:p>
            <a:pPr algn="l"/>
            <a:r>
              <a:rPr lang="en-US" b="1" dirty="0">
                <a:latin typeface="Maiandra GD" panose="020E0502030308020204" pitchFamily="34" charset="0"/>
              </a:rPr>
              <a:t>TYPES OF AGENCY:</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8776E067-0233-CDC9-2603-3EC229A0BEBD}"/>
              </a:ext>
            </a:extLst>
          </p:cNvPr>
          <p:cNvSpPr>
            <a:spLocks noGrp="1"/>
          </p:cNvSpPr>
          <p:nvPr>
            <p:ph idx="1"/>
          </p:nvPr>
        </p:nvSpPr>
        <p:spPr/>
        <p:txBody>
          <a:bodyPr>
            <a:normAutofit/>
          </a:bodyPr>
          <a:lstStyle/>
          <a:p>
            <a:pPr marL="0" lvl="0" indent="0" algn="just">
              <a:spcAft>
                <a:spcPts val="0"/>
              </a:spcAft>
              <a:buSzPts val="1200"/>
              <a:buNone/>
              <a:tabLst>
                <a:tab pos="749935" algn="l"/>
                <a:tab pos="2340610" algn="l"/>
                <a:tab pos="6570980" algn="l"/>
              </a:tabLst>
            </a:pPr>
            <a:r>
              <a:rPr lang="en-US" b="1" spc="-5" dirty="0">
                <a:effectLst/>
                <a:latin typeface="Maiandra GD" panose="020E0502030308020204" pitchFamily="34" charset="0"/>
                <a:ea typeface="Arial" panose="020B0604020202020204" pitchFamily="34" charset="0"/>
              </a:rPr>
              <a:t>Special Agent</a:t>
            </a:r>
          </a:p>
          <a:p>
            <a:pPr marL="0" lvl="0" indent="0" algn="just">
              <a:spcAft>
                <a:spcPts val="0"/>
              </a:spcAft>
              <a:buSzPts val="1200"/>
              <a:buNone/>
              <a:tabLst>
                <a:tab pos="749935" algn="l"/>
                <a:tab pos="2340610" algn="l"/>
                <a:tab pos="6570980" algn="l"/>
              </a:tabLst>
            </a:pPr>
            <a:endParaRPr lang="en-UG" b="1" spc="-5" dirty="0">
              <a:effectLst/>
              <a:latin typeface="Maiandra GD" panose="020E0502030308020204" pitchFamily="34" charset="0"/>
              <a:ea typeface="Arial" panose="020B0604020202020204" pitchFamily="34" charset="0"/>
            </a:endParaRPr>
          </a:p>
          <a:p>
            <a:pPr marL="0" indent="0" algn="just">
              <a:buNone/>
            </a:pPr>
            <a:r>
              <a:rPr lang="en-US" dirty="0">
                <a:effectLst/>
                <a:latin typeface="Maiandra GD" panose="020E0502030308020204" pitchFamily="34" charset="0"/>
                <a:ea typeface="Arial" panose="020B0604020202020204" pitchFamily="34" charset="0"/>
                <a:cs typeface="Arial" panose="020B0604020202020204" pitchFamily="34" charset="0"/>
              </a:rPr>
              <a:t>This is an agent who is appointed for a particular purpose and is therefore vested/given limited powers, </a:t>
            </a:r>
            <a:r>
              <a:rPr lang="en-US" dirty="0" err="1">
                <a:effectLst/>
                <a:latin typeface="Maiandra GD" panose="020E0502030308020204" pitchFamily="34" charset="0"/>
                <a:ea typeface="Arial" panose="020B0604020202020204" pitchFamily="34" charset="0"/>
                <a:cs typeface="Arial" panose="020B0604020202020204" pitchFamily="34" charset="0"/>
              </a:rPr>
              <a:t>i.e</a:t>
            </a:r>
            <a:r>
              <a:rPr lang="en-US" dirty="0">
                <a:effectLst/>
                <a:latin typeface="Maiandra GD" panose="020E0502030308020204" pitchFamily="34" charset="0"/>
                <a:ea typeface="Arial" panose="020B0604020202020204" pitchFamily="34" charset="0"/>
                <a:cs typeface="Arial" panose="020B0604020202020204" pitchFamily="34" charset="0"/>
              </a:rPr>
              <a:t>, he can only bind the principal if he/she acts within those powers. He/she cannot bind the principal in any other matter other than that for which he was appointed. This agency comes to an end on the conclusion </a:t>
            </a:r>
            <a:r>
              <a:rPr lang="en-US" spc="20" dirty="0">
                <a:effectLst/>
                <a:latin typeface="Maiandra GD" panose="020E0502030308020204" pitchFamily="34" charset="0"/>
                <a:ea typeface="Arial" panose="020B0604020202020204" pitchFamily="34" charset="0"/>
                <a:cs typeface="Arial" panose="020B0604020202020204" pitchFamily="34" charset="0"/>
              </a:rPr>
              <a:t>of </a:t>
            </a:r>
            <a:r>
              <a:rPr lang="en-US" dirty="0">
                <a:effectLst/>
                <a:latin typeface="Maiandra GD" panose="020E0502030308020204" pitchFamily="34" charset="0"/>
                <a:ea typeface="Arial" panose="020B0604020202020204" pitchFamily="34" charset="0"/>
                <a:cs typeface="Arial" panose="020B0604020202020204" pitchFamily="34" charset="0"/>
              </a:rPr>
              <a:t>the purpose for which it was formed.</a:t>
            </a:r>
            <a:endParaRPr lang="en-UG" dirty="0">
              <a:latin typeface="Maiandra GD" panose="020E0502030308020204" pitchFamily="34" charset="0"/>
            </a:endParaRPr>
          </a:p>
        </p:txBody>
      </p:sp>
    </p:spTree>
    <p:extLst>
      <p:ext uri="{BB962C8B-B14F-4D97-AF65-F5344CB8AC3E}">
        <p14:creationId xmlns:p14="http://schemas.microsoft.com/office/powerpoint/2010/main" val="149258904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0BC0E-1415-51AF-37A7-85FD5E13778F}"/>
              </a:ext>
            </a:extLst>
          </p:cNvPr>
          <p:cNvSpPr>
            <a:spLocks noGrp="1"/>
          </p:cNvSpPr>
          <p:nvPr>
            <p:ph type="title"/>
          </p:nvPr>
        </p:nvSpPr>
        <p:spPr>
          <a:xfrm>
            <a:off x="1484311" y="685801"/>
            <a:ext cx="10018713" cy="1295400"/>
          </a:xfrm>
        </p:spPr>
        <p:txBody>
          <a:bodyPr/>
          <a:lstStyle/>
          <a:p>
            <a:pPr algn="l"/>
            <a:r>
              <a:rPr lang="en-US" b="1" dirty="0">
                <a:latin typeface="Maiandra GD" panose="020E0502030308020204" pitchFamily="34" charset="0"/>
              </a:rPr>
              <a:t>TYPES OF AGENCY:</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A0350A5D-E292-5BAF-B73A-0F02B80DB389}"/>
              </a:ext>
            </a:extLst>
          </p:cNvPr>
          <p:cNvSpPr>
            <a:spLocks noGrp="1"/>
          </p:cNvSpPr>
          <p:nvPr>
            <p:ph idx="1"/>
          </p:nvPr>
        </p:nvSpPr>
        <p:spPr>
          <a:xfrm>
            <a:off x="1484310" y="1981201"/>
            <a:ext cx="10018713" cy="3809999"/>
          </a:xfrm>
        </p:spPr>
        <p:txBody>
          <a:bodyPr>
            <a:normAutofit/>
          </a:bodyPr>
          <a:lstStyle/>
          <a:p>
            <a:pPr marL="0" lvl="0" indent="0" algn="just">
              <a:spcAft>
                <a:spcPts val="0"/>
              </a:spcAft>
              <a:buSzPts val="1200"/>
              <a:buNone/>
              <a:tabLst>
                <a:tab pos="749935" algn="l"/>
                <a:tab pos="2340610" algn="l"/>
                <a:tab pos="6570980" algn="l"/>
              </a:tabLst>
            </a:pPr>
            <a:r>
              <a:rPr lang="en-US" b="1" spc="-5" dirty="0">
                <a:effectLst/>
                <a:latin typeface="Maiandra GD" panose="020E0502030308020204" pitchFamily="34" charset="0"/>
                <a:ea typeface="Arial" panose="020B0604020202020204" pitchFamily="34" charset="0"/>
              </a:rPr>
              <a:t>Special Agent</a:t>
            </a:r>
          </a:p>
          <a:p>
            <a:pPr marL="342900" lvl="0" indent="-342900" algn="just">
              <a:spcAft>
                <a:spcPts val="0"/>
              </a:spcAft>
              <a:buSzPts val="1200"/>
              <a:buFont typeface="Arial" panose="020B0604020202020204" pitchFamily="34" charset="0"/>
              <a:buAutoNum type="romanLcParenR"/>
              <a:tabLst>
                <a:tab pos="749935" algn="l"/>
                <a:tab pos="2340610" algn="l"/>
                <a:tab pos="6570980" algn="l"/>
              </a:tabLst>
            </a:pPr>
            <a:endParaRPr lang="en-UG" b="1" spc="-5" dirty="0">
              <a:effectLst/>
              <a:latin typeface="Arial" panose="020B0604020202020204" pitchFamily="34" charset="0"/>
              <a:ea typeface="Arial" panose="020B0604020202020204" pitchFamily="34" charset="0"/>
            </a:endParaRPr>
          </a:p>
          <a:p>
            <a:pPr algn="just"/>
            <a:r>
              <a:rPr lang="en-US" dirty="0">
                <a:effectLst/>
                <a:latin typeface="Maiandra GD" panose="020E0502030308020204" pitchFamily="34" charset="0"/>
                <a:ea typeface="Arial" panose="020B0604020202020204" pitchFamily="34" charset="0"/>
                <a:cs typeface="Arial" panose="020B0604020202020204" pitchFamily="34" charset="0"/>
              </a:rPr>
              <a:t>This is an agent who is appointed for a particular purpose and is therefore vested/given limited powers, </a:t>
            </a:r>
            <a:r>
              <a:rPr lang="en-US" dirty="0" err="1">
                <a:effectLst/>
                <a:latin typeface="Maiandra GD" panose="020E0502030308020204" pitchFamily="34" charset="0"/>
                <a:ea typeface="Arial" panose="020B0604020202020204" pitchFamily="34" charset="0"/>
                <a:cs typeface="Arial" panose="020B0604020202020204" pitchFamily="34" charset="0"/>
              </a:rPr>
              <a:t>i.e</a:t>
            </a:r>
            <a:r>
              <a:rPr lang="en-US" dirty="0">
                <a:effectLst/>
                <a:latin typeface="Maiandra GD" panose="020E0502030308020204" pitchFamily="34" charset="0"/>
                <a:ea typeface="Arial" panose="020B0604020202020204" pitchFamily="34" charset="0"/>
                <a:cs typeface="Arial" panose="020B0604020202020204" pitchFamily="34" charset="0"/>
              </a:rPr>
              <a:t>, he can only bind the principal if he/she acts within those powers. He/she cannot bind the principal in any other matter other than that for which he was appointed. This agency comes to an end on the conclusion </a:t>
            </a:r>
            <a:r>
              <a:rPr lang="en-US" spc="20" dirty="0">
                <a:effectLst/>
                <a:latin typeface="Maiandra GD" panose="020E0502030308020204" pitchFamily="34" charset="0"/>
                <a:ea typeface="Arial" panose="020B0604020202020204" pitchFamily="34" charset="0"/>
                <a:cs typeface="Arial" panose="020B0604020202020204" pitchFamily="34" charset="0"/>
              </a:rPr>
              <a:t>of </a:t>
            </a:r>
            <a:r>
              <a:rPr lang="en-US" dirty="0">
                <a:effectLst/>
                <a:latin typeface="Maiandra GD" panose="020E0502030308020204" pitchFamily="34" charset="0"/>
                <a:ea typeface="Arial" panose="020B0604020202020204" pitchFamily="34" charset="0"/>
                <a:cs typeface="Arial" panose="020B0604020202020204" pitchFamily="34" charset="0"/>
              </a:rPr>
              <a:t>the purpose for which it was formed.</a:t>
            </a:r>
            <a:endParaRPr lang="en-UG" dirty="0"/>
          </a:p>
        </p:txBody>
      </p:sp>
    </p:spTree>
    <p:extLst>
      <p:ext uri="{BB962C8B-B14F-4D97-AF65-F5344CB8AC3E}">
        <p14:creationId xmlns:p14="http://schemas.microsoft.com/office/powerpoint/2010/main" val="278894136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8CDA0-EECB-BD26-B1C5-9BDB18AE9265}"/>
              </a:ext>
            </a:extLst>
          </p:cNvPr>
          <p:cNvSpPr>
            <a:spLocks noGrp="1"/>
          </p:cNvSpPr>
          <p:nvPr>
            <p:ph type="title"/>
          </p:nvPr>
        </p:nvSpPr>
        <p:spPr>
          <a:xfrm>
            <a:off x="1484311" y="685800"/>
            <a:ext cx="10018713" cy="1420091"/>
          </a:xfrm>
        </p:spPr>
        <p:txBody>
          <a:bodyPr/>
          <a:lstStyle/>
          <a:p>
            <a:pPr algn="l"/>
            <a:r>
              <a:rPr lang="en-US" b="1" dirty="0">
                <a:latin typeface="Maiandra GD" panose="020E0502030308020204" pitchFamily="34" charset="0"/>
              </a:rPr>
              <a:t>TYPES OF AGENCY:</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EC37A95D-8F1C-EFF5-053B-0DA5C380DE15}"/>
              </a:ext>
            </a:extLst>
          </p:cNvPr>
          <p:cNvSpPr>
            <a:spLocks noGrp="1"/>
          </p:cNvSpPr>
          <p:nvPr>
            <p:ph idx="1"/>
          </p:nvPr>
        </p:nvSpPr>
        <p:spPr>
          <a:xfrm>
            <a:off x="1484310" y="2105892"/>
            <a:ext cx="10018713" cy="3685310"/>
          </a:xfrm>
        </p:spPr>
        <p:txBody>
          <a:bodyPr>
            <a:noAutofit/>
          </a:bodyPr>
          <a:lstStyle/>
          <a:p>
            <a:pPr marL="0" lvl="0" indent="0" algn="just">
              <a:spcBef>
                <a:spcPts val="5"/>
              </a:spcBef>
              <a:spcAft>
                <a:spcPts val="0"/>
              </a:spcAft>
              <a:buSzPts val="1200"/>
              <a:buNone/>
              <a:tabLst>
                <a:tab pos="521335" algn="l"/>
                <a:tab pos="2340610" algn="l"/>
                <a:tab pos="6570980" algn="l"/>
              </a:tabLst>
            </a:pPr>
            <a:r>
              <a:rPr lang="en-US" sz="2000" b="1" dirty="0">
                <a:effectLst/>
                <a:latin typeface="Maiandra GD" panose="020E0502030308020204" pitchFamily="34" charset="0"/>
                <a:ea typeface="Arial" panose="020B0604020202020204" pitchFamily="34" charset="0"/>
                <a:cs typeface="Arial" panose="020B0604020202020204" pitchFamily="34" charset="0"/>
              </a:rPr>
              <a:t>MERCANTILE AGENTS: </a:t>
            </a:r>
          </a:p>
          <a:p>
            <a:pPr marL="0" lvl="0" indent="0" algn="just">
              <a:spcBef>
                <a:spcPts val="5"/>
              </a:spcBef>
              <a:spcAft>
                <a:spcPts val="0"/>
              </a:spcAft>
              <a:buSzPts val="1200"/>
              <a:buNone/>
              <a:tabLst>
                <a:tab pos="521335" algn="l"/>
                <a:tab pos="2340610" algn="l"/>
                <a:tab pos="6570980" algn="l"/>
              </a:tabLst>
            </a:pPr>
            <a:r>
              <a:rPr lang="en-US" sz="2000" b="1" dirty="0">
                <a:effectLst/>
                <a:latin typeface="Maiandra GD" panose="020E0502030308020204" pitchFamily="34" charset="0"/>
                <a:ea typeface="Arial" panose="020B0604020202020204" pitchFamily="34" charset="0"/>
                <a:cs typeface="Arial" panose="020B0604020202020204" pitchFamily="34" charset="0"/>
              </a:rPr>
              <a:t>Factors; </a:t>
            </a:r>
            <a:r>
              <a:rPr lang="en-US" sz="2000" dirty="0">
                <a:effectLst/>
                <a:latin typeface="Maiandra GD" panose="020E0502030308020204" pitchFamily="34" charset="0"/>
                <a:ea typeface="Arial" panose="020B0604020202020204" pitchFamily="34" charset="0"/>
                <a:cs typeface="Arial" panose="020B0604020202020204" pitchFamily="34" charset="0"/>
              </a:rPr>
              <a:t>A factor is an agent whose ordinary business is to sell goods. Cotton L.J defined a factor as an agent who is entrusted with the possession of goods for the purpose of sale</a:t>
            </a:r>
          </a:p>
          <a:p>
            <a:pPr marL="0" lvl="0" indent="0" algn="just">
              <a:spcBef>
                <a:spcPts val="5"/>
              </a:spcBef>
              <a:spcAft>
                <a:spcPts val="0"/>
              </a:spcAft>
              <a:buSzPts val="1200"/>
              <a:buNone/>
              <a:tabLst>
                <a:tab pos="521335" algn="l"/>
                <a:tab pos="2340610" algn="l"/>
                <a:tab pos="6570980" algn="l"/>
              </a:tabLst>
            </a:pPr>
            <a:endParaRPr lang="en-US" sz="2000" dirty="0">
              <a:effectLst/>
              <a:latin typeface="Maiandra GD" panose="020E0502030308020204" pitchFamily="34" charset="0"/>
              <a:ea typeface="Arial" panose="020B0604020202020204" pitchFamily="34" charset="0"/>
              <a:cs typeface="Arial" panose="020B0604020202020204" pitchFamily="34" charset="0"/>
            </a:endParaRPr>
          </a:p>
          <a:p>
            <a:pPr marL="0" lvl="0" indent="0" algn="just">
              <a:spcBef>
                <a:spcPts val="5"/>
              </a:spcBef>
              <a:spcAft>
                <a:spcPts val="0"/>
              </a:spcAft>
              <a:buSzPts val="1200"/>
              <a:buNone/>
              <a:tabLst>
                <a:tab pos="521335" algn="l"/>
                <a:tab pos="2340610" algn="l"/>
                <a:tab pos="6570980" algn="l"/>
              </a:tabLst>
            </a:pPr>
            <a:r>
              <a:rPr lang="en-US" sz="2000" b="1" spc="-5" dirty="0" err="1">
                <a:effectLst/>
                <a:latin typeface="Maiandra GD" panose="020E0502030308020204" pitchFamily="34" charset="0"/>
                <a:ea typeface="Arial" panose="020B0604020202020204" pitchFamily="34" charset="0"/>
              </a:rPr>
              <a:t>DelCredere</a:t>
            </a:r>
            <a:r>
              <a:rPr lang="en-US" sz="2000" b="1" spc="-5" dirty="0">
                <a:effectLst/>
                <a:latin typeface="Maiandra GD" panose="020E0502030308020204" pitchFamily="34" charset="0"/>
                <a:ea typeface="Arial" panose="020B0604020202020204" pitchFamily="34" charset="0"/>
              </a:rPr>
              <a:t> agents;</a:t>
            </a:r>
            <a:endParaRPr lang="en-UG" sz="2000" b="1" spc="-5" dirty="0">
              <a:effectLst/>
              <a:latin typeface="Arial" panose="020B0604020202020204" pitchFamily="34" charset="0"/>
              <a:ea typeface="Arial" panose="020B0604020202020204" pitchFamily="34" charset="0"/>
            </a:endParaRPr>
          </a:p>
          <a:p>
            <a:pPr marL="0" indent="0">
              <a:buNone/>
            </a:pPr>
            <a:r>
              <a:rPr lang="en-US" sz="2000" dirty="0">
                <a:effectLst/>
                <a:latin typeface="Maiandra GD" panose="020E0502030308020204" pitchFamily="34" charset="0"/>
                <a:ea typeface="Arial" panose="020B0604020202020204" pitchFamily="34" charset="0"/>
                <a:cs typeface="Arial" panose="020B0604020202020204" pitchFamily="34" charset="0"/>
              </a:rPr>
              <a:t>These agents, in return for an extra commission, promise that they will indemnify the principal, if the third party, with whom they contract in respect of the goods, fails to pay what is due under the contract. </a:t>
            </a:r>
          </a:p>
          <a:p>
            <a:pPr marL="0" lvl="0" indent="0" algn="just">
              <a:spcBef>
                <a:spcPts val="5"/>
              </a:spcBef>
              <a:spcAft>
                <a:spcPts val="0"/>
              </a:spcAft>
              <a:buSzPts val="1200"/>
              <a:buNone/>
              <a:tabLst>
                <a:tab pos="521335" algn="l"/>
                <a:tab pos="2340610" algn="l"/>
                <a:tab pos="6570980" algn="l"/>
              </a:tabLst>
            </a:pPr>
            <a:endParaRPr lang="en-US" sz="2000" dirty="0">
              <a:effectLst/>
              <a:latin typeface="Maiandra GD" panose="020E0502030308020204" pitchFamily="34" charset="0"/>
              <a:ea typeface="Arial" panose="020B0604020202020204" pitchFamily="34" charset="0"/>
              <a:cs typeface="Arial" panose="020B0604020202020204" pitchFamily="34" charset="0"/>
            </a:endParaRPr>
          </a:p>
          <a:p>
            <a:pPr marL="0" lvl="0" indent="0" algn="just">
              <a:spcBef>
                <a:spcPts val="5"/>
              </a:spcBef>
              <a:spcAft>
                <a:spcPts val="0"/>
              </a:spcAft>
              <a:buSzPts val="1200"/>
              <a:buNone/>
              <a:tabLst>
                <a:tab pos="521335" algn="l"/>
                <a:tab pos="2340610" algn="l"/>
                <a:tab pos="6570980" algn="l"/>
              </a:tabLst>
            </a:pPr>
            <a:endParaRPr lang="en-US" sz="2000" b="1" spc="-5" dirty="0">
              <a:latin typeface="Maiandra GD" panose="020E0502030308020204" pitchFamily="34" charset="0"/>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499455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741A9-4133-9AA8-17D0-659AE85FD080}"/>
              </a:ext>
            </a:extLst>
          </p:cNvPr>
          <p:cNvSpPr>
            <a:spLocks noGrp="1"/>
          </p:cNvSpPr>
          <p:nvPr>
            <p:ph type="title"/>
          </p:nvPr>
        </p:nvSpPr>
        <p:spPr/>
        <p:txBody>
          <a:bodyPr/>
          <a:lstStyle/>
          <a:p>
            <a:r>
              <a:rPr lang="en-US" b="1" dirty="0">
                <a:latin typeface="Maiandra GD" panose="020E0502030308020204" pitchFamily="34" charset="0"/>
              </a:rPr>
              <a:t>TYPES OF AGENCY:</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DD350763-E1CF-39D5-DDB2-E1828DDD9261}"/>
              </a:ext>
            </a:extLst>
          </p:cNvPr>
          <p:cNvSpPr>
            <a:spLocks noGrp="1"/>
          </p:cNvSpPr>
          <p:nvPr>
            <p:ph idx="1"/>
          </p:nvPr>
        </p:nvSpPr>
        <p:spPr>
          <a:xfrm>
            <a:off x="1295401" y="2556932"/>
            <a:ext cx="9601196" cy="1728197"/>
          </a:xfrm>
        </p:spPr>
        <p:txBody>
          <a:bodyPr/>
          <a:lstStyle/>
          <a:p>
            <a:pPr marL="0" lvl="0" indent="0" algn="just">
              <a:spcBef>
                <a:spcPts val="5"/>
              </a:spcBef>
              <a:spcAft>
                <a:spcPts val="0"/>
              </a:spcAft>
              <a:buSzPts val="1200"/>
              <a:buNone/>
              <a:tabLst>
                <a:tab pos="521335" algn="l"/>
                <a:tab pos="2340610" algn="l"/>
                <a:tab pos="6570980" algn="l"/>
              </a:tabLst>
            </a:pPr>
            <a:r>
              <a:rPr lang="en-US" b="1" spc="-5" dirty="0">
                <a:effectLst/>
                <a:latin typeface="Maiandra GD" panose="020E0502030308020204" pitchFamily="34" charset="0"/>
                <a:ea typeface="Arial" panose="020B0604020202020204" pitchFamily="34" charset="0"/>
              </a:rPr>
              <a:t>Brokers</a:t>
            </a:r>
            <a:endParaRPr lang="en-UG" b="1" spc="-5" dirty="0">
              <a:effectLst/>
              <a:latin typeface="Maiandra GD" panose="020E0502030308020204" pitchFamily="34" charset="0"/>
              <a:ea typeface="Arial" panose="020B0604020202020204" pitchFamily="34" charset="0"/>
            </a:endParaRPr>
          </a:p>
          <a:p>
            <a:pPr marL="0" indent="0" algn="just">
              <a:buNone/>
            </a:pPr>
            <a:r>
              <a:rPr lang="en-US" dirty="0">
                <a:effectLst/>
                <a:latin typeface="Maiandra GD" panose="020E0502030308020204" pitchFamily="34" charset="0"/>
                <a:ea typeface="Arial" panose="020B0604020202020204" pitchFamily="34" charset="0"/>
                <a:cs typeface="Arial" panose="020B0604020202020204" pitchFamily="34" charset="0"/>
              </a:rPr>
              <a:t>These are basically middle men who enter into contracts in return for a commission known as brokerage. </a:t>
            </a:r>
            <a:endParaRPr lang="en-UG" dirty="0">
              <a:latin typeface="Maiandra GD" panose="020E0502030308020204" pitchFamily="34" charset="0"/>
            </a:endParaRPr>
          </a:p>
          <a:p>
            <a:endParaRPr lang="en-UG" dirty="0">
              <a:latin typeface="Maiandra GD" panose="020E0502030308020204" pitchFamily="34" charset="0"/>
            </a:endParaRPr>
          </a:p>
        </p:txBody>
      </p:sp>
    </p:spTree>
    <p:extLst>
      <p:ext uri="{BB962C8B-B14F-4D97-AF65-F5344CB8AC3E}">
        <p14:creationId xmlns:p14="http://schemas.microsoft.com/office/powerpoint/2010/main" val="133976128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3FB5A-FA6D-578F-580B-BFF3AC131187}"/>
              </a:ext>
            </a:extLst>
          </p:cNvPr>
          <p:cNvSpPr>
            <a:spLocks noGrp="1"/>
          </p:cNvSpPr>
          <p:nvPr>
            <p:ph type="title"/>
          </p:nvPr>
        </p:nvSpPr>
        <p:spPr>
          <a:xfrm>
            <a:off x="1484311" y="685800"/>
            <a:ext cx="8975871" cy="865909"/>
          </a:xfrm>
        </p:spPr>
        <p:txBody>
          <a:bodyPr/>
          <a:lstStyle/>
          <a:p>
            <a:r>
              <a:rPr lang="en-US" b="1" dirty="0">
                <a:latin typeface="Maiandra GD" panose="020E0502030308020204" pitchFamily="34" charset="0"/>
              </a:rPr>
              <a:t>CASE</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6056EA3B-37FD-FCDD-ED49-55F1EDB45746}"/>
              </a:ext>
            </a:extLst>
          </p:cNvPr>
          <p:cNvSpPr>
            <a:spLocks noGrp="1"/>
          </p:cNvSpPr>
          <p:nvPr>
            <p:ph idx="1"/>
          </p:nvPr>
        </p:nvSpPr>
        <p:spPr>
          <a:xfrm>
            <a:off x="1484310" y="2713703"/>
            <a:ext cx="10018713" cy="3077497"/>
          </a:xfrm>
        </p:spPr>
        <p:txBody>
          <a:bodyPr>
            <a:normAutofit/>
          </a:bodyPr>
          <a:lstStyle/>
          <a:p>
            <a:pPr marL="0" indent="0" algn="just">
              <a:lnSpc>
                <a:spcPct val="103000"/>
              </a:lnSpc>
              <a:spcAft>
                <a:spcPts val="0"/>
              </a:spcAft>
              <a:buNone/>
              <a:tabLst>
                <a:tab pos="2340610" algn="l"/>
                <a:tab pos="6570980" algn="l"/>
              </a:tabLst>
            </a:pPr>
            <a:r>
              <a:rPr lang="en-US" b="1" i="1" dirty="0">
                <a:effectLst/>
                <a:latin typeface="Maiandra GD" panose="020E0502030308020204" pitchFamily="34" charset="0"/>
                <a:ea typeface="Arial" panose="020B0604020202020204" pitchFamily="34" charset="0"/>
              </a:rPr>
              <a:t>Fowler v Hollins (1872) </a:t>
            </a:r>
            <a:r>
              <a:rPr lang="en-US" dirty="0">
                <a:effectLst/>
                <a:latin typeface="Maiandra GD" panose="020E0502030308020204" pitchFamily="34" charset="0"/>
                <a:ea typeface="Arial" panose="020B0604020202020204" pitchFamily="34" charset="0"/>
              </a:rPr>
              <a:t>a broker was defined as thus; an agent employed to make bargains of contracts between persons in matters of trade, commerce and navigation. Frankly speaking, a broker is a mere negotiator between other parties…He himself…has no possession of the goods, no power actual or legal of determining the destination of the goods, no power or authority to determine whether the goods belong to the buyer   or seller.</a:t>
            </a:r>
            <a:endParaRPr lang="en-UG" dirty="0">
              <a:effectLst/>
              <a:latin typeface="Arial" panose="020B0604020202020204" pitchFamily="34" charset="0"/>
              <a:ea typeface="Arial" panose="020B0604020202020204" pitchFamily="34" charset="0"/>
            </a:endParaRPr>
          </a:p>
          <a:p>
            <a:pPr algn="just">
              <a:spcBef>
                <a:spcPts val="50"/>
              </a:spcBef>
              <a:spcAft>
                <a:spcPts val="0"/>
              </a:spcAft>
              <a:tabLst>
                <a:tab pos="2340610" algn="l"/>
                <a:tab pos="6570980" algn="l"/>
              </a:tabLst>
            </a:pPr>
            <a:endParaRPr lang="en-UG" dirty="0">
              <a:effectLst/>
              <a:latin typeface="Arial" panose="020B0604020202020204" pitchFamily="34" charset="0"/>
              <a:ea typeface="Arial" panose="020B0604020202020204" pitchFamily="34" charset="0"/>
            </a:endParaRPr>
          </a:p>
          <a:p>
            <a:pPr algn="just"/>
            <a:endParaRPr lang="en-UG" dirty="0"/>
          </a:p>
        </p:txBody>
      </p:sp>
    </p:spTree>
    <p:extLst>
      <p:ext uri="{BB962C8B-B14F-4D97-AF65-F5344CB8AC3E}">
        <p14:creationId xmlns:p14="http://schemas.microsoft.com/office/powerpoint/2010/main" val="300152137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E28B7-8408-EE76-C1CB-382C9FC5ABEF}"/>
              </a:ext>
            </a:extLst>
          </p:cNvPr>
          <p:cNvSpPr>
            <a:spLocks noGrp="1"/>
          </p:cNvSpPr>
          <p:nvPr>
            <p:ph type="title"/>
          </p:nvPr>
        </p:nvSpPr>
        <p:spPr>
          <a:xfrm>
            <a:off x="1484311" y="685800"/>
            <a:ext cx="10018713" cy="962891"/>
          </a:xfrm>
        </p:spPr>
        <p:txBody>
          <a:bodyPr/>
          <a:lstStyle/>
          <a:p>
            <a:pPr algn="l"/>
            <a:r>
              <a:rPr lang="en-US" b="1" dirty="0">
                <a:latin typeface="Maiandra GD" panose="020E0502030308020204" pitchFamily="34" charset="0"/>
              </a:rPr>
              <a:t>TYPES OF AGENCY:</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D0A05B6D-A222-EE51-F80F-710C92483701}"/>
              </a:ext>
            </a:extLst>
          </p:cNvPr>
          <p:cNvSpPr>
            <a:spLocks noGrp="1"/>
          </p:cNvSpPr>
          <p:nvPr>
            <p:ph idx="1"/>
          </p:nvPr>
        </p:nvSpPr>
        <p:spPr>
          <a:xfrm>
            <a:off x="1484310" y="2743200"/>
            <a:ext cx="10018713" cy="3048000"/>
          </a:xfrm>
        </p:spPr>
        <p:txBody>
          <a:bodyPr>
            <a:normAutofit fontScale="92500" lnSpcReduction="10000"/>
          </a:bodyPr>
          <a:lstStyle/>
          <a:p>
            <a:pPr marL="0" lvl="0" indent="0" algn="just">
              <a:buSzPts val="1200"/>
              <a:buNone/>
              <a:tabLst>
                <a:tab pos="521335" algn="l"/>
                <a:tab pos="2340610" algn="l"/>
                <a:tab pos="6570980" algn="l"/>
              </a:tabLst>
            </a:pPr>
            <a:r>
              <a:rPr lang="en-US" sz="2000" b="1" spc="-5" dirty="0">
                <a:effectLst/>
                <a:latin typeface="Maiandra GD" panose="020E0502030308020204" pitchFamily="34" charset="0"/>
                <a:ea typeface="Arial" panose="020B0604020202020204" pitchFamily="34" charset="0"/>
              </a:rPr>
              <a:t>Auctioneers;</a:t>
            </a:r>
            <a:endParaRPr lang="en-UG" sz="2000" b="1" spc="-5" dirty="0">
              <a:effectLst/>
              <a:latin typeface="Maiandra GD" panose="020E0502030308020204" pitchFamily="34" charset="0"/>
              <a:ea typeface="Arial" panose="020B0604020202020204" pitchFamily="34" charset="0"/>
            </a:endParaRPr>
          </a:p>
          <a:p>
            <a:pPr marL="0" indent="0" algn="just">
              <a:buNone/>
            </a:pPr>
            <a:r>
              <a:rPr lang="en-US" sz="2000" dirty="0">
                <a:effectLst/>
                <a:latin typeface="Maiandra GD" panose="020E0502030308020204" pitchFamily="34" charset="0"/>
                <a:ea typeface="Arial" panose="020B0604020202020204" pitchFamily="34" charset="0"/>
                <a:cs typeface="Arial" panose="020B0604020202020204" pitchFamily="34" charset="0"/>
              </a:rPr>
              <a:t>These are agents who are given instructions to sell property on behalf of the principal by private or public treaty. Their reward is also called a commission. An auctioneer acts in two capacities. Before the sale, he is an agent of the seller. After the completion of the sale, he is an agent of the buyer for purposes of making a written record of the sale</a:t>
            </a:r>
          </a:p>
          <a:p>
            <a:pPr marL="0" indent="0" algn="just">
              <a:buNone/>
            </a:pPr>
            <a:endParaRPr lang="en-US" sz="2000" dirty="0">
              <a:latin typeface="Maiandra GD" panose="020E0502030308020204" pitchFamily="34" charset="0"/>
              <a:cs typeface="Arial" panose="020B0604020202020204" pitchFamily="34" charset="0"/>
            </a:endParaRPr>
          </a:p>
          <a:p>
            <a:pPr marL="0" indent="0" algn="just">
              <a:buNone/>
            </a:pPr>
            <a:r>
              <a:rPr lang="en-US" sz="2000" b="1" dirty="0">
                <a:effectLst/>
                <a:latin typeface="Maiandra GD" panose="020E0502030308020204" pitchFamily="34" charset="0"/>
                <a:ea typeface="Arial" panose="020B0604020202020204" pitchFamily="34" charset="0"/>
              </a:rPr>
              <a:t>Other types of agents; </a:t>
            </a:r>
            <a:r>
              <a:rPr lang="en-US" sz="2000" dirty="0">
                <a:effectLst/>
                <a:latin typeface="Maiandra GD" panose="020E0502030308020204" pitchFamily="34" charset="0"/>
                <a:ea typeface="Arial" panose="020B0604020202020204" pitchFamily="34" charset="0"/>
              </a:rPr>
              <a:t>these include bankers, solicitors/lawyers, directors of companies, partners in a partnership, etc.</a:t>
            </a:r>
            <a:endParaRPr lang="en-UG" sz="2000" dirty="0">
              <a:effectLst/>
              <a:latin typeface="Maiandra GD" panose="020E0502030308020204" pitchFamily="34" charset="0"/>
              <a:ea typeface="Arial" panose="020B0604020202020204" pitchFamily="34" charset="0"/>
            </a:endParaRPr>
          </a:p>
          <a:p>
            <a:pPr marL="0" indent="0" algn="just">
              <a:buNone/>
            </a:pPr>
            <a:endParaRPr lang="en-UG" sz="2000" dirty="0">
              <a:latin typeface="Maiandra GD" panose="020E0502030308020204" pitchFamily="34" charset="0"/>
            </a:endParaRPr>
          </a:p>
        </p:txBody>
      </p:sp>
    </p:spTree>
    <p:extLst>
      <p:ext uri="{BB962C8B-B14F-4D97-AF65-F5344CB8AC3E}">
        <p14:creationId xmlns:p14="http://schemas.microsoft.com/office/powerpoint/2010/main" val="352445812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BB9994-8A0E-5EE2-6952-2837E3B9AD59}"/>
              </a:ext>
            </a:extLst>
          </p:cNvPr>
          <p:cNvSpPr>
            <a:spLocks noGrp="1"/>
          </p:cNvSpPr>
          <p:nvPr>
            <p:ph type="title"/>
          </p:nvPr>
        </p:nvSpPr>
        <p:spPr/>
        <p:txBody>
          <a:bodyPr/>
          <a:lstStyle/>
          <a:p>
            <a:r>
              <a:rPr lang="en-US" dirty="0">
                <a:latin typeface="Maiandra GD" panose="020E0502030308020204" pitchFamily="34" charset="0"/>
              </a:rPr>
              <a:t>Functions of Business Law :</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912E023F-6F64-3859-8002-4A5B4D86A192}"/>
              </a:ext>
            </a:extLst>
          </p:cNvPr>
          <p:cNvSpPr>
            <a:spLocks noGrp="1"/>
          </p:cNvSpPr>
          <p:nvPr>
            <p:ph idx="1"/>
          </p:nvPr>
        </p:nvSpPr>
        <p:spPr>
          <a:xfrm>
            <a:off x="1113692" y="1957754"/>
            <a:ext cx="9782905" cy="4054739"/>
          </a:xfrm>
        </p:spPr>
        <p:txBody>
          <a:bodyPr>
            <a:normAutofit/>
          </a:bodyPr>
          <a:lstStyle/>
          <a:p>
            <a:pPr marL="0" indent="0" algn="just">
              <a:buNone/>
            </a:pPr>
            <a:r>
              <a:rPr lang="en-US" dirty="0">
                <a:latin typeface="Maiandra GD" panose="020E0502030308020204" pitchFamily="34" charset="0"/>
              </a:rPr>
              <a:t>e) </a:t>
            </a:r>
            <a:r>
              <a:rPr lang="en-US" b="0" i="0" dirty="0">
                <a:solidFill>
                  <a:schemeClr val="tx1"/>
                </a:solidFill>
                <a:effectLst/>
                <a:latin typeface="Maiandra GD" panose="020E0502030308020204" pitchFamily="34" charset="0"/>
              </a:rPr>
              <a:t>Tax law determines how different types of businesses are taxed.</a:t>
            </a:r>
          </a:p>
          <a:p>
            <a:pPr marL="0" indent="0" algn="just">
              <a:buNone/>
            </a:pPr>
            <a:r>
              <a:rPr lang="en-US" b="0" i="0" dirty="0">
                <a:solidFill>
                  <a:schemeClr val="tx1"/>
                </a:solidFill>
                <a:effectLst/>
                <a:latin typeface="Maiandra GD" panose="020E0502030308020204" pitchFamily="34" charset="0"/>
              </a:rPr>
              <a:t>f) Employment law governs how employers interact with their employees and the rights and responsibilities of each, minimum wage law, workplace safety, and overtime rules.</a:t>
            </a:r>
          </a:p>
          <a:p>
            <a:pPr marL="0" indent="0" algn="just">
              <a:buNone/>
            </a:pPr>
            <a:r>
              <a:rPr lang="en-US" b="0" i="0" dirty="0">
                <a:solidFill>
                  <a:schemeClr val="tx1"/>
                </a:solidFill>
                <a:effectLst/>
                <a:latin typeface="Maiandra GD" panose="020E0502030308020204" pitchFamily="34" charset="0"/>
              </a:rPr>
              <a:t>g) Environmental law strives to mitigate the impact businesses have on the environment by limiting water and air pollution, regulating pesticide and chemical use, and establishing penalties for violating these laws.</a:t>
            </a:r>
          </a:p>
          <a:p>
            <a:pPr marL="0" indent="0" algn="just">
              <a:buNone/>
            </a:pPr>
            <a:r>
              <a:rPr lang="en-US" b="0" i="0" dirty="0">
                <a:solidFill>
                  <a:schemeClr val="tx1"/>
                </a:solidFill>
                <a:effectLst/>
                <a:latin typeface="Maiandra GD" panose="020E0502030308020204" pitchFamily="34" charset="0"/>
              </a:rPr>
              <a:t>h) Business organization laws define major business entities, such as partnerships, limited liability companies, sole</a:t>
            </a:r>
            <a:endParaRPr lang="en-UG" dirty="0">
              <a:solidFill>
                <a:schemeClr val="tx1"/>
              </a:solidFill>
              <a:latin typeface="Maiandra GD" panose="020E0502030308020204" pitchFamily="34" charset="0"/>
            </a:endParaRPr>
          </a:p>
        </p:txBody>
      </p:sp>
    </p:spTree>
    <p:extLst>
      <p:ext uri="{BB962C8B-B14F-4D97-AF65-F5344CB8AC3E}">
        <p14:creationId xmlns:p14="http://schemas.microsoft.com/office/powerpoint/2010/main" val="100347953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E10BB-E9E1-5253-5439-3F80B5F354CC}"/>
              </a:ext>
            </a:extLst>
          </p:cNvPr>
          <p:cNvSpPr>
            <a:spLocks noGrp="1"/>
          </p:cNvSpPr>
          <p:nvPr>
            <p:ph type="title"/>
          </p:nvPr>
        </p:nvSpPr>
        <p:spPr/>
        <p:txBody>
          <a:bodyPr/>
          <a:lstStyle/>
          <a:p>
            <a:pPr algn="l"/>
            <a:r>
              <a:rPr lang="en-US" b="1" dirty="0">
                <a:latin typeface="Maiandra GD" panose="020E0502030308020204" pitchFamily="34" charset="0"/>
              </a:rPr>
              <a:t>CREATION OF AGENCY</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F32289C9-8944-1899-82EB-30249A45747C}"/>
              </a:ext>
            </a:extLst>
          </p:cNvPr>
          <p:cNvSpPr>
            <a:spLocks noGrp="1"/>
          </p:cNvSpPr>
          <p:nvPr>
            <p:ph idx="1"/>
          </p:nvPr>
        </p:nvSpPr>
        <p:spPr/>
        <p:txBody>
          <a:bodyPr>
            <a:noAutofit/>
          </a:bodyPr>
          <a:lstStyle/>
          <a:p>
            <a:pPr marL="0" lvl="0" indent="0" algn="just">
              <a:lnSpc>
                <a:spcPct val="103000"/>
              </a:lnSpc>
              <a:spcAft>
                <a:spcPts val="0"/>
              </a:spcAft>
              <a:buSzPts val="1200"/>
              <a:buNone/>
              <a:tabLst>
                <a:tab pos="520700" algn="l"/>
                <a:tab pos="521335" algn="l"/>
                <a:tab pos="2340610" algn="l"/>
                <a:tab pos="6570980" algn="l"/>
              </a:tabLst>
            </a:pPr>
            <a:r>
              <a:rPr lang="en-US" b="1" spc="0" dirty="0">
                <a:effectLst/>
                <a:latin typeface="Maiandra GD" panose="020E0502030308020204" pitchFamily="34" charset="0"/>
                <a:ea typeface="Arial" panose="020B0604020202020204" pitchFamily="34" charset="0"/>
              </a:rPr>
              <a:t>By Express Agreement (Express Agency) (Section 122(1) &amp; (2) of the Contracts Act</a:t>
            </a:r>
            <a:endParaRPr lang="en-UG" b="1" spc="0" dirty="0">
              <a:effectLst/>
              <a:latin typeface="Maiandra GD" panose="020E0502030308020204" pitchFamily="34" charset="0"/>
              <a:ea typeface="Arial" panose="020B0604020202020204" pitchFamily="34" charset="0"/>
            </a:endParaRPr>
          </a:p>
          <a:p>
            <a:pPr marL="0" indent="0" algn="just">
              <a:spcBef>
                <a:spcPts val="50"/>
              </a:spcBef>
              <a:spcAft>
                <a:spcPts val="0"/>
              </a:spcAft>
              <a:buNone/>
              <a:tabLst>
                <a:tab pos="2340610" algn="l"/>
                <a:tab pos="6570980" algn="l"/>
              </a:tabLst>
            </a:pPr>
            <a:endParaRPr lang="en-US" dirty="0">
              <a:effectLst/>
              <a:latin typeface="Maiandra GD" panose="020E0502030308020204" pitchFamily="34" charset="0"/>
              <a:ea typeface="Arial" panose="020B0604020202020204" pitchFamily="34" charset="0"/>
            </a:endParaRPr>
          </a:p>
          <a:p>
            <a:pPr marL="0" indent="0" algn="just">
              <a:spcBef>
                <a:spcPts val="50"/>
              </a:spcBef>
              <a:spcAft>
                <a:spcPts val="0"/>
              </a:spcAft>
              <a:buNone/>
              <a:tabLst>
                <a:tab pos="2340610" algn="l"/>
                <a:tab pos="6570980" algn="l"/>
              </a:tabLst>
            </a:pPr>
            <a:r>
              <a:rPr lang="en-US" dirty="0">
                <a:effectLst/>
                <a:latin typeface="Maiandra GD" panose="020E0502030308020204" pitchFamily="34" charset="0"/>
                <a:ea typeface="Arial" panose="020B0604020202020204" pitchFamily="34" charset="0"/>
              </a:rPr>
              <a:t>This is where an agent is expressly appointed by the principal. The appointment may be oral, or in writing (agreement in writing). In other words, a person is appointed in clear terms by the principal to act as his agent. </a:t>
            </a:r>
            <a:r>
              <a:rPr lang="en-US" dirty="0" err="1">
                <a:effectLst/>
                <a:latin typeface="Maiandra GD" panose="020E0502030308020204" pitchFamily="34" charset="0"/>
                <a:ea typeface="Arial" panose="020B0604020202020204" pitchFamily="34" charset="0"/>
              </a:rPr>
              <a:t>E.g</a:t>
            </a:r>
            <a:r>
              <a:rPr lang="en-US" dirty="0">
                <a:effectLst/>
                <a:latin typeface="Maiandra GD" panose="020E0502030308020204" pitchFamily="34" charset="0"/>
                <a:ea typeface="Arial" panose="020B0604020202020204" pitchFamily="34" charset="0"/>
              </a:rPr>
              <a:t> if the principal wants the agent to execute/sign a deed/agreement on his behalf for the sale or purchase of land, he will execute a document called a </a:t>
            </a:r>
            <a:r>
              <a:rPr lang="en-US" b="1" dirty="0">
                <a:effectLst/>
                <a:latin typeface="Maiandra GD" panose="020E0502030308020204" pitchFamily="34" charset="0"/>
                <a:ea typeface="Arial" panose="020B0604020202020204" pitchFamily="34" charset="0"/>
              </a:rPr>
              <a:t>power of attorney</a:t>
            </a:r>
            <a:r>
              <a:rPr lang="en-US" dirty="0">
                <a:effectLst/>
                <a:latin typeface="Maiandra GD" panose="020E0502030308020204" pitchFamily="34" charset="0"/>
                <a:ea typeface="Arial" panose="020B0604020202020204" pitchFamily="34" charset="0"/>
              </a:rPr>
              <a:t>. </a:t>
            </a:r>
            <a:endParaRPr lang="en-UG" dirty="0">
              <a:effectLst/>
              <a:latin typeface="Maiandra GD" panose="020E0502030308020204" pitchFamily="34" charset="0"/>
              <a:ea typeface="Arial" panose="020B0604020202020204" pitchFamily="34" charset="0"/>
            </a:endParaRPr>
          </a:p>
          <a:p>
            <a:endParaRPr lang="en-UG" dirty="0">
              <a:latin typeface="Maiandra GD" panose="020E0502030308020204" pitchFamily="34" charset="0"/>
            </a:endParaRPr>
          </a:p>
        </p:txBody>
      </p:sp>
      <p:sp>
        <p:nvSpPr>
          <p:cNvPr id="4" name="TextBox 3">
            <a:extLst>
              <a:ext uri="{FF2B5EF4-FFF2-40B4-BE49-F238E27FC236}">
                <a16:creationId xmlns:a16="http://schemas.microsoft.com/office/drawing/2014/main" id="{B22455AA-25C4-0EBE-C392-1C87C250684B}"/>
              </a:ext>
            </a:extLst>
          </p:cNvPr>
          <p:cNvSpPr txBox="1"/>
          <p:nvPr/>
        </p:nvSpPr>
        <p:spPr>
          <a:xfrm>
            <a:off x="5644661" y="2977661"/>
            <a:ext cx="914400" cy="914400"/>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114964479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F2090-9D4E-F4D4-1812-BFF75967B25D}"/>
              </a:ext>
            </a:extLst>
          </p:cNvPr>
          <p:cNvSpPr>
            <a:spLocks noGrp="1"/>
          </p:cNvSpPr>
          <p:nvPr>
            <p:ph type="title"/>
          </p:nvPr>
        </p:nvSpPr>
        <p:spPr/>
        <p:txBody>
          <a:bodyPr/>
          <a:lstStyle/>
          <a:p>
            <a:pPr algn="l"/>
            <a:r>
              <a:rPr lang="en-US" b="1" dirty="0">
                <a:latin typeface="Maiandra GD" panose="020E0502030308020204" pitchFamily="34" charset="0"/>
              </a:rPr>
              <a:t>CREATION OF AGENCY</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55AE793D-7971-C7F0-253B-A6F5B5E20BA9}"/>
              </a:ext>
            </a:extLst>
          </p:cNvPr>
          <p:cNvSpPr>
            <a:spLocks noGrp="1"/>
          </p:cNvSpPr>
          <p:nvPr>
            <p:ph idx="1"/>
          </p:nvPr>
        </p:nvSpPr>
        <p:spPr>
          <a:xfrm>
            <a:off x="1484310" y="2816942"/>
            <a:ext cx="10018713" cy="2974258"/>
          </a:xfrm>
        </p:spPr>
        <p:txBody>
          <a:bodyPr>
            <a:normAutofit/>
          </a:bodyPr>
          <a:lstStyle/>
          <a:p>
            <a:pPr marL="0" lvl="0" indent="0" algn="just">
              <a:buSzPts val="1200"/>
              <a:buNone/>
              <a:tabLst>
                <a:tab pos="521335" algn="l"/>
                <a:tab pos="2340610" algn="l"/>
                <a:tab pos="6570980" algn="l"/>
              </a:tabLst>
            </a:pPr>
            <a:r>
              <a:rPr lang="en-US" sz="2000" b="1" spc="0" dirty="0">
                <a:effectLst/>
                <a:latin typeface="Maiandra GD" panose="020E0502030308020204" pitchFamily="34" charset="0"/>
                <a:ea typeface="Arial" panose="020B0604020202020204" pitchFamily="34" charset="0"/>
              </a:rPr>
              <a:t>Agency by Implied Agreement (Implied Agency) Section 122(2)</a:t>
            </a:r>
            <a:endParaRPr lang="en-UG" sz="2000" b="1" spc="0" dirty="0">
              <a:effectLst/>
              <a:latin typeface="Arial" panose="020B0604020202020204" pitchFamily="34" charset="0"/>
              <a:ea typeface="Arial" panose="020B0604020202020204" pitchFamily="34" charset="0"/>
            </a:endParaRPr>
          </a:p>
          <a:p>
            <a:pPr marL="0" indent="0" algn="just">
              <a:spcBef>
                <a:spcPts val="45"/>
              </a:spcBef>
              <a:spcAft>
                <a:spcPts val="0"/>
              </a:spcAft>
              <a:buNone/>
              <a:tabLst>
                <a:tab pos="2340610" algn="l"/>
                <a:tab pos="6570980" algn="l"/>
              </a:tabLst>
            </a:pPr>
            <a:r>
              <a:rPr lang="en-US" sz="2000" dirty="0">
                <a:effectLst/>
                <a:latin typeface="Maiandra GD" panose="020E0502030308020204" pitchFamily="34" charset="0"/>
                <a:ea typeface="Arial" panose="020B0604020202020204" pitchFamily="34" charset="0"/>
              </a:rPr>
              <a:t>This kind of agency arises by operation of the law. In other wards, the law implies its existence from the circumstances of a particular case. It arises in a situation where by although there is no express agreement appointing a person as an agent, the law will imply the existence of an agency relationship from the circumstances of the case or from the conduct of the parties.</a:t>
            </a:r>
            <a:r>
              <a:rPr lang="en-US" sz="2000" dirty="0">
                <a:latin typeface="Arial" panose="020B0604020202020204" pitchFamily="34" charset="0"/>
                <a:ea typeface="Arial" panose="020B0604020202020204" pitchFamily="34" charset="0"/>
              </a:rPr>
              <a:t> </a:t>
            </a:r>
            <a:r>
              <a:rPr lang="en-US" sz="2000" dirty="0">
                <a:effectLst/>
                <a:latin typeface="Maiandra GD" panose="020E0502030308020204" pitchFamily="34" charset="0"/>
                <a:ea typeface="Arial" panose="020B0604020202020204" pitchFamily="34" charset="0"/>
              </a:rPr>
              <a:t>Such agency may rise from estoppel and from holding out, and gives rise to;</a:t>
            </a:r>
            <a:endParaRPr lang="en-US" sz="2000" dirty="0">
              <a:latin typeface="Arial" panose="020B0604020202020204" pitchFamily="34" charset="0"/>
              <a:ea typeface="Arial" panose="020B0604020202020204" pitchFamily="34" charset="0"/>
            </a:endParaRPr>
          </a:p>
          <a:p>
            <a:pPr marL="0" indent="0" algn="just">
              <a:spcBef>
                <a:spcPts val="45"/>
              </a:spcBef>
              <a:spcAft>
                <a:spcPts val="0"/>
              </a:spcAft>
              <a:buNone/>
              <a:tabLst>
                <a:tab pos="2340610" algn="l"/>
                <a:tab pos="6570980" algn="l"/>
              </a:tabLst>
            </a:pPr>
            <a:endParaRPr lang="en-US" sz="2000" dirty="0">
              <a:effectLst/>
              <a:latin typeface="Arial" panose="020B0604020202020204" pitchFamily="34" charset="0"/>
              <a:ea typeface="Arial" panose="020B0604020202020204" pitchFamily="34" charset="0"/>
            </a:endParaRPr>
          </a:p>
          <a:p>
            <a:pPr marL="0" indent="0">
              <a:buNone/>
            </a:pPr>
            <a:endParaRPr lang="en-US" sz="2000" dirty="0">
              <a:effectLst/>
              <a:latin typeface="Maiandra GD" panose="020E0502030308020204" pitchFamily="34" charset="0"/>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4720234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CBF73-303B-4531-23C9-EA3165406A41}"/>
              </a:ext>
            </a:extLst>
          </p:cNvPr>
          <p:cNvSpPr>
            <a:spLocks noGrp="1"/>
          </p:cNvSpPr>
          <p:nvPr>
            <p:ph type="title"/>
          </p:nvPr>
        </p:nvSpPr>
        <p:spPr/>
        <p:txBody>
          <a:bodyPr/>
          <a:lstStyle/>
          <a:p>
            <a:r>
              <a:rPr lang="en-US" b="1" dirty="0">
                <a:latin typeface="Maiandra GD" panose="020E0502030308020204" pitchFamily="34" charset="0"/>
              </a:rPr>
              <a:t>AGENCY BY ESTOPPEL</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92969E01-3143-214C-64C0-4A9170469519}"/>
              </a:ext>
            </a:extLst>
          </p:cNvPr>
          <p:cNvSpPr>
            <a:spLocks noGrp="1"/>
          </p:cNvSpPr>
          <p:nvPr>
            <p:ph idx="1"/>
          </p:nvPr>
        </p:nvSpPr>
        <p:spPr/>
        <p:txBody>
          <a:bodyPr>
            <a:normAutofit/>
          </a:bodyPr>
          <a:lstStyle/>
          <a:p>
            <a:pPr marL="0" indent="0" algn="just">
              <a:lnSpc>
                <a:spcPct val="103000"/>
              </a:lnSpc>
              <a:spcAft>
                <a:spcPts val="0"/>
              </a:spcAft>
              <a:buNone/>
              <a:tabLst>
                <a:tab pos="2340610" algn="l"/>
                <a:tab pos="6570980" algn="l"/>
              </a:tabLst>
            </a:pPr>
            <a:r>
              <a:rPr lang="en-US" dirty="0">
                <a:effectLst/>
                <a:latin typeface="Maiandra GD" panose="020E0502030308020204" pitchFamily="34" charset="0"/>
                <a:ea typeface="Arial" panose="020B0604020202020204" pitchFamily="34" charset="0"/>
              </a:rPr>
              <a:t>This kind of agency arises from the doctrine of estoppel which is to the effect that where a person by words or his conduct </a:t>
            </a:r>
            <a:r>
              <a:rPr lang="en-US" dirty="0" err="1">
                <a:effectLst/>
                <a:latin typeface="Maiandra GD" panose="020E0502030308020204" pitchFamily="34" charset="0"/>
                <a:ea typeface="Arial" panose="020B0604020202020204" pitchFamily="34" charset="0"/>
              </a:rPr>
              <a:t>wilfully</a:t>
            </a:r>
            <a:r>
              <a:rPr lang="en-US" dirty="0">
                <a:effectLst/>
                <a:latin typeface="Maiandra GD" panose="020E0502030308020204" pitchFamily="34" charset="0"/>
                <a:ea typeface="Arial" panose="020B0604020202020204" pitchFamily="34" charset="0"/>
              </a:rPr>
              <a:t> leads another to believe that a certain state/set of circumstances or facts exists and that other person acts on that belief, the person who made the statement of facts will be precluded/estopped from later on denying the truth of such statements even if such state of affairs did not in fact exist.</a:t>
            </a:r>
            <a:endParaRPr lang="en-UG" dirty="0">
              <a:effectLst/>
              <a:latin typeface="Maiandra GD" panose="020E0502030308020204" pitchFamily="34" charset="0"/>
              <a:ea typeface="Arial" panose="020B0604020202020204" pitchFamily="34" charset="0"/>
            </a:endParaRPr>
          </a:p>
          <a:p>
            <a:pPr marL="0" indent="0" algn="just">
              <a:spcBef>
                <a:spcPts val="50"/>
              </a:spcBef>
              <a:spcAft>
                <a:spcPts val="0"/>
              </a:spcAft>
              <a:buNone/>
              <a:tabLst>
                <a:tab pos="2340610" algn="l"/>
                <a:tab pos="6570980" algn="l"/>
              </a:tabLst>
            </a:pPr>
            <a:endParaRPr lang="en-UG" dirty="0">
              <a:effectLst/>
              <a:latin typeface="Maiandra GD" panose="020E0502030308020204" pitchFamily="34" charset="0"/>
              <a:ea typeface="Arial" panose="020B0604020202020204" pitchFamily="34" charset="0"/>
            </a:endParaRPr>
          </a:p>
        </p:txBody>
      </p:sp>
    </p:spTree>
    <p:extLst>
      <p:ext uri="{BB962C8B-B14F-4D97-AF65-F5344CB8AC3E}">
        <p14:creationId xmlns:p14="http://schemas.microsoft.com/office/powerpoint/2010/main" val="83281410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F9898-2553-0E21-3AF6-7EDE2C7258BF}"/>
              </a:ext>
            </a:extLst>
          </p:cNvPr>
          <p:cNvSpPr>
            <a:spLocks noGrp="1"/>
          </p:cNvSpPr>
          <p:nvPr>
            <p:ph type="title"/>
          </p:nvPr>
        </p:nvSpPr>
        <p:spPr/>
        <p:txBody>
          <a:bodyPr/>
          <a:lstStyle/>
          <a:p>
            <a:pPr algn="l"/>
            <a:r>
              <a:rPr lang="en-US" b="1" dirty="0">
                <a:latin typeface="Maiandra GD" panose="020E0502030308020204" pitchFamily="34" charset="0"/>
              </a:rPr>
              <a:t> AGENCY BY HOLDING OUT</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38F187FD-B454-80F1-F128-18807EE20E23}"/>
              </a:ext>
            </a:extLst>
          </p:cNvPr>
          <p:cNvSpPr>
            <a:spLocks noGrp="1"/>
          </p:cNvSpPr>
          <p:nvPr>
            <p:ph idx="1"/>
          </p:nvPr>
        </p:nvSpPr>
        <p:spPr/>
        <p:txBody>
          <a:bodyPr>
            <a:normAutofit/>
          </a:bodyPr>
          <a:lstStyle/>
          <a:p>
            <a:pPr marL="0" indent="0" algn="just">
              <a:lnSpc>
                <a:spcPct val="103000"/>
              </a:lnSpc>
              <a:spcBef>
                <a:spcPts val="5"/>
              </a:spcBef>
              <a:spcAft>
                <a:spcPts val="0"/>
              </a:spcAft>
              <a:buNone/>
              <a:tabLst>
                <a:tab pos="2340610" algn="l"/>
                <a:tab pos="6570980" algn="l"/>
              </a:tabLst>
            </a:pPr>
            <a:r>
              <a:rPr lang="en-US" dirty="0">
                <a:effectLst/>
                <a:latin typeface="Maiandra GD" panose="020E0502030308020204" pitchFamily="34" charset="0"/>
                <a:ea typeface="Arial" panose="020B0604020202020204" pitchFamily="34" charset="0"/>
                <a:cs typeface="Arial" panose="020B0604020202020204" pitchFamily="34" charset="0"/>
              </a:rPr>
              <a:t>This kind of agency is in away similar to agency by estoppel because it is based on the doctrine of holding out which is apart of the law of estoppel. The doctrine of holding out refers to a situation where a person by some positive act or conduct represents the other person as having the power to act on his behalf. </a:t>
            </a:r>
            <a:r>
              <a:rPr lang="en-US" dirty="0">
                <a:effectLst/>
                <a:latin typeface="Maiandra GD" panose="020E0502030308020204" pitchFamily="34" charset="0"/>
                <a:ea typeface="Arial" panose="020B0604020202020204" pitchFamily="34" charset="0"/>
              </a:rPr>
              <a:t>This kind of agency is common in partnerships where every partner is said to be an agent. </a:t>
            </a:r>
          </a:p>
          <a:p>
            <a:pPr marL="0" indent="0" algn="just">
              <a:lnSpc>
                <a:spcPct val="103000"/>
              </a:lnSpc>
              <a:spcBef>
                <a:spcPts val="5"/>
              </a:spcBef>
              <a:spcAft>
                <a:spcPts val="0"/>
              </a:spcAft>
              <a:buNone/>
              <a:tabLst>
                <a:tab pos="2340610" algn="l"/>
                <a:tab pos="6570980" algn="l"/>
              </a:tabLst>
            </a:pPr>
            <a:endParaRPr lang="en-US" dirty="0">
              <a:latin typeface="Maiandra GD" panose="020E0502030308020204" pitchFamily="34" charset="0"/>
              <a:ea typeface="Arial" panose="020B0604020202020204" pitchFamily="34" charset="0"/>
            </a:endParaRPr>
          </a:p>
          <a:p>
            <a:pPr marL="0" indent="0" algn="just">
              <a:lnSpc>
                <a:spcPct val="103000"/>
              </a:lnSpc>
              <a:spcBef>
                <a:spcPts val="5"/>
              </a:spcBef>
              <a:spcAft>
                <a:spcPts val="0"/>
              </a:spcAft>
              <a:buNone/>
              <a:tabLst>
                <a:tab pos="2340610" algn="l"/>
                <a:tab pos="6570980" algn="l"/>
              </a:tabLst>
            </a:pPr>
            <a:r>
              <a:rPr lang="en-US" dirty="0">
                <a:effectLst/>
                <a:latin typeface="Maiandra GD" panose="020E0502030308020204" pitchFamily="34" charset="0"/>
                <a:ea typeface="Arial" panose="020B0604020202020204" pitchFamily="34" charset="0"/>
              </a:rPr>
              <a:t>Therefore a partner acting on behalf of the firm will be held out to have authority to bind the firm and all the other partners.</a:t>
            </a:r>
            <a:endParaRPr lang="en-UG" dirty="0">
              <a:effectLst/>
              <a:latin typeface="Maiandra GD" panose="020E0502030308020204" pitchFamily="34" charset="0"/>
              <a:ea typeface="Arial" panose="020B0604020202020204" pitchFamily="34" charset="0"/>
            </a:endParaRPr>
          </a:p>
          <a:p>
            <a:pPr marL="0" indent="0" algn="just">
              <a:buNone/>
              <a:tabLst>
                <a:tab pos="2340610" algn="l"/>
                <a:tab pos="6570980" algn="l"/>
              </a:tabLst>
            </a:pPr>
            <a:endParaRPr lang="en-UG" dirty="0">
              <a:effectLst/>
              <a:latin typeface="Maiandra GD" panose="020E0502030308020204" pitchFamily="34" charset="0"/>
              <a:ea typeface="Arial" panose="020B0604020202020204" pitchFamily="34" charset="0"/>
            </a:endParaRPr>
          </a:p>
          <a:p>
            <a:pPr marL="0" indent="0">
              <a:buNone/>
            </a:pPr>
            <a:endParaRPr lang="en-UG" dirty="0">
              <a:latin typeface="Maiandra GD" panose="020E0502030308020204" pitchFamily="34" charset="0"/>
            </a:endParaRPr>
          </a:p>
        </p:txBody>
      </p:sp>
    </p:spTree>
    <p:extLst>
      <p:ext uri="{BB962C8B-B14F-4D97-AF65-F5344CB8AC3E}">
        <p14:creationId xmlns:p14="http://schemas.microsoft.com/office/powerpoint/2010/main" val="2437818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8E482D-7974-2A3F-F030-EE32FDD0BE7C}"/>
              </a:ext>
            </a:extLst>
          </p:cNvPr>
          <p:cNvSpPr>
            <a:spLocks noGrp="1"/>
          </p:cNvSpPr>
          <p:nvPr>
            <p:ph type="title"/>
          </p:nvPr>
        </p:nvSpPr>
        <p:spPr/>
        <p:txBody>
          <a:bodyPr/>
          <a:lstStyle/>
          <a:p>
            <a:r>
              <a:rPr lang="en-US" b="1" dirty="0">
                <a:latin typeface="Maiandra GD" panose="020E0502030308020204" pitchFamily="34" charset="0"/>
              </a:rPr>
              <a:t>AGENCY BY RATIFICATION</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15B2BD45-D9CA-8817-B9A0-F8AD46B2F1F1}"/>
              </a:ext>
            </a:extLst>
          </p:cNvPr>
          <p:cNvSpPr>
            <a:spLocks noGrp="1"/>
          </p:cNvSpPr>
          <p:nvPr>
            <p:ph idx="1"/>
          </p:nvPr>
        </p:nvSpPr>
        <p:spPr/>
        <p:txBody>
          <a:bodyPr/>
          <a:lstStyle/>
          <a:p>
            <a:pPr marL="0" indent="0" algn="just">
              <a:lnSpc>
                <a:spcPct val="115000"/>
              </a:lnSpc>
              <a:spcAft>
                <a:spcPts val="1000"/>
              </a:spcAft>
              <a:buNone/>
            </a:pPr>
            <a:r>
              <a:rPr lang="en-US" sz="1800" dirty="0">
                <a:effectLst/>
                <a:latin typeface="Maiandra GD" panose="020E0502030308020204" pitchFamily="34" charset="0"/>
                <a:ea typeface="Times New Roman" panose="02020603050405020304" pitchFamily="18" charset="0"/>
                <a:cs typeface="Times New Roman" panose="02020603050405020304" pitchFamily="18" charset="0"/>
              </a:rPr>
              <a:t> </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indent="0" algn="just">
              <a:buNone/>
            </a:pPr>
            <a:r>
              <a:rPr lang="en-US" sz="2800" dirty="0">
                <a:effectLst/>
                <a:latin typeface="Maiandra GD" panose="020E0502030308020204" pitchFamily="34" charset="0"/>
                <a:ea typeface="Times New Roman" panose="02020603050405020304" pitchFamily="18" charset="0"/>
              </a:rPr>
              <a:t>Ratification may be done where a principal ratifies the acts of a duly appointed agent who exceeds his or her authority or where a person without authority performs an act on behalf of another</a:t>
            </a:r>
            <a:endParaRPr lang="en-UG" sz="2800" dirty="0">
              <a:latin typeface="Maiandra GD" panose="020E0502030308020204" pitchFamily="34" charset="0"/>
            </a:endParaRPr>
          </a:p>
        </p:txBody>
      </p:sp>
    </p:spTree>
    <p:extLst>
      <p:ext uri="{BB962C8B-B14F-4D97-AF65-F5344CB8AC3E}">
        <p14:creationId xmlns:p14="http://schemas.microsoft.com/office/powerpoint/2010/main" val="293987303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35A30-7592-71E5-9840-2770C4B15C23}"/>
              </a:ext>
            </a:extLst>
          </p:cNvPr>
          <p:cNvSpPr>
            <a:spLocks noGrp="1"/>
          </p:cNvSpPr>
          <p:nvPr>
            <p:ph type="title"/>
          </p:nvPr>
        </p:nvSpPr>
        <p:spPr/>
        <p:txBody>
          <a:bodyPr>
            <a:normAutofit/>
          </a:bodyPr>
          <a:lstStyle/>
          <a:p>
            <a:pPr algn="l"/>
            <a:r>
              <a:rPr lang="en-US" b="1" dirty="0">
                <a:latin typeface="Maiandra GD" panose="020E0502030308020204" pitchFamily="34" charset="0"/>
              </a:rPr>
              <a:t>AGENCY BY NECESSITY /AUTHORITY</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0341EA5E-EC18-0B87-0CB7-7E52DBE8F56C}"/>
              </a:ext>
            </a:extLst>
          </p:cNvPr>
          <p:cNvSpPr>
            <a:spLocks noGrp="1"/>
          </p:cNvSpPr>
          <p:nvPr>
            <p:ph idx="1"/>
          </p:nvPr>
        </p:nvSpPr>
        <p:spPr/>
        <p:txBody>
          <a:bodyPr>
            <a:normAutofit/>
          </a:bodyPr>
          <a:lstStyle/>
          <a:p>
            <a:pPr marL="0" indent="0" algn="just">
              <a:buNone/>
              <a:tabLst>
                <a:tab pos="2340610" algn="l"/>
                <a:tab pos="6570980" algn="l"/>
              </a:tabLst>
            </a:pPr>
            <a:r>
              <a:rPr lang="en-US" sz="2400" dirty="0">
                <a:effectLst/>
                <a:latin typeface="Maiandra GD" panose="020E0502030308020204" pitchFamily="34" charset="0"/>
                <a:ea typeface="Arial" panose="020B0604020202020204" pitchFamily="34" charset="0"/>
              </a:rPr>
              <a:t>This kind of agency is also conferred by law. </a:t>
            </a:r>
          </a:p>
          <a:p>
            <a:pPr marL="0" indent="0" algn="just">
              <a:buNone/>
              <a:tabLst>
                <a:tab pos="2340610" algn="l"/>
                <a:tab pos="6570980" algn="l"/>
              </a:tabLst>
            </a:pPr>
            <a:endParaRPr lang="en-US" sz="2400" b="1" dirty="0">
              <a:effectLst/>
              <a:latin typeface="Maiandra GD" panose="020E0502030308020204" pitchFamily="34" charset="0"/>
              <a:ea typeface="Arial" panose="020B0604020202020204" pitchFamily="34" charset="0"/>
            </a:endParaRPr>
          </a:p>
          <a:p>
            <a:pPr marL="0" indent="0" algn="just">
              <a:buNone/>
              <a:tabLst>
                <a:tab pos="2340610" algn="l"/>
                <a:tab pos="6570980" algn="l"/>
              </a:tabLst>
            </a:pPr>
            <a:r>
              <a:rPr lang="en-US" sz="2400" b="1" dirty="0">
                <a:effectLst/>
                <a:latin typeface="Maiandra GD" panose="020E0502030308020204" pitchFamily="34" charset="0"/>
                <a:ea typeface="Arial" panose="020B0604020202020204" pitchFamily="34" charset="0"/>
              </a:rPr>
              <a:t>Section 124 of the Act </a:t>
            </a:r>
            <a:r>
              <a:rPr lang="en-US" sz="2400" dirty="0">
                <a:effectLst/>
                <a:latin typeface="Maiandra GD" panose="020E0502030308020204" pitchFamily="34" charset="0"/>
                <a:ea typeface="Arial" panose="020B0604020202020204" pitchFamily="34" charset="0"/>
              </a:rPr>
              <a:t>provides that in an emergency, an agent has authority to do any act for the purpose of protecting a principal from loss, as would be done by a person of ordinary prudence, under similar circumstances.</a:t>
            </a:r>
            <a:endParaRPr lang="en-UG" sz="2400" dirty="0">
              <a:effectLst/>
              <a:latin typeface="Maiandra GD" panose="020E0502030308020204" pitchFamily="34" charset="0"/>
              <a:ea typeface="Arial" panose="020B0604020202020204" pitchFamily="34" charset="0"/>
            </a:endParaRPr>
          </a:p>
          <a:p>
            <a:endParaRPr lang="en-UG" sz="2400" dirty="0">
              <a:latin typeface="Maiandra GD" panose="020E0502030308020204" pitchFamily="34" charset="0"/>
            </a:endParaRPr>
          </a:p>
        </p:txBody>
      </p:sp>
    </p:spTree>
    <p:extLst>
      <p:ext uri="{BB962C8B-B14F-4D97-AF65-F5344CB8AC3E}">
        <p14:creationId xmlns:p14="http://schemas.microsoft.com/office/powerpoint/2010/main" val="24709281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D0766-A182-D2C3-968A-FAC315AA09B2}"/>
              </a:ext>
            </a:extLst>
          </p:cNvPr>
          <p:cNvSpPr>
            <a:spLocks noGrp="1"/>
          </p:cNvSpPr>
          <p:nvPr>
            <p:ph type="title"/>
          </p:nvPr>
        </p:nvSpPr>
        <p:spPr/>
        <p:txBody>
          <a:bodyPr/>
          <a:lstStyle/>
          <a:p>
            <a:pPr algn="l"/>
            <a:r>
              <a:rPr lang="en-US" b="1" dirty="0">
                <a:latin typeface="Maiandra GD" panose="020E0502030308020204" pitchFamily="34" charset="0"/>
              </a:rPr>
              <a:t>EXAMPLE</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BB03FD86-F447-FCBC-6C0A-1D99E4E3BC89}"/>
              </a:ext>
            </a:extLst>
          </p:cNvPr>
          <p:cNvSpPr>
            <a:spLocks noGrp="1"/>
          </p:cNvSpPr>
          <p:nvPr>
            <p:ph idx="1"/>
          </p:nvPr>
        </p:nvSpPr>
        <p:spPr/>
        <p:txBody>
          <a:bodyPr/>
          <a:lstStyle/>
          <a:p>
            <a:pPr marL="0" indent="0" algn="just">
              <a:spcAft>
                <a:spcPts val="0"/>
              </a:spcAft>
              <a:buNone/>
              <a:tabLst>
                <a:tab pos="2340610" algn="l"/>
                <a:tab pos="6570980" algn="l"/>
              </a:tabLst>
            </a:pPr>
            <a:r>
              <a:rPr lang="en-US" sz="1800" b="1" dirty="0">
                <a:effectLst/>
                <a:latin typeface="Maiandra GD" panose="020E0502030308020204" pitchFamily="34" charset="0"/>
                <a:ea typeface="Arial" panose="020B0604020202020204" pitchFamily="34" charset="0"/>
              </a:rPr>
              <a:t>Example;</a:t>
            </a:r>
            <a:endParaRPr lang="en-UG" sz="1800" b="1" dirty="0">
              <a:effectLst/>
              <a:latin typeface="Maiandra GD" panose="020E0502030308020204" pitchFamily="34" charset="0"/>
              <a:ea typeface="Arial" panose="020B0604020202020204" pitchFamily="34" charset="0"/>
            </a:endParaRPr>
          </a:p>
          <a:p>
            <a:pPr marL="0" indent="0" algn="just">
              <a:spcBef>
                <a:spcPts val="45"/>
              </a:spcBef>
              <a:spcAft>
                <a:spcPts val="0"/>
              </a:spcAft>
              <a:buNone/>
              <a:tabLst>
                <a:tab pos="2340610" algn="l"/>
                <a:tab pos="6570980" algn="l"/>
              </a:tabLst>
            </a:pPr>
            <a:r>
              <a:rPr lang="en-US" sz="1800" dirty="0">
                <a:effectLst/>
                <a:latin typeface="Maiandra GD" panose="020E0502030308020204" pitchFamily="34" charset="0"/>
                <a:ea typeface="Arial" panose="020B0604020202020204" pitchFamily="34" charset="0"/>
              </a:rPr>
              <a:t>Where A loads vegetables aboard X’ ship at Dare-Salaam with instructions to send them to B in London. X while on the way, on finding that the vegetables are perishing rapidly decides to stop over at a port and sells them for the best price he can obtain. </a:t>
            </a:r>
          </a:p>
          <a:p>
            <a:pPr marL="0" indent="0" algn="just">
              <a:spcBef>
                <a:spcPts val="45"/>
              </a:spcBef>
              <a:spcAft>
                <a:spcPts val="0"/>
              </a:spcAft>
              <a:buNone/>
              <a:tabLst>
                <a:tab pos="2340610" algn="l"/>
                <a:tab pos="6570980" algn="l"/>
              </a:tabLst>
            </a:pPr>
            <a:endParaRPr lang="en-US" sz="1800" dirty="0">
              <a:latin typeface="Maiandra GD" panose="020E0502030308020204" pitchFamily="34" charset="0"/>
              <a:ea typeface="Arial" panose="020B0604020202020204" pitchFamily="34" charset="0"/>
            </a:endParaRPr>
          </a:p>
          <a:p>
            <a:pPr marL="0" indent="0" algn="just">
              <a:spcBef>
                <a:spcPts val="45"/>
              </a:spcBef>
              <a:spcAft>
                <a:spcPts val="0"/>
              </a:spcAft>
              <a:buNone/>
              <a:tabLst>
                <a:tab pos="2340610" algn="l"/>
                <a:tab pos="6570980" algn="l"/>
              </a:tabLst>
            </a:pPr>
            <a:r>
              <a:rPr lang="en-US" sz="1800" dirty="0">
                <a:effectLst/>
                <a:latin typeface="Maiandra GD" panose="020E0502030308020204" pitchFamily="34" charset="0"/>
                <a:ea typeface="Arial" panose="020B0604020202020204" pitchFamily="34" charset="0"/>
              </a:rPr>
              <a:t>The principal will be bound by the sale and the agent cannot be held liable for exceeding his authority because under the circumstances of the case, there arises agency of necessity i.e. the need to act by the agent to save the principal’s goods.</a:t>
            </a:r>
            <a:endParaRPr lang="en-UG" sz="1800" dirty="0">
              <a:effectLst/>
              <a:latin typeface="Maiandra GD" panose="020E0502030308020204" pitchFamily="34" charset="0"/>
              <a:ea typeface="Arial" panose="020B0604020202020204" pitchFamily="34" charset="0"/>
            </a:endParaRPr>
          </a:p>
          <a:p>
            <a:endParaRPr lang="en-UG" dirty="0">
              <a:latin typeface="Maiandra GD" panose="020E0502030308020204" pitchFamily="34" charset="0"/>
            </a:endParaRPr>
          </a:p>
        </p:txBody>
      </p:sp>
    </p:spTree>
    <p:extLst>
      <p:ext uri="{BB962C8B-B14F-4D97-AF65-F5344CB8AC3E}">
        <p14:creationId xmlns:p14="http://schemas.microsoft.com/office/powerpoint/2010/main" val="156815649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C4F62-0C6A-ADB5-74F1-914ADE3C39BA}"/>
              </a:ext>
            </a:extLst>
          </p:cNvPr>
          <p:cNvSpPr>
            <a:spLocks noGrp="1"/>
          </p:cNvSpPr>
          <p:nvPr>
            <p:ph type="title"/>
          </p:nvPr>
        </p:nvSpPr>
        <p:spPr/>
        <p:txBody>
          <a:bodyPr/>
          <a:lstStyle/>
          <a:p>
            <a:r>
              <a:rPr lang="en-US" b="1" dirty="0">
                <a:latin typeface="Maiandra GD" panose="020E0502030308020204" pitchFamily="34" charset="0"/>
              </a:rPr>
              <a:t>DUTIES OF THE PRINCIPAL</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FA04185A-BC33-EDDF-01B6-93A8BACB9470}"/>
              </a:ext>
            </a:extLst>
          </p:cNvPr>
          <p:cNvSpPr>
            <a:spLocks noGrp="1"/>
          </p:cNvSpPr>
          <p:nvPr>
            <p:ph idx="1"/>
          </p:nvPr>
        </p:nvSpPr>
        <p:spPr/>
        <p:txBody>
          <a:bodyPr>
            <a:normAutofit/>
          </a:bodyPr>
          <a:lstStyle/>
          <a:p>
            <a:pPr marL="0" lvl="0" indent="0" algn="just">
              <a:lnSpc>
                <a:spcPct val="115000"/>
              </a:lnSpc>
              <a:spcAft>
                <a:spcPts val="1000"/>
              </a:spcAft>
              <a:buNone/>
              <a:tabLst>
                <a:tab pos="308610" algn="l"/>
              </a:tabLst>
            </a:pPr>
            <a:r>
              <a:rPr lang="en-US" sz="1800" b="1" i="0" u="sng" strike="noStrike" spc="1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Remuneration of agent</a:t>
            </a:r>
            <a:r>
              <a:rPr lang="en-US" sz="1800" b="0" i="0" u="none" strike="noStrike" spc="1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marR="25400" indent="0" algn="just">
              <a:lnSpc>
                <a:spcPct val="115000"/>
              </a:lnSpc>
              <a:spcAft>
                <a:spcPts val="600"/>
              </a:spcAft>
              <a:buNone/>
            </a:pPr>
            <a:r>
              <a:rPr lang="en-US" sz="1800" b="0" i="0" u="none" strike="noStrike" spc="1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The principal is liable to remunerate the agent in the form of commission. S. 153 of the Contracts Act provides that, in the absence of any special contract, payment for the performance of any act is not to be made to an agent until the completion of that act.</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lvl="0" indent="0" algn="just">
              <a:lnSpc>
                <a:spcPct val="115000"/>
              </a:lnSpc>
              <a:spcAft>
                <a:spcPts val="125"/>
              </a:spcAft>
              <a:buNone/>
              <a:tabLst>
                <a:tab pos="308610" algn="l"/>
              </a:tabLst>
            </a:pPr>
            <a:r>
              <a:rPr lang="en-US" sz="1800" b="1" i="0" u="sng" strike="noStrike" spc="1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Indemnify the agent</a:t>
            </a:r>
            <a:r>
              <a:rPr lang="en-US" sz="1800" b="0" i="0" u="none" strike="noStrike" spc="1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25"/>
              </a:spcAft>
              <a:buNone/>
              <a:tabLst>
                <a:tab pos="308610" algn="l"/>
              </a:tabLst>
            </a:pPr>
            <a:r>
              <a:rPr lang="en-US" sz="1800" b="0" i="0" u="none" strike="noStrike" spc="1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S.156 of the Contracts Act provides that a principal shall indemnify an agent against the consequences of all lawful acts done by the agent in exercise of the authority conferred upon that agent.</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a:p>
            <a:endParaRPr lang="en-UG" dirty="0">
              <a:latin typeface="Maiandra GD" panose="020E0502030308020204" pitchFamily="34" charset="0"/>
            </a:endParaRPr>
          </a:p>
        </p:txBody>
      </p:sp>
    </p:spTree>
    <p:extLst>
      <p:ext uri="{BB962C8B-B14F-4D97-AF65-F5344CB8AC3E}">
        <p14:creationId xmlns:p14="http://schemas.microsoft.com/office/powerpoint/2010/main" val="212587346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C5E56-F77C-E108-5452-A7FB5B30D78E}"/>
              </a:ext>
            </a:extLst>
          </p:cNvPr>
          <p:cNvSpPr>
            <a:spLocks noGrp="1"/>
          </p:cNvSpPr>
          <p:nvPr>
            <p:ph type="title"/>
          </p:nvPr>
        </p:nvSpPr>
        <p:spPr/>
        <p:txBody>
          <a:bodyPr/>
          <a:lstStyle/>
          <a:p>
            <a:r>
              <a:rPr lang="en-US" b="1" dirty="0">
                <a:latin typeface="Maiandra GD" panose="020E0502030308020204" pitchFamily="34" charset="0"/>
              </a:rPr>
              <a:t>DUTIES OF AN AGENT</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497956E4-1F69-505F-128E-945D58655612}"/>
              </a:ext>
            </a:extLst>
          </p:cNvPr>
          <p:cNvSpPr>
            <a:spLocks noGrp="1"/>
          </p:cNvSpPr>
          <p:nvPr>
            <p:ph idx="1"/>
          </p:nvPr>
        </p:nvSpPr>
        <p:spPr/>
        <p:txBody>
          <a:bodyPr/>
          <a:lstStyle/>
          <a:p>
            <a:pPr marL="0" lvl="0" indent="0" algn="just">
              <a:lnSpc>
                <a:spcPct val="115000"/>
              </a:lnSpc>
              <a:spcAft>
                <a:spcPts val="1000"/>
              </a:spcAft>
              <a:buNone/>
            </a:pPr>
            <a:endParaRPr lang="en-US" sz="2000" b="1" i="0" u="sng" strike="noStrike" spc="1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endParaRPr>
          </a:p>
          <a:p>
            <a:pPr marL="0" lvl="0" indent="0" algn="just">
              <a:lnSpc>
                <a:spcPct val="115000"/>
              </a:lnSpc>
              <a:spcAft>
                <a:spcPts val="1000"/>
              </a:spcAft>
              <a:buNone/>
            </a:pPr>
            <a:r>
              <a:rPr lang="en-US" sz="2000" b="1" i="0" u="sng" strike="noStrike" spc="1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Obligation to carry out the instructions from the principal</a:t>
            </a:r>
            <a:r>
              <a:rPr lang="en-US" sz="2000" b="0" i="0" u="none" strike="noStrike" spc="1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endParaRPr lang="en-UG" sz="20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000"/>
              </a:spcAft>
              <a:buNone/>
            </a:pPr>
            <a:r>
              <a:rPr lang="en-US" sz="2000" b="0" i="0" u="none" strike="noStrike" spc="1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S. 145 (1) of the Contracts Act provides that an agent shall conduct the business of the principal according to the directions given by the principal or, in the absence of any directions, according to the usage and customs which prevail, in doing business of the same kind, at the place where the agent conducts the business.</a:t>
            </a:r>
            <a:endParaRPr lang="en-UG" sz="2000" dirty="0">
              <a:effectLst/>
              <a:latin typeface="Maiandra GD" panose="020E0502030308020204" pitchFamily="34" charset="0"/>
              <a:ea typeface="Times New Roman" panose="02020603050405020304" pitchFamily="18" charset="0"/>
              <a:cs typeface="Times New Roman" panose="02020603050405020304" pitchFamily="18" charset="0"/>
            </a:endParaRPr>
          </a:p>
          <a:p>
            <a:endParaRPr lang="en-UG" dirty="0">
              <a:latin typeface="Maiandra GD" panose="020E0502030308020204" pitchFamily="34" charset="0"/>
            </a:endParaRPr>
          </a:p>
        </p:txBody>
      </p:sp>
    </p:spTree>
    <p:extLst>
      <p:ext uri="{BB962C8B-B14F-4D97-AF65-F5344CB8AC3E}">
        <p14:creationId xmlns:p14="http://schemas.microsoft.com/office/powerpoint/2010/main" val="60958121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8E4F0-467B-0CEC-5A18-B662A2C495DB}"/>
              </a:ext>
            </a:extLst>
          </p:cNvPr>
          <p:cNvSpPr>
            <a:spLocks noGrp="1"/>
          </p:cNvSpPr>
          <p:nvPr>
            <p:ph type="title"/>
          </p:nvPr>
        </p:nvSpPr>
        <p:spPr/>
        <p:txBody>
          <a:bodyPr/>
          <a:lstStyle/>
          <a:p>
            <a:r>
              <a:rPr lang="en-US" b="1" dirty="0">
                <a:latin typeface="Maiandra GD" panose="020E0502030308020204" pitchFamily="34" charset="0"/>
              </a:rPr>
              <a:t>DUTIES OF AN AGENT</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6077FC4A-87D1-A180-72CB-E575C74C816F}"/>
              </a:ext>
            </a:extLst>
          </p:cNvPr>
          <p:cNvSpPr>
            <a:spLocks noGrp="1"/>
          </p:cNvSpPr>
          <p:nvPr>
            <p:ph idx="1"/>
          </p:nvPr>
        </p:nvSpPr>
        <p:spPr>
          <a:xfrm>
            <a:off x="1451579" y="1957754"/>
            <a:ext cx="9603275" cy="3843606"/>
          </a:xfrm>
        </p:spPr>
        <p:txBody>
          <a:bodyPr>
            <a:noAutofit/>
          </a:bodyPr>
          <a:lstStyle/>
          <a:p>
            <a:pPr marL="0" lvl="0" indent="0" algn="just">
              <a:lnSpc>
                <a:spcPct val="115000"/>
              </a:lnSpc>
              <a:spcAft>
                <a:spcPts val="115"/>
              </a:spcAft>
              <a:buNone/>
              <a:tabLst>
                <a:tab pos="305435" algn="l"/>
              </a:tabLst>
            </a:pPr>
            <a:r>
              <a:rPr lang="en-US" b="1" i="0" u="sng" strike="noStrike" spc="1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Render proper accounts </a:t>
            </a:r>
            <a:endParaRPr lang="en-UG"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15"/>
              </a:spcAft>
              <a:buNone/>
              <a:tabLst>
                <a:tab pos="305435" algn="l"/>
              </a:tabLst>
            </a:pPr>
            <a:r>
              <a:rPr lang="en-US" i="0" strike="noStrike" spc="1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S. 147 of the Contracts Act provides </a:t>
            </a:r>
            <a:r>
              <a:rPr lang="en-US" b="0" i="0" strike="noStrike" spc="1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that an agent shall render proper accounts to a principal on demand.</a:t>
            </a:r>
            <a:endParaRPr lang="en-UG"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000"/>
              </a:spcAft>
              <a:buNone/>
              <a:tabLst>
                <a:tab pos="308610" algn="l"/>
              </a:tabLst>
            </a:pPr>
            <a:r>
              <a:rPr lang="en-US" b="0" i="0" strike="noStrike" spc="1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 </a:t>
            </a:r>
            <a:endParaRPr lang="en-UG"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lvl="0" indent="0" algn="just">
              <a:lnSpc>
                <a:spcPct val="115000"/>
              </a:lnSpc>
              <a:spcAft>
                <a:spcPts val="1000"/>
              </a:spcAft>
              <a:buNone/>
              <a:tabLst>
                <a:tab pos="308610" algn="l"/>
              </a:tabLst>
            </a:pPr>
            <a:r>
              <a:rPr lang="en-US" b="1" i="0" u="sng" strike="noStrike" spc="1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Communicate with the principal</a:t>
            </a:r>
            <a:endParaRPr lang="en-UG"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000"/>
              </a:spcAft>
              <a:buNone/>
              <a:tabLst>
                <a:tab pos="308610" algn="l"/>
              </a:tabLst>
            </a:pPr>
            <a:r>
              <a:rPr lang="en-US" b="0" i="0" u="none" strike="noStrike" spc="1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S.148 provides that an agent shall, in case of difficulty, use all reasonable diligence to communicate with a principal and to seek the instructions of the principal.</a:t>
            </a:r>
            <a:endParaRPr lang="en-UG"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000"/>
              </a:spcAft>
              <a:buNone/>
            </a:pPr>
            <a:r>
              <a:rPr lang="en-US" b="1" u="none" strike="noStrike" dirty="0">
                <a:effectLst/>
                <a:latin typeface="Maiandra GD" panose="020E0502030308020204" pitchFamily="34" charset="0"/>
                <a:ea typeface="Times New Roman" panose="02020603050405020304" pitchFamily="18" charset="0"/>
                <a:cs typeface="Times New Roman" panose="02020603050405020304" pitchFamily="18" charset="0"/>
              </a:rPr>
              <a:t> </a:t>
            </a:r>
            <a:endParaRPr lang="en-UG" dirty="0">
              <a:effectLst/>
              <a:latin typeface="Maiandra GD" panose="020E0502030308020204" pitchFamily="34" charset="0"/>
              <a:ea typeface="Times New Roman" panose="02020603050405020304" pitchFamily="18" charset="0"/>
              <a:cs typeface="Times New Roman" panose="02020603050405020304" pitchFamily="18" charset="0"/>
            </a:endParaRPr>
          </a:p>
          <a:p>
            <a:endParaRPr lang="en-UG" dirty="0">
              <a:latin typeface="Maiandra GD" panose="020E0502030308020204" pitchFamily="34" charset="0"/>
            </a:endParaRPr>
          </a:p>
        </p:txBody>
      </p:sp>
    </p:spTree>
    <p:extLst>
      <p:ext uri="{BB962C8B-B14F-4D97-AF65-F5344CB8AC3E}">
        <p14:creationId xmlns:p14="http://schemas.microsoft.com/office/powerpoint/2010/main" val="188285392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DEFB4-B612-B265-EEF6-EF5368B978AF}"/>
              </a:ext>
            </a:extLst>
          </p:cNvPr>
          <p:cNvSpPr>
            <a:spLocks noGrp="1"/>
          </p:cNvSpPr>
          <p:nvPr>
            <p:ph type="title"/>
          </p:nvPr>
        </p:nvSpPr>
        <p:spPr/>
        <p:txBody>
          <a:bodyPr/>
          <a:lstStyle/>
          <a:p>
            <a:r>
              <a:rPr lang="en-US" dirty="0">
                <a:latin typeface="Maiandra GD" panose="020E0502030308020204" pitchFamily="34" charset="0"/>
              </a:rPr>
              <a:t>Functions of Business Law :</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9D729566-DCE0-CD64-1267-B4F0201829C4}"/>
              </a:ext>
            </a:extLst>
          </p:cNvPr>
          <p:cNvSpPr>
            <a:spLocks noGrp="1"/>
          </p:cNvSpPr>
          <p:nvPr>
            <p:ph idx="1"/>
          </p:nvPr>
        </p:nvSpPr>
        <p:spPr/>
        <p:txBody>
          <a:bodyPr>
            <a:normAutofit/>
          </a:bodyPr>
          <a:lstStyle/>
          <a:p>
            <a:pPr marL="0" indent="0" algn="just">
              <a:buNone/>
            </a:pPr>
            <a:r>
              <a:rPr lang="en-US" b="0" i="0" dirty="0">
                <a:solidFill>
                  <a:schemeClr val="tx1"/>
                </a:solidFill>
                <a:effectLst/>
                <a:latin typeface="Maiandra GD" panose="020E0502030308020204" pitchFamily="34" charset="0"/>
              </a:rPr>
              <a:t>j) Property law governs the management and transfer of personal and real property.</a:t>
            </a:r>
          </a:p>
          <a:p>
            <a:pPr marL="0" indent="0" algn="just">
              <a:buNone/>
            </a:pPr>
            <a:r>
              <a:rPr lang="en-US" b="0" i="0" dirty="0">
                <a:solidFill>
                  <a:schemeClr val="tx1"/>
                </a:solidFill>
                <a:effectLst/>
                <a:latin typeface="Maiandra GD" panose="020E0502030308020204" pitchFamily="34" charset="0"/>
              </a:rPr>
              <a:t>k) Negotiable instruments law includes governance of secured transactions and bankruptcy.</a:t>
            </a:r>
          </a:p>
          <a:p>
            <a:pPr marL="0" indent="0" algn="just">
              <a:buNone/>
            </a:pPr>
            <a:r>
              <a:rPr lang="en-US" dirty="0">
                <a:latin typeface="Maiandra GD" panose="020E0502030308020204" pitchFamily="34" charset="0"/>
              </a:rPr>
              <a:t>l) </a:t>
            </a:r>
            <a:r>
              <a:rPr lang="en-US" b="0" i="0" dirty="0">
                <a:solidFill>
                  <a:schemeClr val="tx1"/>
                </a:solidFill>
                <a:effectLst/>
                <a:latin typeface="Maiandra GD" panose="020E0502030308020204" pitchFamily="34" charset="0"/>
              </a:rPr>
              <a:t>Computer law analyzes and governs the impact of computer technology on other areas of businesses</a:t>
            </a:r>
          </a:p>
          <a:p>
            <a:pPr marL="0" indent="0" algn="just">
              <a:buNone/>
            </a:pPr>
            <a:r>
              <a:rPr lang="en-US" b="0" i="0" dirty="0">
                <a:solidFill>
                  <a:schemeClr val="tx1"/>
                </a:solidFill>
                <a:effectLst/>
                <a:latin typeface="Maiandra GD" panose="020E0502030308020204" pitchFamily="34" charset="0"/>
              </a:rPr>
              <a:t>m) Antitrust and competition are also included in Business law to protect investors consumers from unscrupulous trade malpractices.</a:t>
            </a:r>
            <a:endParaRPr lang="en-UG" dirty="0">
              <a:solidFill>
                <a:schemeClr val="tx1"/>
              </a:solidFill>
              <a:latin typeface="Maiandra GD" panose="020E0502030308020204" pitchFamily="34" charset="0"/>
            </a:endParaRPr>
          </a:p>
        </p:txBody>
      </p:sp>
    </p:spTree>
    <p:extLst>
      <p:ext uri="{BB962C8B-B14F-4D97-AF65-F5344CB8AC3E}">
        <p14:creationId xmlns:p14="http://schemas.microsoft.com/office/powerpoint/2010/main" val="76025857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8CEB1-AC2E-CE5B-931F-3EB512F01B42}"/>
              </a:ext>
            </a:extLst>
          </p:cNvPr>
          <p:cNvSpPr>
            <a:spLocks noGrp="1"/>
          </p:cNvSpPr>
          <p:nvPr>
            <p:ph type="title"/>
          </p:nvPr>
        </p:nvSpPr>
        <p:spPr/>
        <p:txBody>
          <a:bodyPr/>
          <a:lstStyle/>
          <a:p>
            <a:r>
              <a:rPr lang="en-US" b="1" dirty="0">
                <a:latin typeface="Maiandra GD" panose="020E0502030308020204" pitchFamily="34" charset="0"/>
              </a:rPr>
              <a:t>DUTIES OF AN AGENT</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D10C2EB0-FFCA-D775-F6B7-B98A1B970DAC}"/>
              </a:ext>
            </a:extLst>
          </p:cNvPr>
          <p:cNvSpPr>
            <a:spLocks noGrp="1"/>
          </p:cNvSpPr>
          <p:nvPr>
            <p:ph idx="1"/>
          </p:nvPr>
        </p:nvSpPr>
        <p:spPr/>
        <p:txBody>
          <a:bodyPr>
            <a:normAutofit/>
          </a:bodyPr>
          <a:lstStyle/>
          <a:p>
            <a:pPr marL="0" lvl="0" indent="0" algn="just">
              <a:lnSpc>
                <a:spcPct val="115000"/>
              </a:lnSpc>
              <a:spcAft>
                <a:spcPts val="1000"/>
              </a:spcAft>
              <a:buNone/>
            </a:pPr>
            <a:r>
              <a:rPr lang="en-US" sz="2000" b="1" i="0" u="sng" strike="noStrike" spc="1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Care, skill and diligence</a:t>
            </a:r>
            <a:endParaRPr lang="en-UG" sz="2000" dirty="0">
              <a:effectLst/>
              <a:latin typeface="Maiandra GD" panose="020E0502030308020204" pitchFamily="34" charset="0"/>
              <a:ea typeface="Times New Roman" panose="02020603050405020304" pitchFamily="18" charset="0"/>
              <a:cs typeface="Times New Roman" panose="02020603050405020304" pitchFamily="18" charset="0"/>
            </a:endParaRPr>
          </a:p>
          <a:p>
            <a:pPr marL="457200" lvl="1" indent="0" algn="just">
              <a:lnSpc>
                <a:spcPct val="115000"/>
              </a:lnSpc>
              <a:spcAft>
                <a:spcPts val="1000"/>
              </a:spcAft>
              <a:buNone/>
              <a:tabLst>
                <a:tab pos="314325" algn="l"/>
              </a:tabLst>
            </a:pPr>
            <a:r>
              <a:rPr lang="en-US" i="0" strike="noStrike" spc="1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S. 146 (1) of the Contracts Act provides that an agent shall act with reasonable diligence and conduct the business of the </a:t>
            </a:r>
            <a:r>
              <a:rPr lang="en-US" b="0" i="0" u="none" strike="noStrike" spc="1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agency with as much skill as is generally possessed by a person engaged in similar business, unless the principal has notice of the lack of skill by the agent.</a:t>
            </a:r>
          </a:p>
          <a:p>
            <a:pPr marL="457200" lvl="1" indent="0" algn="just">
              <a:lnSpc>
                <a:spcPct val="115000"/>
              </a:lnSpc>
              <a:spcAft>
                <a:spcPts val="1000"/>
              </a:spcAft>
              <a:buNone/>
              <a:tabLst>
                <a:tab pos="314325" algn="l"/>
              </a:tabLst>
            </a:pPr>
            <a:endParaRPr lang="en-US" b="0" i="0" u="none" strike="noStrike" spc="1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endParaRPr>
          </a:p>
          <a:p>
            <a:pPr marL="457200" lvl="1" indent="0" algn="just">
              <a:lnSpc>
                <a:spcPct val="115000"/>
              </a:lnSpc>
              <a:spcAft>
                <a:spcPts val="1000"/>
              </a:spcAft>
              <a:buNone/>
              <a:tabLst>
                <a:tab pos="314325" algn="l"/>
              </a:tabLst>
            </a:pPr>
            <a:r>
              <a:rPr lang="en-US" b="1" i="1" spc="15" dirty="0">
                <a:solidFill>
                  <a:srgbClr val="000000"/>
                </a:solidFill>
                <a:latin typeface="Maiandra GD" panose="020E0502030308020204" pitchFamily="34" charset="0"/>
                <a:ea typeface="Times New Roman" panose="02020603050405020304" pitchFamily="18" charset="0"/>
                <a:cs typeface="Times New Roman" panose="02020603050405020304" pitchFamily="18" charset="0"/>
              </a:rPr>
              <a:t>(fiduciary relationship)</a:t>
            </a:r>
            <a:endParaRPr lang="en-UG" b="1" i="1" dirty="0">
              <a:effectLst/>
              <a:latin typeface="Maiandra GD" panose="020E0502030308020204" pitchFamily="34" charset="0"/>
              <a:ea typeface="Times New Roman" panose="02020603050405020304" pitchFamily="18" charset="0"/>
              <a:cs typeface="Times New Roman" panose="02020603050405020304" pitchFamily="18" charset="0"/>
            </a:endParaRPr>
          </a:p>
          <a:p>
            <a:pPr marL="0" indent="0" algn="just">
              <a:lnSpc>
                <a:spcPct val="115000"/>
              </a:lnSpc>
              <a:spcAft>
                <a:spcPts val="1000"/>
              </a:spcAft>
              <a:buNone/>
              <a:tabLst>
                <a:tab pos="314325" algn="l"/>
              </a:tabLst>
            </a:pPr>
            <a:endParaRPr lang="en-UG" sz="2000" dirty="0">
              <a:effectLst/>
              <a:latin typeface="Maiandra GD" panose="020E0502030308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851386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E8313-F36A-3A0F-3BA1-D80FD6055CDC}"/>
              </a:ext>
            </a:extLst>
          </p:cNvPr>
          <p:cNvSpPr>
            <a:spLocks noGrp="1"/>
          </p:cNvSpPr>
          <p:nvPr>
            <p:ph type="title"/>
          </p:nvPr>
        </p:nvSpPr>
        <p:spPr/>
        <p:txBody>
          <a:bodyPr/>
          <a:lstStyle/>
          <a:p>
            <a:r>
              <a:rPr lang="en-US" b="1" dirty="0">
                <a:latin typeface="Maiandra GD" panose="020E0502030308020204" pitchFamily="34" charset="0"/>
              </a:rPr>
              <a:t>TERMINATION OF AGENCY</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A2E81DAB-5716-744D-4D5D-6ED9482FBF53}"/>
              </a:ext>
            </a:extLst>
          </p:cNvPr>
          <p:cNvSpPr>
            <a:spLocks noGrp="1"/>
          </p:cNvSpPr>
          <p:nvPr>
            <p:ph idx="1"/>
          </p:nvPr>
        </p:nvSpPr>
        <p:spPr/>
        <p:txBody>
          <a:bodyPr>
            <a:normAutofit lnSpcReduction="10000"/>
          </a:bodyPr>
          <a:lstStyle/>
          <a:p>
            <a:r>
              <a:rPr lang="en-US" sz="1800" b="0" i="0" u="none" strike="noStrike" spc="15" dirty="0">
                <a:solidFill>
                  <a:srgbClr val="000000"/>
                </a:solidFill>
                <a:effectLst/>
                <a:latin typeface="Maiandra GD" panose="020E0502030308020204" pitchFamily="34" charset="0"/>
                <a:ea typeface="Courier New" panose="02070309020205020404" pitchFamily="49" charset="0"/>
                <a:cs typeface="Times New Roman" panose="02020603050405020304" pitchFamily="18" charset="0"/>
              </a:rPr>
              <a:t>S. 135 of the Contracts Act provides that an agency is terminated by; </a:t>
            </a:r>
            <a:endParaRPr lang="en-US" sz="1800" spc="15" dirty="0">
              <a:solidFill>
                <a:srgbClr val="000000"/>
              </a:solidFill>
              <a:latin typeface="Maiandra GD" panose="020E0502030308020204" pitchFamily="34" charset="0"/>
              <a:ea typeface="Courier New" panose="02070309020205020404" pitchFamily="49" charset="0"/>
              <a:cs typeface="Times New Roman" panose="02020603050405020304" pitchFamily="18" charset="0"/>
            </a:endParaRPr>
          </a:p>
          <a:p>
            <a:pPr marL="342900" indent="-342900">
              <a:buFont typeface="+mj-lt"/>
              <a:buAutoNum type="arabicPeriod"/>
            </a:pPr>
            <a:r>
              <a:rPr lang="en-US" sz="1800" spc="15" dirty="0">
                <a:solidFill>
                  <a:srgbClr val="000000"/>
                </a:solidFill>
                <a:effectLst/>
                <a:latin typeface="Maiandra GD" panose="020E0502030308020204" pitchFamily="34" charset="0"/>
                <a:ea typeface="Times New Roman" panose="02020603050405020304" pitchFamily="18" charset="0"/>
                <a:cs typeface="Times New Roman" panose="02020603050405020304" pitchFamily="18" charset="0"/>
              </a:rPr>
              <a:t>Revocation of the Authority.</a:t>
            </a:r>
          </a:p>
          <a:p>
            <a:pPr marL="342900" indent="-342900">
              <a:buFont typeface="+mj-lt"/>
              <a:buAutoNum type="arabicPeriod"/>
            </a:pPr>
            <a:r>
              <a:rPr lang="en-US" sz="1800" spc="15" dirty="0">
                <a:solidFill>
                  <a:srgbClr val="000000"/>
                </a:solidFill>
                <a:effectLst/>
                <a:latin typeface="Maiandra GD" panose="020E0502030308020204" pitchFamily="34" charset="0"/>
                <a:ea typeface="Times New Roman" panose="02020603050405020304" pitchFamily="18" charset="0"/>
                <a:cs typeface="Times New Roman" panose="02020603050405020304" pitchFamily="18" charset="0"/>
              </a:rPr>
              <a:t>Completion of Business.</a:t>
            </a:r>
          </a:p>
          <a:p>
            <a:pPr marL="342900" indent="-342900">
              <a:buFont typeface="+mj-lt"/>
              <a:buAutoNum type="arabicPeriod"/>
            </a:pPr>
            <a:r>
              <a:rPr lang="en-US" sz="1800" spc="15" dirty="0">
                <a:solidFill>
                  <a:srgbClr val="000000"/>
                </a:solidFill>
                <a:latin typeface="Maiandra GD" panose="020E0502030308020204" pitchFamily="34" charset="0"/>
                <a:ea typeface="Times New Roman" panose="02020603050405020304" pitchFamily="18" charset="0"/>
                <a:cs typeface="Times New Roman" panose="02020603050405020304" pitchFamily="18" charset="0"/>
              </a:rPr>
              <a:t>Death of the principal or agent .</a:t>
            </a:r>
          </a:p>
          <a:p>
            <a:pPr marL="342900" indent="-342900">
              <a:buFont typeface="+mj-lt"/>
              <a:buAutoNum type="arabicPeriod"/>
            </a:pPr>
            <a:r>
              <a:rPr lang="en-US" sz="1800" spc="15" dirty="0">
                <a:solidFill>
                  <a:srgbClr val="000000"/>
                </a:solidFill>
                <a:latin typeface="Maiandra GD" panose="020E0502030308020204" pitchFamily="34" charset="0"/>
                <a:ea typeface="Times New Roman" panose="02020603050405020304" pitchFamily="18" charset="0"/>
                <a:cs typeface="Times New Roman" panose="02020603050405020304" pitchFamily="18" charset="0"/>
              </a:rPr>
              <a:t>Agreement of the parties.</a:t>
            </a:r>
          </a:p>
          <a:p>
            <a:pPr marL="342900" indent="-342900">
              <a:buFont typeface="+mj-lt"/>
              <a:buAutoNum type="arabicPeriod"/>
            </a:pPr>
            <a:r>
              <a:rPr lang="en-US" sz="1800" spc="15" dirty="0">
                <a:solidFill>
                  <a:srgbClr val="000000"/>
                </a:solidFill>
                <a:latin typeface="Maiandra GD" panose="020E0502030308020204" pitchFamily="34" charset="0"/>
                <a:ea typeface="Times New Roman" panose="02020603050405020304" pitchFamily="18" charset="0"/>
                <a:cs typeface="Times New Roman" panose="02020603050405020304" pitchFamily="18" charset="0"/>
              </a:rPr>
              <a:t>Principal is adjudged as an insolvent.</a:t>
            </a:r>
          </a:p>
          <a:p>
            <a:pPr marL="342900" indent="-342900">
              <a:buFont typeface="+mj-lt"/>
              <a:buAutoNum type="arabicPeriod"/>
            </a:pPr>
            <a:r>
              <a:rPr lang="en-US" sz="1800" spc="15" dirty="0">
                <a:solidFill>
                  <a:srgbClr val="000000"/>
                </a:solidFill>
                <a:effectLst/>
                <a:latin typeface="Maiandra GD" panose="020E0502030308020204" pitchFamily="34" charset="0"/>
                <a:ea typeface="Times New Roman" panose="02020603050405020304" pitchFamily="18" charset="0"/>
                <a:cs typeface="Times New Roman" panose="02020603050405020304" pitchFamily="18" charset="0"/>
              </a:rPr>
              <a:t>Principal or agent becomes of unsound mind.</a:t>
            </a:r>
          </a:p>
          <a:p>
            <a:pPr marL="342900" indent="-342900">
              <a:buFont typeface="+mj-lt"/>
              <a:buAutoNum type="arabicPeriod"/>
            </a:pPr>
            <a:r>
              <a:rPr lang="en-US" sz="1800" spc="15" dirty="0">
                <a:solidFill>
                  <a:srgbClr val="000000"/>
                </a:solidFill>
                <a:latin typeface="Maiandra GD" panose="020E0502030308020204" pitchFamily="34" charset="0"/>
                <a:ea typeface="Times New Roman" panose="02020603050405020304" pitchFamily="18" charset="0"/>
                <a:cs typeface="Times New Roman" panose="02020603050405020304" pitchFamily="18" charset="0"/>
              </a:rPr>
              <a:t>Frustration of purpose.</a:t>
            </a:r>
            <a:endParaRPr lang="en-UG" sz="1800" dirty="0">
              <a:effectLst/>
              <a:latin typeface="Maiandra GD" panose="020E0502030308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10515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491FB-1A22-F2E6-DF7B-B5FD2118D161}"/>
              </a:ext>
            </a:extLst>
          </p:cNvPr>
          <p:cNvSpPr>
            <a:spLocks noGrp="1"/>
          </p:cNvSpPr>
          <p:nvPr>
            <p:ph type="title"/>
          </p:nvPr>
        </p:nvSpPr>
        <p:spPr/>
        <p:txBody>
          <a:bodyPr/>
          <a:lstStyle/>
          <a:p>
            <a:r>
              <a:rPr lang="en-US" b="1" dirty="0">
                <a:latin typeface="Maiandra GD" panose="020E0502030308020204" pitchFamily="34" charset="0"/>
              </a:rPr>
              <a:t>CLASS DISCUSSION</a:t>
            </a:r>
            <a:endParaRPr lang="en-US" dirty="0"/>
          </a:p>
        </p:txBody>
      </p:sp>
      <p:sp>
        <p:nvSpPr>
          <p:cNvPr id="3" name="Content Placeholder 2">
            <a:extLst>
              <a:ext uri="{FF2B5EF4-FFF2-40B4-BE49-F238E27FC236}">
                <a16:creationId xmlns:a16="http://schemas.microsoft.com/office/drawing/2014/main" id="{566F0D62-22E7-4A1E-DF31-A0D1AE13DAE6}"/>
              </a:ext>
            </a:extLst>
          </p:cNvPr>
          <p:cNvSpPr>
            <a:spLocks noGrp="1"/>
          </p:cNvSpPr>
          <p:nvPr>
            <p:ph idx="1"/>
          </p:nvPr>
        </p:nvSpPr>
        <p:spPr/>
        <p:txBody>
          <a:bodyPr/>
          <a:lstStyle/>
          <a:p>
            <a:pPr marL="0" indent="0" algn="ctr">
              <a:buNone/>
            </a:pPr>
            <a:endParaRPr lang="en-US" b="1" i="1" dirty="0"/>
          </a:p>
          <a:p>
            <a:pPr marL="0" indent="0" algn="ctr">
              <a:buNone/>
            </a:pPr>
            <a:endParaRPr lang="en-US" b="1" i="1" dirty="0"/>
          </a:p>
          <a:p>
            <a:pPr marL="0" indent="0" algn="ctr">
              <a:buNone/>
            </a:pPr>
            <a:r>
              <a:rPr lang="en-US" b="1" i="1" dirty="0">
                <a:latin typeface="Maiandra GD" panose="020E0502030308020204" pitchFamily="34" charset="0"/>
              </a:rPr>
              <a:t>DIFFERICIATE BETWEEN REVOCATION AND RECISSION.</a:t>
            </a:r>
          </a:p>
        </p:txBody>
      </p:sp>
    </p:spTree>
    <p:extLst>
      <p:ext uri="{BB962C8B-B14F-4D97-AF65-F5344CB8AC3E}">
        <p14:creationId xmlns:p14="http://schemas.microsoft.com/office/powerpoint/2010/main" val="301961279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8F8D1-AC1F-2B3A-D24E-30F0513FC826}"/>
              </a:ext>
            </a:extLst>
          </p:cNvPr>
          <p:cNvSpPr>
            <a:spLocks noGrp="1"/>
          </p:cNvSpPr>
          <p:nvPr>
            <p:ph type="title"/>
          </p:nvPr>
        </p:nvSpPr>
        <p:spPr/>
        <p:txBody>
          <a:bodyPr/>
          <a:lstStyle/>
          <a:p>
            <a:r>
              <a:rPr lang="en-US" b="1" dirty="0">
                <a:latin typeface="Maiandra GD" panose="020E0502030308020204" pitchFamily="34" charset="0"/>
              </a:rPr>
              <a:t>REMEDIES TO AN AGENT</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BE65C2BA-50C6-B26D-AECF-37BEA9E9032E}"/>
              </a:ext>
            </a:extLst>
          </p:cNvPr>
          <p:cNvSpPr>
            <a:spLocks noGrp="1"/>
          </p:cNvSpPr>
          <p:nvPr>
            <p:ph idx="1"/>
          </p:nvPr>
        </p:nvSpPr>
        <p:spPr/>
        <p:txBody>
          <a:bodyPr>
            <a:noAutofit/>
          </a:bodyPr>
          <a:lstStyle/>
          <a:p>
            <a:pPr marR="25400" algn="just">
              <a:lnSpc>
                <a:spcPct val="115000"/>
              </a:lnSpc>
              <a:spcAft>
                <a:spcPts val="875"/>
              </a:spcAft>
              <a:buClr>
                <a:srgbClr val="000000"/>
              </a:buClr>
              <a:buSzPts val="1050"/>
            </a:pPr>
            <a:r>
              <a:rPr lang="en-US" sz="2000" b="0" i="0" u="none" strike="noStrike" spc="1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 lien or right to retain the goods of a principal whether movable or immovable, received by the agent until the amount due to the agent for commission, disbursements and services in respect of the goods is paid or accounted for by the principal (S. 155 of the Contracts Act)</a:t>
            </a:r>
            <a:endParaRPr lang="en-US" sz="2000" b="0" i="0" u="none" strike="noStrike" spc="15" dirty="0">
              <a:solidFill>
                <a:srgbClr val="000000"/>
              </a:solidFill>
              <a:latin typeface="Maiandra GD" panose="020E0502030308020204" pitchFamily="34" charset="0"/>
              <a:ea typeface="Calibri" panose="020F0502020204030204" pitchFamily="34" charset="0"/>
              <a:cs typeface="Times New Roman" panose="02020603050405020304" pitchFamily="18" charset="0"/>
            </a:endParaRPr>
          </a:p>
          <a:p>
            <a:pPr marR="25400" algn="just">
              <a:lnSpc>
                <a:spcPct val="115000"/>
              </a:lnSpc>
              <a:spcAft>
                <a:spcPts val="875"/>
              </a:spcAft>
              <a:buClr>
                <a:srgbClr val="000000"/>
              </a:buClr>
              <a:buSzPts val="1050"/>
            </a:pP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The agent may sue the principal to enforce his rights  </a:t>
            </a:r>
            <a:endParaRPr lang="en-US" sz="2000" dirty="0">
              <a:latin typeface="Maiandra GD" panose="020E0502030308020204" pitchFamily="34" charset="0"/>
              <a:ea typeface="Times New Roman" panose="02020603050405020304" pitchFamily="18" charset="0"/>
              <a:cs typeface="Times New Roman" panose="02020603050405020304" pitchFamily="18" charset="0"/>
            </a:endParaRPr>
          </a:p>
          <a:p>
            <a:pPr marR="25400" algn="just">
              <a:lnSpc>
                <a:spcPct val="115000"/>
              </a:lnSpc>
              <a:spcAft>
                <a:spcPts val="875"/>
              </a:spcAft>
              <a:buClr>
                <a:srgbClr val="000000"/>
              </a:buClr>
              <a:buSzPts val="1050"/>
            </a:pPr>
            <a:r>
              <a:rPr lang="en-US" sz="2000" dirty="0">
                <a:effectLst/>
                <a:latin typeface="Maiandra GD" panose="020E0502030308020204" pitchFamily="34" charset="0"/>
                <a:ea typeface="Times New Roman" panose="02020603050405020304" pitchFamily="18" charset="0"/>
                <a:cs typeface="Times New Roman" panose="02020603050405020304" pitchFamily="18" charset="0"/>
              </a:rPr>
              <a:t>An agent may withhold further performance of the agency where the principal’s breach continues. </a:t>
            </a:r>
            <a:endParaRPr lang="en-UG" sz="2000" dirty="0">
              <a:effectLst/>
              <a:latin typeface="Maiandra GD" panose="020E0502030308020204" pitchFamily="34" charset="0"/>
              <a:ea typeface="Times New Roman" panose="02020603050405020304" pitchFamily="18" charset="0"/>
              <a:cs typeface="Times New Roman" panose="02020603050405020304" pitchFamily="18" charset="0"/>
            </a:endParaRPr>
          </a:p>
          <a:p>
            <a:endParaRPr lang="en-UG" sz="2000" dirty="0">
              <a:latin typeface="Maiandra GD" panose="020E0502030308020204" pitchFamily="34" charset="0"/>
            </a:endParaRPr>
          </a:p>
        </p:txBody>
      </p:sp>
    </p:spTree>
    <p:extLst>
      <p:ext uri="{BB962C8B-B14F-4D97-AF65-F5344CB8AC3E}">
        <p14:creationId xmlns:p14="http://schemas.microsoft.com/office/powerpoint/2010/main" val="355999213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391D7-1E62-37CF-0486-771EBAE72D55}"/>
              </a:ext>
            </a:extLst>
          </p:cNvPr>
          <p:cNvSpPr>
            <a:spLocks noGrp="1"/>
          </p:cNvSpPr>
          <p:nvPr>
            <p:ph type="title"/>
          </p:nvPr>
        </p:nvSpPr>
        <p:spPr/>
        <p:txBody>
          <a:bodyPr/>
          <a:lstStyle/>
          <a:p>
            <a:r>
              <a:rPr lang="en-US" b="1" dirty="0">
                <a:latin typeface="Maiandra GD" panose="020E0502030308020204" pitchFamily="34" charset="0"/>
              </a:rPr>
              <a:t>REMEDIES TO THE PRINCIPAL</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86CE2976-D679-E876-948C-26665A37A025}"/>
              </a:ext>
            </a:extLst>
          </p:cNvPr>
          <p:cNvSpPr>
            <a:spLocks noGrp="1"/>
          </p:cNvSpPr>
          <p:nvPr>
            <p:ph idx="1"/>
          </p:nvPr>
        </p:nvSpPr>
        <p:spPr/>
        <p:txBody>
          <a:bodyPr>
            <a:normAutofit/>
          </a:bodyPr>
          <a:lstStyle/>
          <a:p>
            <a:pPr algn="just">
              <a:lnSpc>
                <a:spcPct val="115000"/>
              </a:lnSpc>
            </a:pP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Damages to the principal for breach of contract (see S. 145 and 146 of the Contracts Act)</a:t>
            </a:r>
            <a:endParaRPr lang="en-UG" sz="2400" dirty="0">
              <a:effectLst/>
              <a:latin typeface="Maiandra GD" panose="020E0502030308020204" pitchFamily="34" charset="0"/>
              <a:ea typeface="Times New Roman" panose="02020603050405020304" pitchFamily="18" charset="0"/>
              <a:cs typeface="Times New Roman" panose="02020603050405020304" pitchFamily="18" charset="0"/>
            </a:endParaRPr>
          </a:p>
          <a:p>
            <a:pPr algn="just">
              <a:lnSpc>
                <a:spcPct val="115000"/>
              </a:lnSpc>
            </a:pP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Sue the agent for recovery of money received where an agent makes a secret profit (S.150 of Contracts Act)</a:t>
            </a:r>
            <a:endParaRPr lang="en-UG" sz="2400" dirty="0">
              <a:effectLst/>
              <a:latin typeface="Maiandra GD" panose="020E0502030308020204" pitchFamily="34" charset="0"/>
              <a:ea typeface="Times New Roman" panose="02020603050405020304" pitchFamily="18" charset="0"/>
              <a:cs typeface="Times New Roman" panose="02020603050405020304" pitchFamily="18" charset="0"/>
            </a:endParaRPr>
          </a:p>
          <a:p>
            <a:pPr algn="just">
              <a:lnSpc>
                <a:spcPct val="115000"/>
              </a:lnSpc>
              <a:spcAft>
                <a:spcPts val="1000"/>
              </a:spcAft>
            </a:pPr>
            <a:r>
              <a:rPr lang="en-US" sz="2400" dirty="0">
                <a:effectLst/>
                <a:latin typeface="Maiandra GD" panose="020E0502030308020204" pitchFamily="34" charset="0"/>
                <a:ea typeface="Times New Roman" panose="02020603050405020304" pitchFamily="18" charset="0"/>
                <a:cs typeface="Times New Roman" panose="02020603050405020304" pitchFamily="18" charset="0"/>
              </a:rPr>
              <a:t>Repudiation of the agency where the agent acts without consent of the principal (S. 149 of the Contracts Act)</a:t>
            </a:r>
            <a:endParaRPr lang="en-UG" sz="2400" dirty="0">
              <a:effectLst/>
              <a:latin typeface="Maiandra GD" panose="020E0502030308020204" pitchFamily="34" charset="0"/>
              <a:ea typeface="Times New Roman" panose="02020603050405020304" pitchFamily="18" charset="0"/>
              <a:cs typeface="Times New Roman" panose="02020603050405020304" pitchFamily="18" charset="0"/>
            </a:endParaRPr>
          </a:p>
          <a:p>
            <a:endParaRPr lang="en-UG" sz="2400" dirty="0">
              <a:latin typeface="Maiandra GD" panose="020E0502030308020204" pitchFamily="34" charset="0"/>
            </a:endParaRPr>
          </a:p>
        </p:txBody>
      </p:sp>
    </p:spTree>
    <p:extLst>
      <p:ext uri="{BB962C8B-B14F-4D97-AF65-F5344CB8AC3E}">
        <p14:creationId xmlns:p14="http://schemas.microsoft.com/office/powerpoint/2010/main" val="28762596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5A248-2471-FEC7-8FFA-D27C4A426091}"/>
              </a:ext>
            </a:extLst>
          </p:cNvPr>
          <p:cNvSpPr>
            <a:spLocks noGrp="1"/>
          </p:cNvSpPr>
          <p:nvPr>
            <p:ph type="title"/>
          </p:nvPr>
        </p:nvSpPr>
        <p:spPr/>
        <p:txBody>
          <a:bodyPr/>
          <a:lstStyle/>
          <a:p>
            <a:r>
              <a:rPr lang="en-US" b="1" dirty="0">
                <a:latin typeface="Maiandra GD" panose="020E0502030308020204" pitchFamily="34" charset="0"/>
              </a:rPr>
              <a:t>SUB - AGENCY</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CD80D663-6C85-2C40-3190-C28795EB3F7E}"/>
              </a:ext>
            </a:extLst>
          </p:cNvPr>
          <p:cNvSpPr>
            <a:spLocks noGrp="1"/>
          </p:cNvSpPr>
          <p:nvPr>
            <p:ph idx="1"/>
          </p:nvPr>
        </p:nvSpPr>
        <p:spPr/>
        <p:txBody>
          <a:bodyPr>
            <a:normAutofit/>
          </a:bodyPr>
          <a:lstStyle/>
          <a:p>
            <a:pPr marL="0" indent="0" algn="just">
              <a:buNone/>
            </a:pPr>
            <a:r>
              <a:rPr lang="en-US" sz="2800" b="1" i="0" strike="noStrike" spc="15" dirty="0">
                <a:solidFill>
                  <a:srgbClr val="000000"/>
                </a:solidFill>
                <a:effectLst/>
                <a:latin typeface="Maiandra GD" panose="020E0502030308020204" pitchFamily="34" charset="0"/>
                <a:ea typeface="Courier New" panose="02070309020205020404" pitchFamily="49" charset="0"/>
                <a:cs typeface="Times New Roman" panose="02020603050405020304" pitchFamily="18" charset="0"/>
              </a:rPr>
              <a:t>S.125 of the Contracts Act</a:t>
            </a:r>
            <a:r>
              <a:rPr lang="en-US" sz="2800" b="0" i="0" strike="noStrike" spc="15" dirty="0">
                <a:solidFill>
                  <a:srgbClr val="000000"/>
                </a:solidFill>
                <a:effectLst/>
                <a:latin typeface="Maiandra GD" panose="020E0502030308020204" pitchFamily="34" charset="0"/>
                <a:ea typeface="Courier New" panose="02070309020205020404" pitchFamily="49" charset="0"/>
                <a:cs typeface="Times New Roman" panose="02020603050405020304" pitchFamily="18" charset="0"/>
              </a:rPr>
              <a:t> provides that an agent shall not employ another to perform an act which the agent expressly or impliedly undertook to perform personally except </a:t>
            </a:r>
            <a:r>
              <a:rPr lang="en-US" sz="2800" b="0" i="0" strike="noStrike" spc="1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where the ordinary custom of a trade allows or where the nature of the agency allows</a:t>
            </a:r>
            <a:r>
              <a:rPr lang="en-US" sz="2800" b="0" i="0" strike="noStrike" spc="15" dirty="0">
                <a:solidFill>
                  <a:srgbClr val="000000"/>
                </a:solidFill>
                <a:effectLst/>
                <a:latin typeface="Maiandra GD" panose="020E0502030308020204" pitchFamily="34" charset="0"/>
                <a:ea typeface="Courier New" panose="02070309020205020404" pitchFamily="49" charset="0"/>
                <a:cs typeface="Times New Roman" panose="02020603050405020304" pitchFamily="18" charset="0"/>
              </a:rPr>
              <a:t>. </a:t>
            </a:r>
            <a:endParaRPr lang="en-UG" sz="2800" dirty="0">
              <a:latin typeface="Maiandra GD" panose="020E0502030308020204" pitchFamily="34" charset="0"/>
            </a:endParaRPr>
          </a:p>
        </p:txBody>
      </p:sp>
    </p:spTree>
    <p:extLst>
      <p:ext uri="{BB962C8B-B14F-4D97-AF65-F5344CB8AC3E}">
        <p14:creationId xmlns:p14="http://schemas.microsoft.com/office/powerpoint/2010/main" val="374640034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855BA-4B33-5385-F0DA-737C43F6D61A}"/>
              </a:ext>
            </a:extLst>
          </p:cNvPr>
          <p:cNvSpPr>
            <a:spLocks noGrp="1"/>
          </p:cNvSpPr>
          <p:nvPr>
            <p:ph type="title"/>
          </p:nvPr>
        </p:nvSpPr>
        <p:spPr/>
        <p:txBody>
          <a:bodyPr/>
          <a:lstStyle/>
          <a:p>
            <a:r>
              <a:rPr lang="en-US" b="1" dirty="0">
                <a:latin typeface="Maiandra GD" panose="020E0502030308020204" pitchFamily="34" charset="0"/>
              </a:rPr>
              <a:t>SUB- AGENCY</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7750CA93-55FF-EEB8-65BB-FAD794263104}"/>
              </a:ext>
            </a:extLst>
          </p:cNvPr>
          <p:cNvSpPr>
            <a:spLocks noGrp="1"/>
          </p:cNvSpPr>
          <p:nvPr>
            <p:ph idx="1"/>
          </p:nvPr>
        </p:nvSpPr>
        <p:spPr/>
        <p:txBody>
          <a:bodyPr/>
          <a:lstStyle/>
          <a:p>
            <a:pPr marL="0" indent="0" algn="just">
              <a:buNone/>
            </a:pPr>
            <a:r>
              <a:rPr lang="en-US" sz="2800" b="0" i="0" u="none" strike="noStrike" spc="1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Where a sub-agent is properly appointed by the agent, the principal shall be represented by the sub-agent and shall be bound by and responsible for the acts of the sub agent, as if the sub agent was the agent originally appointed by the principal</a:t>
            </a:r>
            <a:r>
              <a:rPr lang="en-US" sz="2800" b="0" i="0" u="none" strike="noStrike" spc="15" dirty="0">
                <a:solidFill>
                  <a:srgbClr val="000000"/>
                </a:solidFill>
                <a:effectLst/>
                <a:latin typeface="Maiandra GD" panose="020E0502030308020204" pitchFamily="34" charset="0"/>
                <a:ea typeface="Courier New" panose="02070309020205020404" pitchFamily="49" charset="0"/>
                <a:cs typeface="Times New Roman" panose="02020603050405020304" pitchFamily="18" charset="0"/>
              </a:rPr>
              <a:t> (</a:t>
            </a:r>
            <a:r>
              <a:rPr lang="en-US" sz="2800" b="1" i="0" u="none" strike="noStrike" spc="15" dirty="0">
                <a:solidFill>
                  <a:srgbClr val="000000"/>
                </a:solidFill>
                <a:effectLst/>
                <a:latin typeface="Maiandra GD" panose="020E0502030308020204" pitchFamily="34" charset="0"/>
                <a:ea typeface="Courier New" panose="02070309020205020404" pitchFamily="49" charset="0"/>
                <a:cs typeface="Times New Roman" panose="02020603050405020304" pitchFamily="18" charset="0"/>
              </a:rPr>
              <a:t>S. 126 of the Contracts Act)</a:t>
            </a:r>
            <a:r>
              <a:rPr lang="en-US" sz="2800" b="1" i="0" u="none" strike="noStrike" spc="15" dirty="0">
                <a:solidFill>
                  <a:srgbClr val="000000"/>
                </a:solidFill>
                <a:effectLst/>
                <a:latin typeface="Maiandra GD" panose="020E0502030308020204" pitchFamily="34" charset="0"/>
                <a:ea typeface="Calibri" panose="020F0502020204030204" pitchFamily="34" charset="0"/>
                <a:cs typeface="Times New Roman" panose="02020603050405020304" pitchFamily="18" charset="0"/>
              </a:rPr>
              <a:t>.</a:t>
            </a:r>
            <a:endParaRPr lang="en-UG" sz="2800" dirty="0">
              <a:effectLst/>
              <a:latin typeface="Maiandra GD" panose="020E0502030308020204" pitchFamily="34" charset="0"/>
              <a:ea typeface="Times New Roman" panose="02020603050405020304" pitchFamily="18" charset="0"/>
              <a:cs typeface="Times New Roman" panose="02020603050405020304" pitchFamily="18" charset="0"/>
            </a:endParaRPr>
          </a:p>
          <a:p>
            <a:endParaRPr lang="en-UG" dirty="0">
              <a:latin typeface="Maiandra GD" panose="020E0502030308020204" pitchFamily="34" charset="0"/>
            </a:endParaRPr>
          </a:p>
        </p:txBody>
      </p:sp>
    </p:spTree>
    <p:extLst>
      <p:ext uri="{BB962C8B-B14F-4D97-AF65-F5344CB8AC3E}">
        <p14:creationId xmlns:p14="http://schemas.microsoft.com/office/powerpoint/2010/main" val="140126087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8777B-3C01-9257-2BB4-B39AAA43D73C}"/>
              </a:ext>
            </a:extLst>
          </p:cNvPr>
          <p:cNvSpPr>
            <a:spLocks noGrp="1"/>
          </p:cNvSpPr>
          <p:nvPr>
            <p:ph type="title"/>
          </p:nvPr>
        </p:nvSpPr>
        <p:spPr/>
        <p:txBody>
          <a:bodyPr/>
          <a:lstStyle/>
          <a:p>
            <a:r>
              <a:rPr lang="en-US" b="1" dirty="0">
                <a:latin typeface="Maiandra GD" panose="020E0502030308020204" pitchFamily="34" charset="0"/>
              </a:rPr>
              <a:t>CLASS DISCUSSION</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811EFB57-BD1F-2233-8DAC-89E4DFDB8D07}"/>
              </a:ext>
            </a:extLst>
          </p:cNvPr>
          <p:cNvSpPr>
            <a:spLocks noGrp="1"/>
          </p:cNvSpPr>
          <p:nvPr>
            <p:ph idx="1"/>
          </p:nvPr>
        </p:nvSpPr>
        <p:spPr/>
        <p:txBody>
          <a:bodyPr/>
          <a:lstStyle/>
          <a:p>
            <a:pPr marL="0" indent="0" algn="ctr">
              <a:buNone/>
            </a:pPr>
            <a:endParaRPr lang="en-US" b="1" dirty="0">
              <a:latin typeface="Maiandra GD" panose="020E0502030308020204" pitchFamily="34" charset="0"/>
            </a:endParaRPr>
          </a:p>
          <a:p>
            <a:pPr marL="0" indent="0" algn="ctr">
              <a:buNone/>
            </a:pPr>
            <a:endParaRPr lang="en-US" b="1" dirty="0">
              <a:latin typeface="Maiandra GD" panose="020E0502030308020204" pitchFamily="34" charset="0"/>
            </a:endParaRPr>
          </a:p>
          <a:p>
            <a:pPr marL="0" indent="0" algn="ctr">
              <a:buNone/>
            </a:pPr>
            <a:r>
              <a:rPr lang="en-US" b="1" dirty="0">
                <a:latin typeface="Maiandra GD" panose="020E0502030308020204" pitchFamily="34" charset="0"/>
              </a:rPr>
              <a:t>DISCUSS THE DIFFERENT TYPES OF AUTHORITY UNDER THE LAW OF AGENCY</a:t>
            </a:r>
            <a:endParaRPr lang="en-UG" b="1" dirty="0">
              <a:latin typeface="Maiandra GD" panose="020E0502030308020204" pitchFamily="34" charset="0"/>
            </a:endParaRPr>
          </a:p>
        </p:txBody>
      </p:sp>
    </p:spTree>
    <p:extLst>
      <p:ext uri="{BB962C8B-B14F-4D97-AF65-F5344CB8AC3E}">
        <p14:creationId xmlns:p14="http://schemas.microsoft.com/office/powerpoint/2010/main" val="333369877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1EC16-35F8-597B-6B29-9849A00747AD}"/>
              </a:ext>
            </a:extLst>
          </p:cNvPr>
          <p:cNvSpPr>
            <a:spLocks noGrp="1"/>
          </p:cNvSpPr>
          <p:nvPr>
            <p:ph type="title"/>
          </p:nvPr>
        </p:nvSpPr>
        <p:spPr>
          <a:xfrm>
            <a:off x="1295402" y="586154"/>
            <a:ext cx="9601196" cy="1090246"/>
          </a:xfrm>
        </p:spPr>
        <p:txBody>
          <a:bodyPr>
            <a:noAutofit/>
          </a:bodyPr>
          <a:lstStyle/>
          <a:p>
            <a:r>
              <a:rPr lang="en-UG" sz="3600" u="sng" kern="1800" cap="all" dirty="0">
                <a:effectLst/>
                <a:latin typeface="Maiandra GD" panose="020E050203030802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HELY-HUTCHINSON V BRAYHEAD LTD (19</a:t>
            </a:r>
            <a:r>
              <a:rPr lang="en-US" sz="3600" u="sng" kern="1800" cap="all" dirty="0">
                <a:effectLst/>
                <a:latin typeface="Maiandra GD" panose="020E050203030802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a</a:t>
            </a:r>
            <a:r>
              <a:rPr lang="en-UG" sz="3600" u="sng" kern="1800" cap="all" dirty="0">
                <a:effectLst/>
                <a:latin typeface="Maiandra GD" panose="020E050203030802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67) 1 QB 549.</a:t>
            </a:r>
            <a:br>
              <a:rPr lang="en-UG" sz="3600" u="sng" dirty="0">
                <a:effectLst/>
                <a:latin typeface="Maiandra GD" panose="020E0502030308020204" pitchFamily="34" charset="0"/>
                <a:ea typeface="Times New Roman" panose="02020603050405020304" pitchFamily="18" charset="0"/>
                <a:cs typeface="Times New Roman" panose="02020603050405020304" pitchFamily="18" charset="0"/>
              </a:rPr>
            </a:br>
            <a:endParaRPr lang="en-UG" sz="3600" u="sn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097917BD-6051-CD59-A649-898C5BAD7E28}"/>
              </a:ext>
            </a:extLst>
          </p:cNvPr>
          <p:cNvSpPr>
            <a:spLocks noGrp="1"/>
          </p:cNvSpPr>
          <p:nvPr>
            <p:ph idx="1"/>
          </p:nvPr>
        </p:nvSpPr>
        <p:spPr>
          <a:xfrm>
            <a:off x="1295401" y="2110154"/>
            <a:ext cx="9601196" cy="3727938"/>
          </a:xfrm>
        </p:spPr>
        <p:txBody>
          <a:bodyPr>
            <a:normAutofit fontScale="92500" lnSpcReduction="20000"/>
          </a:bodyPr>
          <a:lstStyle/>
          <a:p>
            <a:pPr algn="just" fontAlgn="base">
              <a:spcAft>
                <a:spcPts val="1800"/>
              </a:spcAft>
            </a:pPr>
            <a:r>
              <a:rPr lang="en-UG" sz="1800" dirty="0">
                <a:solidFill>
                  <a:srgbClr val="2B2B2B"/>
                </a:solidFill>
                <a:effectLst/>
                <a:latin typeface="Maiandra GD" panose="020E0502030308020204" pitchFamily="34" charset="0"/>
                <a:ea typeface="Times New Roman" panose="02020603050405020304" pitchFamily="18" charset="0"/>
              </a:rPr>
              <a:t>The plaintiff (Lord </a:t>
            </a:r>
            <a:r>
              <a:rPr lang="en-UG" sz="1800" dirty="0" err="1">
                <a:solidFill>
                  <a:srgbClr val="2B2B2B"/>
                </a:solidFill>
                <a:effectLst/>
                <a:latin typeface="Maiandra GD" panose="020E0502030308020204" pitchFamily="34" charset="0"/>
                <a:ea typeface="Times New Roman" panose="02020603050405020304" pitchFamily="18" charset="0"/>
              </a:rPr>
              <a:t>Suirdale</a:t>
            </a:r>
            <a:r>
              <a:rPr lang="en-UG" sz="1800" dirty="0">
                <a:solidFill>
                  <a:srgbClr val="2B2B2B"/>
                </a:solidFill>
                <a:effectLst/>
                <a:latin typeface="Maiandra GD" panose="020E0502030308020204" pitchFamily="34" charset="0"/>
                <a:ea typeface="Times New Roman" panose="02020603050405020304" pitchFamily="18" charset="0"/>
              </a:rPr>
              <a:t> </a:t>
            </a:r>
            <a:r>
              <a:rPr lang="en-UG" sz="1800" dirty="0" err="1">
                <a:solidFill>
                  <a:srgbClr val="2B2B2B"/>
                </a:solidFill>
                <a:effectLst/>
                <a:latin typeface="Maiandra GD" panose="020E0502030308020204" pitchFamily="34" charset="0"/>
                <a:ea typeface="Times New Roman" panose="02020603050405020304" pitchFamily="18" charset="0"/>
              </a:rPr>
              <a:t>Hely</a:t>
            </a:r>
            <a:r>
              <a:rPr lang="en-UG" sz="1800" dirty="0">
                <a:solidFill>
                  <a:srgbClr val="2B2B2B"/>
                </a:solidFill>
                <a:effectLst/>
                <a:latin typeface="Maiandra GD" panose="020E0502030308020204" pitchFamily="34" charset="0"/>
                <a:ea typeface="Times New Roman" panose="02020603050405020304" pitchFamily="18" charset="0"/>
              </a:rPr>
              <a:t>-Hutchinson), in the first instance, had injected money into the company (Defendant) in which he later became a director. Before he injected the money, he secured a repayment guarantee and was indemnified for potential losses in the deal by one Mr. Richards who was the chairman of the company </a:t>
            </a:r>
            <a:r>
              <a:rPr lang="en-UG" sz="1800" dirty="0" err="1">
                <a:solidFill>
                  <a:srgbClr val="2B2B2B"/>
                </a:solidFill>
                <a:effectLst/>
                <a:latin typeface="Maiandra GD" panose="020E0502030308020204" pitchFamily="34" charset="0"/>
                <a:ea typeface="Times New Roman" panose="02020603050405020304" pitchFamily="18" charset="0"/>
              </a:rPr>
              <a:t>Brayhead</a:t>
            </a:r>
            <a:r>
              <a:rPr lang="en-UG" sz="1800" dirty="0">
                <a:solidFill>
                  <a:srgbClr val="2B2B2B"/>
                </a:solidFill>
                <a:effectLst/>
                <a:latin typeface="Maiandra GD" panose="020E0502030308020204" pitchFamily="34" charset="0"/>
                <a:ea typeface="Times New Roman" panose="02020603050405020304" pitchFamily="18" charset="0"/>
              </a:rPr>
              <a:t> Ltd.</a:t>
            </a:r>
            <a:endParaRPr lang="en-UG" sz="1800" dirty="0">
              <a:effectLst/>
              <a:latin typeface="Maiandra GD" panose="020E0502030308020204" pitchFamily="34" charset="0"/>
              <a:ea typeface="Times New Roman" panose="02020603050405020304" pitchFamily="18" charset="0"/>
            </a:endParaRPr>
          </a:p>
          <a:p>
            <a:pPr algn="just" fontAlgn="base">
              <a:spcAft>
                <a:spcPts val="1800"/>
              </a:spcAft>
            </a:pPr>
            <a:r>
              <a:rPr lang="en-UG" sz="1800" dirty="0">
                <a:solidFill>
                  <a:srgbClr val="2B2B2B"/>
                </a:solidFill>
                <a:effectLst/>
                <a:latin typeface="Maiandra GD" panose="020E0502030308020204" pitchFamily="34" charset="0"/>
                <a:ea typeface="Times New Roman" panose="02020603050405020304" pitchFamily="18" charset="0"/>
              </a:rPr>
              <a:t>Subsequently the company went into liquidation and refused to pay Lord </a:t>
            </a:r>
            <a:r>
              <a:rPr lang="en-UG" sz="1800" dirty="0" err="1">
                <a:solidFill>
                  <a:srgbClr val="2B2B2B"/>
                </a:solidFill>
                <a:effectLst/>
                <a:latin typeface="Maiandra GD" panose="020E0502030308020204" pitchFamily="34" charset="0"/>
                <a:ea typeface="Times New Roman" panose="02020603050405020304" pitchFamily="18" charset="0"/>
              </a:rPr>
              <a:t>Suirdale</a:t>
            </a:r>
            <a:r>
              <a:rPr lang="en-UG" sz="1800" dirty="0">
                <a:solidFill>
                  <a:srgbClr val="2B2B2B"/>
                </a:solidFill>
                <a:effectLst/>
                <a:latin typeface="Maiandra GD" panose="020E0502030308020204" pitchFamily="34" charset="0"/>
                <a:ea typeface="Times New Roman" panose="02020603050405020304" pitchFamily="18" charset="0"/>
              </a:rPr>
              <a:t> on the grounds that the Mr. Richards had no authority to make the guarantees in the first place.</a:t>
            </a:r>
            <a:endParaRPr lang="en-UG" sz="1800" dirty="0">
              <a:effectLst/>
              <a:latin typeface="Maiandra GD" panose="020E0502030308020204" pitchFamily="34" charset="0"/>
              <a:ea typeface="Times New Roman" panose="02020603050405020304" pitchFamily="18" charset="0"/>
            </a:endParaRPr>
          </a:p>
          <a:p>
            <a:pPr algn="just" fontAlgn="base">
              <a:spcAft>
                <a:spcPts val="1800"/>
              </a:spcAft>
            </a:pPr>
            <a:r>
              <a:rPr lang="en-UG" sz="1800" dirty="0">
                <a:solidFill>
                  <a:srgbClr val="2B2B2B"/>
                </a:solidFill>
                <a:effectLst/>
                <a:latin typeface="Maiandra GD" panose="020E0502030308020204" pitchFamily="34" charset="0"/>
                <a:ea typeface="Times New Roman" panose="02020603050405020304" pitchFamily="18" charset="0"/>
              </a:rPr>
              <a:t>The Appeal Court held that Lord </a:t>
            </a:r>
            <a:r>
              <a:rPr lang="en-UG" sz="1800" dirty="0" err="1">
                <a:solidFill>
                  <a:srgbClr val="2B2B2B"/>
                </a:solidFill>
                <a:effectLst/>
                <a:latin typeface="Maiandra GD" panose="020E0502030308020204" pitchFamily="34" charset="0"/>
                <a:ea typeface="Times New Roman" panose="02020603050405020304" pitchFamily="18" charset="0"/>
              </a:rPr>
              <a:t>Suirdale</a:t>
            </a:r>
            <a:r>
              <a:rPr lang="en-UG" sz="1800" dirty="0">
                <a:solidFill>
                  <a:srgbClr val="2B2B2B"/>
                </a:solidFill>
                <a:effectLst/>
                <a:latin typeface="Maiandra GD" panose="020E0502030308020204" pitchFamily="34" charset="0"/>
                <a:ea typeface="Times New Roman" panose="02020603050405020304" pitchFamily="18" charset="0"/>
              </a:rPr>
              <a:t> had rights to claim the indemnity and guarantees because Mr. Richards, from the company’s conduct over several months, had “actual authority” being implied from the circumstances to make those guarantees as a representative of the company.</a:t>
            </a:r>
            <a:endParaRPr lang="en-UG" sz="1800" dirty="0">
              <a:effectLst/>
              <a:latin typeface="Maiandra GD" panose="020E0502030308020204" pitchFamily="34" charset="0"/>
              <a:ea typeface="Times New Roman" panose="02020603050405020304" pitchFamily="18" charset="0"/>
            </a:endParaRPr>
          </a:p>
          <a:p>
            <a:endParaRPr lang="en-UG" dirty="0">
              <a:latin typeface="Maiandra GD" panose="020E0502030308020204" pitchFamily="34" charset="0"/>
            </a:endParaRPr>
          </a:p>
        </p:txBody>
      </p:sp>
    </p:spTree>
    <p:extLst>
      <p:ext uri="{BB962C8B-B14F-4D97-AF65-F5344CB8AC3E}">
        <p14:creationId xmlns:p14="http://schemas.microsoft.com/office/powerpoint/2010/main" val="58918175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FA917-3FA8-DD5B-57A7-6E65F04F3D44}"/>
              </a:ext>
            </a:extLst>
          </p:cNvPr>
          <p:cNvSpPr>
            <a:spLocks noGrp="1"/>
          </p:cNvSpPr>
          <p:nvPr>
            <p:ph type="title"/>
          </p:nvPr>
        </p:nvSpPr>
        <p:spPr>
          <a:xfrm>
            <a:off x="1295402" y="627530"/>
            <a:ext cx="9601196" cy="1658470"/>
          </a:xfrm>
        </p:spPr>
        <p:txBody>
          <a:bodyPr>
            <a:normAutofit fontScale="90000"/>
          </a:bodyPr>
          <a:lstStyle/>
          <a:p>
            <a:r>
              <a:rPr lang="en-UG" sz="4400" u="sng" kern="1800" cap="all" dirty="0">
                <a:effectLst/>
                <a:latin typeface="Maiandra GD" panose="020E0502030308020204" pitchFamily="34"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HELY-HUTCHINSON V BRAYHEAD LTD (1967) 1 QB 549.</a:t>
            </a:r>
            <a:br>
              <a:rPr lang="en-UG" sz="4400" u="sng" dirty="0">
                <a:effectLst/>
                <a:latin typeface="Maiandra GD" panose="020E0502030308020204" pitchFamily="34" charset="0"/>
                <a:ea typeface="Times New Roman" panose="02020603050405020304" pitchFamily="18" charset="0"/>
                <a:cs typeface="Times New Roman" panose="02020603050405020304" pitchFamily="18" charset="0"/>
              </a:rPr>
            </a:br>
            <a:endParaRPr lang="en-UG" u="sn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6760CB38-28EE-DC2C-8797-41412FD381C1}"/>
              </a:ext>
            </a:extLst>
          </p:cNvPr>
          <p:cNvSpPr>
            <a:spLocks noGrp="1"/>
          </p:cNvSpPr>
          <p:nvPr>
            <p:ph idx="1"/>
          </p:nvPr>
        </p:nvSpPr>
        <p:spPr>
          <a:xfrm>
            <a:off x="448235" y="2098431"/>
            <a:ext cx="11044518" cy="3777437"/>
          </a:xfrm>
        </p:spPr>
        <p:txBody>
          <a:bodyPr>
            <a:normAutofit/>
          </a:bodyPr>
          <a:lstStyle/>
          <a:p>
            <a:pPr algn="just" fontAlgn="base">
              <a:spcAft>
                <a:spcPts val="1800"/>
              </a:spcAft>
            </a:pPr>
            <a:r>
              <a:rPr lang="en-UG" sz="1900" dirty="0">
                <a:solidFill>
                  <a:srgbClr val="2B2B2B"/>
                </a:solidFill>
                <a:effectLst/>
                <a:latin typeface="Lato" panose="020F0502020204030203" pitchFamily="34" charset="0"/>
                <a:ea typeface="Times New Roman" panose="02020603050405020304" pitchFamily="18" charset="0"/>
              </a:rPr>
              <a:t>Lord Denning MR, inter alia, held:</a:t>
            </a:r>
            <a:endParaRPr lang="en-UG" sz="1900" dirty="0">
              <a:effectLst/>
              <a:latin typeface="Times New Roman" panose="02020603050405020304" pitchFamily="18" charset="0"/>
              <a:ea typeface="Times New Roman" panose="02020603050405020304" pitchFamily="18" charset="0"/>
            </a:endParaRPr>
          </a:p>
          <a:p>
            <a:pPr marL="0" indent="0" algn="just" fontAlgn="base">
              <a:buNone/>
            </a:pPr>
            <a:r>
              <a:rPr lang="en-UG" sz="2100" i="1" dirty="0">
                <a:solidFill>
                  <a:srgbClr val="2B2B2B"/>
                </a:solidFill>
                <a:effectLst/>
                <a:latin typeface="inherit"/>
                <a:ea typeface="Times New Roman" panose="02020603050405020304" pitchFamily="18" charset="0"/>
              </a:rPr>
              <a:t>“I need not consider at length the law on the authority of an agent, actual, apparent, or ostensible. That has been done in the judgments of this court in Freeman &amp; Lockyer v Buckhurst Park Properties (Mangal) Ltd. It is there shown that actual authority may be express or implied. It is express when it is given by express words, such as when a board of directors pass a resolution which authorises two of their number to sign cheques. It is implied when it is inferred from the conduct of the parties and the circumstances of the case, such as when the board of directors appoint one of their number to be managing director. </a:t>
            </a:r>
            <a:endParaRPr lang="en-UG" dirty="0"/>
          </a:p>
        </p:txBody>
      </p:sp>
    </p:spTree>
    <p:extLst>
      <p:ext uri="{BB962C8B-B14F-4D97-AF65-F5344CB8AC3E}">
        <p14:creationId xmlns:p14="http://schemas.microsoft.com/office/powerpoint/2010/main" val="376255220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23526-A682-255F-12A5-5BF2111BCACD}"/>
              </a:ext>
            </a:extLst>
          </p:cNvPr>
          <p:cNvSpPr>
            <a:spLocks noGrp="1"/>
          </p:cNvSpPr>
          <p:nvPr>
            <p:ph type="title"/>
          </p:nvPr>
        </p:nvSpPr>
        <p:spPr/>
        <p:txBody>
          <a:bodyPr>
            <a:normAutofit/>
          </a:bodyPr>
          <a:lstStyle/>
          <a:p>
            <a:r>
              <a:rPr lang="en-US" dirty="0">
                <a:latin typeface="Maiandra GD" panose="020E0502030308020204" pitchFamily="34" charset="0"/>
              </a:rPr>
              <a:t>HISTORY OF CONTRACT UNDER THE COURT SYSTEM</a:t>
            </a:r>
          </a:p>
        </p:txBody>
      </p:sp>
      <p:sp>
        <p:nvSpPr>
          <p:cNvPr id="3" name="Content Placeholder 2">
            <a:extLst>
              <a:ext uri="{FF2B5EF4-FFF2-40B4-BE49-F238E27FC236}">
                <a16:creationId xmlns:a16="http://schemas.microsoft.com/office/drawing/2014/main" id="{B8214F3D-3285-0F70-B102-BAAB96B5EA0F}"/>
              </a:ext>
            </a:extLst>
          </p:cNvPr>
          <p:cNvSpPr>
            <a:spLocks noGrp="1"/>
          </p:cNvSpPr>
          <p:nvPr>
            <p:ph idx="1"/>
          </p:nvPr>
        </p:nvSpPr>
        <p:spPr/>
        <p:txBody>
          <a:bodyPr>
            <a:normAutofit fontScale="92500" lnSpcReduction="20000"/>
          </a:bodyPr>
          <a:lstStyle/>
          <a:p>
            <a:pPr marL="0" indent="0" algn="just">
              <a:buNone/>
            </a:pPr>
            <a:r>
              <a:rPr lang="en-US" dirty="0">
                <a:latin typeface="Maiandra GD" panose="020E0502030308020204" pitchFamily="34" charset="0"/>
              </a:rPr>
              <a:t>The law of contract in England has a long history which dates back to the thirteenth and fourteenth centuries. </a:t>
            </a:r>
          </a:p>
          <a:p>
            <a:pPr marL="0" indent="0" algn="just">
              <a:buNone/>
            </a:pPr>
            <a:r>
              <a:rPr lang="en-US" dirty="0">
                <a:latin typeface="Maiandra GD" panose="020E0502030308020204" pitchFamily="34" charset="0"/>
              </a:rPr>
              <a:t>Its early development was connected closely with the growth and expansion of the jurisdiction of the common law courts over the myriad of courts that evolved from before and after the Norman Conquest. </a:t>
            </a:r>
          </a:p>
          <a:p>
            <a:pPr marL="0" indent="0" algn="just">
              <a:buNone/>
            </a:pPr>
            <a:r>
              <a:rPr lang="en-US" dirty="0">
                <a:latin typeface="Maiandra GD" panose="020E0502030308020204" pitchFamily="34" charset="0"/>
              </a:rPr>
              <a:t>Some local courts in the Middle Ages exercised a limited jurisdiction based on custom that was very similar to that of the law of contract.</a:t>
            </a:r>
          </a:p>
          <a:p>
            <a:pPr marL="0" indent="0" algn="just">
              <a:buNone/>
            </a:pPr>
            <a:endParaRPr lang="en-US" b="1" i="1" dirty="0">
              <a:latin typeface="Maiandra GD" panose="020E0502030308020204" pitchFamily="34" charset="0"/>
            </a:endParaRPr>
          </a:p>
          <a:p>
            <a:pPr marL="0" indent="0" algn="just">
              <a:buNone/>
            </a:pPr>
            <a:r>
              <a:rPr lang="en-US" b="1" i="1" dirty="0">
                <a:latin typeface="Maiandra GD" panose="020E0502030308020204" pitchFamily="34" charset="0"/>
              </a:rPr>
              <a:t>Pg3, Paul Richard’s Law of Contract.</a:t>
            </a:r>
          </a:p>
          <a:p>
            <a:pPr marL="0" indent="0" algn="just">
              <a:buNone/>
            </a:pPr>
            <a:endParaRPr lang="en-US" dirty="0">
              <a:latin typeface="Maiandra GD" panose="020E0502030308020204" pitchFamily="34" charset="0"/>
            </a:endParaRPr>
          </a:p>
        </p:txBody>
      </p:sp>
    </p:spTree>
    <p:extLst>
      <p:ext uri="{BB962C8B-B14F-4D97-AF65-F5344CB8AC3E}">
        <p14:creationId xmlns:p14="http://schemas.microsoft.com/office/powerpoint/2010/main" val="393825985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36580-63AB-9865-853E-775A7E34605F}"/>
              </a:ext>
            </a:extLst>
          </p:cNvPr>
          <p:cNvSpPr>
            <a:spLocks noGrp="1"/>
          </p:cNvSpPr>
          <p:nvPr>
            <p:ph type="title"/>
          </p:nvPr>
        </p:nvSpPr>
        <p:spPr/>
        <p:txBody>
          <a:bodyPr/>
          <a:lstStyle/>
          <a:p>
            <a:r>
              <a:rPr lang="en-US" dirty="0">
                <a:latin typeface="Maiandra GD" panose="020E0502030308020204" pitchFamily="34" charset="0"/>
              </a:rPr>
              <a:t>CONT”</a:t>
            </a:r>
          </a:p>
        </p:txBody>
      </p:sp>
      <p:sp>
        <p:nvSpPr>
          <p:cNvPr id="3" name="Content Placeholder 2">
            <a:extLst>
              <a:ext uri="{FF2B5EF4-FFF2-40B4-BE49-F238E27FC236}">
                <a16:creationId xmlns:a16="http://schemas.microsoft.com/office/drawing/2014/main" id="{DA20FBD1-A4E8-F031-F030-15A9D0FE85DD}"/>
              </a:ext>
            </a:extLst>
          </p:cNvPr>
          <p:cNvSpPr>
            <a:spLocks noGrp="1"/>
          </p:cNvSpPr>
          <p:nvPr>
            <p:ph idx="1"/>
          </p:nvPr>
        </p:nvSpPr>
        <p:spPr/>
        <p:txBody>
          <a:bodyPr>
            <a:normAutofit/>
          </a:bodyPr>
          <a:lstStyle/>
          <a:p>
            <a:pPr marL="0" indent="0" algn="just" fontAlgn="base">
              <a:buNone/>
            </a:pPr>
            <a:r>
              <a:rPr lang="en-UG" sz="2000" i="1" dirty="0">
                <a:solidFill>
                  <a:srgbClr val="2B2B2B"/>
                </a:solidFill>
                <a:effectLst/>
                <a:latin typeface="inherit"/>
                <a:ea typeface="Times New Roman" panose="02020603050405020304" pitchFamily="18" charset="0"/>
              </a:rPr>
              <a:t>They thereby impliedly authorise him to do all such things as fall within the usual scope of that office. Actual authority, express or implied, is binding as between the company and the agent, and also as between the company and others, whether they are within the company or outside it…The judge held that Mr. Richards had ostensible or apparent authority to make the contract, but I think his findings carry with it the necessary inference that he had also actual authority, such authority being implied from the circumstance that the board by their conduct over many months had acquiesced in his acting as their chief executive and committing Brayhead Ltd to contracts without the necessity of sanction from the board.”</a:t>
            </a:r>
            <a:endParaRPr lang="en-UG" sz="2000" dirty="0">
              <a:effectLst/>
              <a:latin typeface="Times New Roman" panose="02020603050405020304" pitchFamily="18" charset="0"/>
              <a:ea typeface="Times New Roman" panose="02020603050405020304" pitchFamily="18" charset="0"/>
            </a:endParaRPr>
          </a:p>
          <a:p>
            <a:pPr algn="just">
              <a:lnSpc>
                <a:spcPct val="115000"/>
              </a:lnSpc>
              <a:spcAft>
                <a:spcPts val="1000"/>
              </a:spcAft>
            </a:pPr>
            <a:endParaRPr lang="en-UG"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50305597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72DA237-7BEF-3A61-4782-ED9C386B4BF5}"/>
              </a:ext>
            </a:extLst>
          </p:cNvPr>
          <p:cNvSpPr>
            <a:spLocks noGrp="1"/>
          </p:cNvSpPr>
          <p:nvPr>
            <p:ph type="title"/>
          </p:nvPr>
        </p:nvSpPr>
        <p:spPr>
          <a:xfrm>
            <a:off x="677333" y="2016369"/>
            <a:ext cx="10693673" cy="4413928"/>
          </a:xfrm>
        </p:spPr>
        <p:txBody>
          <a:bodyPr>
            <a:normAutofit fontScale="90000"/>
          </a:bodyPr>
          <a:lstStyle/>
          <a:p>
            <a:pPr marL="0" indent="0" algn="ctr">
              <a:buNone/>
            </a:pPr>
            <a:br>
              <a:rPr lang="en-US" dirty="0">
                <a:latin typeface="Maiandra GD" panose="020E0502030308020204" pitchFamily="34" charset="0"/>
              </a:rPr>
            </a:br>
            <a:br>
              <a:rPr lang="en-US" dirty="0">
                <a:latin typeface="Maiandra GD" panose="020E0502030308020204" pitchFamily="34" charset="0"/>
              </a:rPr>
            </a:br>
            <a:br>
              <a:rPr lang="en-US" dirty="0">
                <a:latin typeface="Maiandra GD" panose="020E0502030308020204" pitchFamily="34" charset="0"/>
              </a:rPr>
            </a:br>
            <a:r>
              <a:rPr lang="en-US" b="1" dirty="0">
                <a:latin typeface="Maiandra GD" panose="020E0502030308020204" pitchFamily="34" charset="0"/>
              </a:rPr>
              <a:t>People who practice the law of victory believe that anything less than success is unacceptable”</a:t>
            </a:r>
            <a:br>
              <a:rPr lang="en-US" b="1" dirty="0">
                <a:latin typeface="Maiandra GD" panose="020E0502030308020204" pitchFamily="34" charset="0"/>
              </a:rPr>
            </a:br>
            <a:br>
              <a:rPr lang="en-US" b="1" dirty="0">
                <a:latin typeface="Maiandra GD" panose="020E0502030308020204" pitchFamily="34" charset="0"/>
              </a:rPr>
            </a:br>
            <a:r>
              <a:rPr lang="en-US" b="1" dirty="0">
                <a:latin typeface="Maiandra GD" panose="020E0502030308020204" pitchFamily="34" charset="0"/>
              </a:rPr>
              <a:t>****** THANK YOU*****</a:t>
            </a:r>
            <a:br>
              <a:rPr lang="en-US" b="1" dirty="0">
                <a:latin typeface="Maiandra GD" panose="020E0502030308020204" pitchFamily="34" charset="0"/>
              </a:rPr>
            </a:br>
            <a:br>
              <a:rPr lang="en-US" b="1" dirty="0">
                <a:latin typeface="Maiandra GD" panose="020E0502030308020204" pitchFamily="34" charset="0"/>
              </a:rPr>
            </a:br>
            <a:endParaRPr lang="en-UG" dirty="0">
              <a:latin typeface="Maiandra GD" panose="020E0502030308020204" pitchFamily="34" charset="0"/>
            </a:endParaRPr>
          </a:p>
        </p:txBody>
      </p:sp>
    </p:spTree>
    <p:extLst>
      <p:ext uri="{BB962C8B-B14F-4D97-AF65-F5344CB8AC3E}">
        <p14:creationId xmlns:p14="http://schemas.microsoft.com/office/powerpoint/2010/main" val="174558762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Gallery</Template>
  <TotalTime>6572</TotalTime>
  <Words>7928</Words>
  <Application>Microsoft Office PowerPoint</Application>
  <PresentationFormat>Widescreen</PresentationFormat>
  <Paragraphs>508</Paragraphs>
  <Slides>91</Slides>
  <Notes>20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91</vt:i4>
      </vt:variant>
    </vt:vector>
  </HeadingPairs>
  <TitlesOfParts>
    <vt:vector size="104" baseType="lpstr">
      <vt:lpstr>-apple-system</vt:lpstr>
      <vt:lpstr>Aptos</vt:lpstr>
      <vt:lpstr>Arial</vt:lpstr>
      <vt:lpstr>Calibri</vt:lpstr>
      <vt:lpstr>Courier New</vt:lpstr>
      <vt:lpstr>Gill Sans MT</vt:lpstr>
      <vt:lpstr>inherit</vt:lpstr>
      <vt:lpstr>Inter</vt:lpstr>
      <vt:lpstr>Lato</vt:lpstr>
      <vt:lpstr>Maiandra GD</vt:lpstr>
      <vt:lpstr>Symbol</vt:lpstr>
      <vt:lpstr>Times New Roman</vt:lpstr>
      <vt:lpstr>Gallery</vt:lpstr>
      <vt:lpstr>  THE LAW OF CONTRACT &amp; AGENCY</vt:lpstr>
      <vt:lpstr>REFERENCES</vt:lpstr>
      <vt:lpstr>DEFINITION OF BUSINESS LAW</vt:lpstr>
      <vt:lpstr>OVERVIEW OF BUSINESS LAW</vt:lpstr>
      <vt:lpstr>Objectives of Business Law</vt:lpstr>
      <vt:lpstr>Functions of Business Law:</vt:lpstr>
      <vt:lpstr>Functions of Business Law :</vt:lpstr>
      <vt:lpstr>Functions of Business Law :</vt:lpstr>
      <vt:lpstr>HISTORY OF CONTRACT UNDER THE COURT SYSTEM</vt:lpstr>
      <vt:lpstr>HISTORY OF CONTRACT UNDER THE COURT SYSTEM</vt:lpstr>
      <vt:lpstr>HISTORY OF CONTRACT UNDER THE COURT SYSTEM</vt:lpstr>
      <vt:lpstr>DEFINITION</vt:lpstr>
      <vt:lpstr>CARDINAL PRINCIPLES OF CONTRACT</vt:lpstr>
      <vt:lpstr>ELEMENTS OF CONTRACT</vt:lpstr>
      <vt:lpstr>CAPACITY</vt:lpstr>
      <vt:lpstr>Nash v Inman (1908)</vt:lpstr>
      <vt:lpstr>CONSENSUS AD IDEM</vt:lpstr>
      <vt:lpstr>Raffles v Wichelhaus (1864) </vt:lpstr>
      <vt:lpstr>OFFER</vt:lpstr>
      <vt:lpstr>TYPES OF OFFERS</vt:lpstr>
      <vt:lpstr>CARLIL v CARBOLIC SMOKE BALL [1893] 1 QB 256</vt:lpstr>
      <vt:lpstr>PowerPoint Presentation</vt:lpstr>
      <vt:lpstr>OFFER DIFFERICIATED FROM INVTATION TO TREAT</vt:lpstr>
      <vt:lpstr>OFFER DIFFERICIATED FROM INVTATION TO TRAET</vt:lpstr>
      <vt:lpstr>TERMINATION OF OFFER</vt:lpstr>
      <vt:lpstr>COUNTER OFFERS HYDE v WRENCH (1840) 49 ER 20</vt:lpstr>
      <vt:lpstr>ACCEPTANCE</vt:lpstr>
      <vt:lpstr>Felthouse v Bindley (1862) EWHC CP J35</vt:lpstr>
      <vt:lpstr>CONSIDERATION</vt:lpstr>
      <vt:lpstr>CONSIDERATION</vt:lpstr>
      <vt:lpstr>Consideration must have commercial Value </vt:lpstr>
      <vt:lpstr>RULE IN PINNEL’S CASE</vt:lpstr>
      <vt:lpstr>INTENSION TO CREATE LEGAL INTENSIONS</vt:lpstr>
      <vt:lpstr>PRIVITY OF CONTRACT</vt:lpstr>
      <vt:lpstr>TYPES OF CONTRACTS</vt:lpstr>
      <vt:lpstr>TYPES OF CONTRACTS</vt:lpstr>
      <vt:lpstr>ILLEGAL CONTRACTS</vt:lpstr>
      <vt:lpstr>PowerPoint Presentation</vt:lpstr>
      <vt:lpstr>PowerPoint Presentation</vt:lpstr>
      <vt:lpstr> TERMS OF A CONTRCT </vt:lpstr>
      <vt:lpstr>TERMS OF A CONTRCT</vt:lpstr>
      <vt:lpstr>TERMS OF A CONTRCT</vt:lpstr>
      <vt:lpstr>VITIATING FACTORS in contract law</vt:lpstr>
      <vt:lpstr>MISREPRESENTATION</vt:lpstr>
      <vt:lpstr>GENERAL RULE / EFFECT</vt:lpstr>
      <vt:lpstr>MISTAKE</vt:lpstr>
      <vt:lpstr>Bell v Lever bros (1932)AC 161</vt:lpstr>
      <vt:lpstr>DURESS / COERCION</vt:lpstr>
      <vt:lpstr>Cumming v Ince (1847)</vt:lpstr>
      <vt:lpstr>UNDUE INFLUENCE</vt:lpstr>
      <vt:lpstr>DISCHARGE OF CONTRACT</vt:lpstr>
      <vt:lpstr>FLUSTRATION OF CONTRACT</vt:lpstr>
      <vt:lpstr>TAYLOR V CADWELL (1963) 2KB 740</vt:lpstr>
      <vt:lpstr>REMEDIES FOR BREACH OF CONTRACT</vt:lpstr>
      <vt:lpstr>REMEDIES FOR BREACH OF CONTRACT</vt:lpstr>
      <vt:lpstr>LAW OF AGENCY</vt:lpstr>
      <vt:lpstr>OBJECTIVE OF THE LAW OF AGENCY</vt:lpstr>
      <vt:lpstr>DEFINITION</vt:lpstr>
      <vt:lpstr>MANDATE:</vt:lpstr>
      <vt:lpstr>PURPOSE OF AGENCY</vt:lpstr>
      <vt:lpstr>TYPES OF PRInCIPALS</vt:lpstr>
      <vt:lpstr>TYPES OF AGENCY:</vt:lpstr>
      <vt:lpstr>TYPES OF AGENCY:</vt:lpstr>
      <vt:lpstr>TYPES OF AGENCY:</vt:lpstr>
      <vt:lpstr>TYPES OF AGENCY:</vt:lpstr>
      <vt:lpstr>TYPES OF AGENCY:</vt:lpstr>
      <vt:lpstr>TYPES OF AGENCY:</vt:lpstr>
      <vt:lpstr>CASE</vt:lpstr>
      <vt:lpstr>TYPES OF AGENCY:</vt:lpstr>
      <vt:lpstr>CREATION OF AGENCY</vt:lpstr>
      <vt:lpstr>CREATION OF AGENCY</vt:lpstr>
      <vt:lpstr>AGENCY BY ESTOPPEL</vt:lpstr>
      <vt:lpstr> AGENCY BY HOLDING OUT</vt:lpstr>
      <vt:lpstr>AGENCY BY RATIFICATION</vt:lpstr>
      <vt:lpstr>AGENCY BY NECESSITY /AUTHORITY</vt:lpstr>
      <vt:lpstr>EXAMPLE</vt:lpstr>
      <vt:lpstr>DUTIES OF THE PRINCIPAL</vt:lpstr>
      <vt:lpstr>DUTIES OF AN AGENT</vt:lpstr>
      <vt:lpstr>DUTIES OF AN AGENT</vt:lpstr>
      <vt:lpstr>DUTIES OF AN AGENT</vt:lpstr>
      <vt:lpstr>TERMINATION OF AGENCY</vt:lpstr>
      <vt:lpstr>CLASS DISCUSSION</vt:lpstr>
      <vt:lpstr>REMEDIES TO AN AGENT</vt:lpstr>
      <vt:lpstr>REMEDIES TO THE PRINCIPAL</vt:lpstr>
      <vt:lpstr>SUB - AGENCY</vt:lpstr>
      <vt:lpstr>SUB- AGENCY</vt:lpstr>
      <vt:lpstr>CLASS DISCUSSION</vt:lpstr>
      <vt:lpstr>HELY-HUTCHINSON V BRAYHEAD LTD (19a67) 1 QB 549. </vt:lpstr>
      <vt:lpstr>HELY-HUTCHINSON V BRAYHEAD LTD (1967) 1 QB 549. </vt:lpstr>
      <vt:lpstr>CONT”</vt:lpstr>
      <vt:lpstr>   People who practice the law of victory believe that anything less than success is unacceptable”  ****** 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Tumusiime Aggrey</dc:creator>
  <cp:lastModifiedBy>Anna Ameda</cp:lastModifiedBy>
  <cp:revision>72</cp:revision>
  <dcterms:created xsi:type="dcterms:W3CDTF">2023-03-21T06:16:45Z</dcterms:created>
  <dcterms:modified xsi:type="dcterms:W3CDTF">2025-03-10T09:58:29Z</dcterms:modified>
</cp:coreProperties>
</file>