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notesMasterIdLst>
    <p:notesMasterId r:id="rId43"/>
  </p:notesMasterIdLst>
  <p:sldIdLst>
    <p:sldId id="256" r:id="rId2"/>
    <p:sldId id="257" r:id="rId3"/>
    <p:sldId id="258" r:id="rId4"/>
    <p:sldId id="292" r:id="rId5"/>
    <p:sldId id="304" r:id="rId6"/>
    <p:sldId id="289" r:id="rId7"/>
    <p:sldId id="284" r:id="rId8"/>
    <p:sldId id="285" r:id="rId9"/>
    <p:sldId id="277" r:id="rId10"/>
    <p:sldId id="278" r:id="rId11"/>
    <p:sldId id="286" r:id="rId12"/>
    <p:sldId id="291" r:id="rId13"/>
    <p:sldId id="287" r:id="rId14"/>
    <p:sldId id="290" r:id="rId15"/>
    <p:sldId id="288" r:id="rId16"/>
    <p:sldId id="293" r:id="rId17"/>
    <p:sldId id="303" r:id="rId18"/>
    <p:sldId id="294" r:id="rId19"/>
    <p:sldId id="305" r:id="rId20"/>
    <p:sldId id="295" r:id="rId21"/>
    <p:sldId id="307" r:id="rId22"/>
    <p:sldId id="296" r:id="rId23"/>
    <p:sldId id="299" r:id="rId24"/>
    <p:sldId id="306" r:id="rId25"/>
    <p:sldId id="300" r:id="rId26"/>
    <p:sldId id="301" r:id="rId27"/>
    <p:sldId id="297" r:id="rId28"/>
    <p:sldId id="264" r:id="rId29"/>
    <p:sldId id="280" r:id="rId30"/>
    <p:sldId id="282" r:id="rId31"/>
    <p:sldId id="266" r:id="rId32"/>
    <p:sldId id="265" r:id="rId33"/>
    <p:sldId id="263" r:id="rId34"/>
    <p:sldId id="276" r:id="rId35"/>
    <p:sldId id="269" r:id="rId36"/>
    <p:sldId id="270" r:id="rId37"/>
    <p:sldId id="268" r:id="rId38"/>
    <p:sldId id="279" r:id="rId39"/>
    <p:sldId id="302" r:id="rId40"/>
    <p:sldId id="298" r:id="rId41"/>
    <p:sldId id="260"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103" autoAdjust="0"/>
    <p:restoredTop sz="80000" autoAdjust="0"/>
  </p:normalViewPr>
  <p:slideViewPr>
    <p:cSldViewPr snapToGrid="0">
      <p:cViewPr varScale="1">
        <p:scale>
          <a:sx n="66" d="100"/>
          <a:sy n="66" d="100"/>
        </p:scale>
        <p:origin x="5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musiime Aggrey" userId="16ff59dac0358b08" providerId="LiveId" clId="{C0E6AA39-66C8-4403-8E80-13E2996AC976}"/>
    <pc:docChg chg="undo custSel addSld delSld modSld sldOrd">
      <pc:chgData name="Tumusiime Aggrey" userId="16ff59dac0358b08" providerId="LiveId" clId="{C0E6AA39-66C8-4403-8E80-13E2996AC976}" dt="2024-05-08T14:18:31.157" v="3385" actId="313"/>
      <pc:docMkLst>
        <pc:docMk/>
      </pc:docMkLst>
      <pc:sldChg chg="modSp mod">
        <pc:chgData name="Tumusiime Aggrey" userId="16ff59dac0358b08" providerId="LiveId" clId="{C0E6AA39-66C8-4403-8E80-13E2996AC976}" dt="2024-05-08T14:17:40.041" v="3380" actId="113"/>
        <pc:sldMkLst>
          <pc:docMk/>
          <pc:sldMk cId="1103457955" sldId="256"/>
        </pc:sldMkLst>
        <pc:spChg chg="mod">
          <ac:chgData name="Tumusiime Aggrey" userId="16ff59dac0358b08" providerId="LiveId" clId="{C0E6AA39-66C8-4403-8E80-13E2996AC976}" dt="2024-05-08T09:39:45.907" v="695"/>
          <ac:spMkLst>
            <pc:docMk/>
            <pc:sldMk cId="1103457955" sldId="256"/>
            <ac:spMk id="2" creationId="{7E858AAD-A170-9512-6836-BD769B949086}"/>
          </ac:spMkLst>
        </pc:spChg>
        <pc:spChg chg="mod">
          <ac:chgData name="Tumusiime Aggrey" userId="16ff59dac0358b08" providerId="LiveId" clId="{C0E6AA39-66C8-4403-8E80-13E2996AC976}" dt="2024-05-08T14:17:40.041" v="3380" actId="113"/>
          <ac:spMkLst>
            <pc:docMk/>
            <pc:sldMk cId="1103457955" sldId="256"/>
            <ac:spMk id="3" creationId="{F0DCA479-8B22-79F2-356E-E6908E143FF9}"/>
          </ac:spMkLst>
        </pc:spChg>
      </pc:sldChg>
      <pc:sldChg chg="modSp mod">
        <pc:chgData name="Tumusiime Aggrey" userId="16ff59dac0358b08" providerId="LiveId" clId="{C0E6AA39-66C8-4403-8E80-13E2996AC976}" dt="2024-05-08T12:38:20.997" v="715" actId="20577"/>
        <pc:sldMkLst>
          <pc:docMk/>
          <pc:sldMk cId="112744181" sldId="257"/>
        </pc:sldMkLst>
        <pc:spChg chg="mod">
          <ac:chgData name="Tumusiime Aggrey" userId="16ff59dac0358b08" providerId="LiveId" clId="{C0E6AA39-66C8-4403-8E80-13E2996AC976}" dt="2024-05-08T09:39:45.907" v="695"/>
          <ac:spMkLst>
            <pc:docMk/>
            <pc:sldMk cId="112744181" sldId="257"/>
            <ac:spMk id="2" creationId="{FFFD4EDD-13E0-A8C0-DC0B-E72209AFB878}"/>
          </ac:spMkLst>
        </pc:spChg>
        <pc:spChg chg="mod">
          <ac:chgData name="Tumusiime Aggrey" userId="16ff59dac0358b08" providerId="LiveId" clId="{C0E6AA39-66C8-4403-8E80-13E2996AC976}" dt="2024-05-08T12:38:20.997" v="715" actId="20577"/>
          <ac:spMkLst>
            <pc:docMk/>
            <pc:sldMk cId="112744181" sldId="257"/>
            <ac:spMk id="3" creationId="{F0065818-71F9-738F-5EDC-A0FBD4ECDF8A}"/>
          </ac:spMkLst>
        </pc:spChg>
      </pc:sldChg>
      <pc:sldChg chg="modSp ord modNotesTx">
        <pc:chgData name="Tumusiime Aggrey" userId="16ff59dac0358b08" providerId="LiveId" clId="{C0E6AA39-66C8-4403-8E80-13E2996AC976}" dt="2024-05-08T12:43:14.586" v="1069"/>
        <pc:sldMkLst>
          <pc:docMk/>
          <pc:sldMk cId="2731368665" sldId="258"/>
        </pc:sldMkLst>
        <pc:spChg chg="mod">
          <ac:chgData name="Tumusiime Aggrey" userId="16ff59dac0358b08" providerId="LiveId" clId="{C0E6AA39-66C8-4403-8E80-13E2996AC976}" dt="2024-05-08T09:39:45.907" v="695"/>
          <ac:spMkLst>
            <pc:docMk/>
            <pc:sldMk cId="2731368665" sldId="258"/>
            <ac:spMk id="2" creationId="{FAB7A7C8-E51F-9B07-1D57-51B16DFF4348}"/>
          </ac:spMkLst>
        </pc:spChg>
        <pc:spChg chg="mod">
          <ac:chgData name="Tumusiime Aggrey" userId="16ff59dac0358b08" providerId="LiveId" clId="{C0E6AA39-66C8-4403-8E80-13E2996AC976}" dt="2024-05-08T09:39:45.907" v="695"/>
          <ac:spMkLst>
            <pc:docMk/>
            <pc:sldMk cId="2731368665" sldId="258"/>
            <ac:spMk id="3" creationId="{1369FD2C-A466-66A0-1C28-14E80C4326D9}"/>
          </ac:spMkLst>
        </pc:spChg>
      </pc:sldChg>
      <pc:sldChg chg="modSp">
        <pc:chgData name="Tumusiime Aggrey" userId="16ff59dac0358b08" providerId="LiveId" clId="{C0E6AA39-66C8-4403-8E80-13E2996AC976}" dt="2024-05-08T09:39:45.907" v="695"/>
        <pc:sldMkLst>
          <pc:docMk/>
          <pc:sldMk cId="1914362022" sldId="260"/>
        </pc:sldMkLst>
        <pc:spChg chg="mod">
          <ac:chgData name="Tumusiime Aggrey" userId="16ff59dac0358b08" providerId="LiveId" clId="{C0E6AA39-66C8-4403-8E80-13E2996AC976}" dt="2024-05-08T09:39:45.907" v="695"/>
          <ac:spMkLst>
            <pc:docMk/>
            <pc:sldMk cId="1914362022" sldId="260"/>
            <ac:spMk id="3" creationId="{6A328BDE-071A-F9A9-FC5F-DD579DBD795D}"/>
          </ac:spMkLst>
        </pc:spChg>
      </pc:sldChg>
      <pc:sldChg chg="modSp del mod">
        <pc:chgData name="Tumusiime Aggrey" userId="16ff59dac0358b08" providerId="LiveId" clId="{C0E6AA39-66C8-4403-8E80-13E2996AC976}" dt="2024-05-08T14:16:51.846" v="3363" actId="47"/>
        <pc:sldMkLst>
          <pc:docMk/>
          <pc:sldMk cId="295345657" sldId="262"/>
        </pc:sldMkLst>
        <pc:spChg chg="mod">
          <ac:chgData name="Tumusiime Aggrey" userId="16ff59dac0358b08" providerId="LiveId" clId="{C0E6AA39-66C8-4403-8E80-13E2996AC976}" dt="2024-05-08T13:35:36.881" v="3028" actId="113"/>
          <ac:spMkLst>
            <pc:docMk/>
            <pc:sldMk cId="295345657" sldId="262"/>
            <ac:spMk id="2" creationId="{3AD30BD4-8FD5-79E9-D2B0-B6B7DAFDC276}"/>
          </ac:spMkLst>
        </pc:spChg>
        <pc:spChg chg="mod">
          <ac:chgData name="Tumusiime Aggrey" userId="16ff59dac0358b08" providerId="LiveId" clId="{C0E6AA39-66C8-4403-8E80-13E2996AC976}" dt="2024-05-08T14:15:24.587" v="3357" actId="20577"/>
          <ac:spMkLst>
            <pc:docMk/>
            <pc:sldMk cId="295345657" sldId="262"/>
            <ac:spMk id="3" creationId="{4C6ECD4D-C902-EA82-9B49-3AD00B865B30}"/>
          </ac:spMkLst>
        </pc:spChg>
      </pc:sldChg>
      <pc:sldChg chg="modSp mod">
        <pc:chgData name="Tumusiime Aggrey" userId="16ff59dac0358b08" providerId="LiveId" clId="{C0E6AA39-66C8-4403-8E80-13E2996AC976}" dt="2024-05-08T13:35:00.928" v="3022" actId="27636"/>
        <pc:sldMkLst>
          <pc:docMk/>
          <pc:sldMk cId="3983587344" sldId="263"/>
        </pc:sldMkLst>
        <pc:spChg chg="mod">
          <ac:chgData name="Tumusiime Aggrey" userId="16ff59dac0358b08" providerId="LiveId" clId="{C0E6AA39-66C8-4403-8E80-13E2996AC976}" dt="2024-05-08T09:39:45.907" v="695"/>
          <ac:spMkLst>
            <pc:docMk/>
            <pc:sldMk cId="3983587344" sldId="263"/>
            <ac:spMk id="2" creationId="{AA958529-4F4A-D6B3-8905-1C2EEDECAB63}"/>
          </ac:spMkLst>
        </pc:spChg>
        <pc:spChg chg="mod">
          <ac:chgData name="Tumusiime Aggrey" userId="16ff59dac0358b08" providerId="LiveId" clId="{C0E6AA39-66C8-4403-8E80-13E2996AC976}" dt="2024-05-08T13:35:00.928" v="3022" actId="27636"/>
          <ac:spMkLst>
            <pc:docMk/>
            <pc:sldMk cId="3983587344" sldId="263"/>
            <ac:spMk id="3" creationId="{5B30CFF7-CD33-46C4-A9A6-4DEF2094C859}"/>
          </ac:spMkLst>
        </pc:spChg>
      </pc:sldChg>
      <pc:sldChg chg="modSp mod">
        <pc:chgData name="Tumusiime Aggrey" userId="16ff59dac0358b08" providerId="LiveId" clId="{C0E6AA39-66C8-4403-8E80-13E2996AC976}" dt="2024-05-08T13:31:59.781" v="2978" actId="14100"/>
        <pc:sldMkLst>
          <pc:docMk/>
          <pc:sldMk cId="3095298456" sldId="264"/>
        </pc:sldMkLst>
        <pc:spChg chg="mod">
          <ac:chgData name="Tumusiime Aggrey" userId="16ff59dac0358b08" providerId="LiveId" clId="{C0E6AA39-66C8-4403-8E80-13E2996AC976}" dt="2024-05-08T09:39:45.907" v="695"/>
          <ac:spMkLst>
            <pc:docMk/>
            <pc:sldMk cId="3095298456" sldId="264"/>
            <ac:spMk id="2" creationId="{D978E11F-AAC6-E178-9688-F01EAA6C4884}"/>
          </ac:spMkLst>
        </pc:spChg>
        <pc:spChg chg="mod">
          <ac:chgData name="Tumusiime Aggrey" userId="16ff59dac0358b08" providerId="LiveId" clId="{C0E6AA39-66C8-4403-8E80-13E2996AC976}" dt="2024-05-08T13:31:59.781" v="2978" actId="14100"/>
          <ac:spMkLst>
            <pc:docMk/>
            <pc:sldMk cId="3095298456" sldId="264"/>
            <ac:spMk id="3" creationId="{8D6900C6-CA9A-977B-AA25-4F2286A81CF5}"/>
          </ac:spMkLst>
        </pc:spChg>
      </pc:sldChg>
      <pc:sldChg chg="modSp mod">
        <pc:chgData name="Tumusiime Aggrey" userId="16ff59dac0358b08" providerId="LiveId" clId="{C0E6AA39-66C8-4403-8E80-13E2996AC976}" dt="2024-05-08T13:34:25.633" v="3011" actId="113"/>
        <pc:sldMkLst>
          <pc:docMk/>
          <pc:sldMk cId="3227279195" sldId="265"/>
        </pc:sldMkLst>
        <pc:spChg chg="mod">
          <ac:chgData name="Tumusiime Aggrey" userId="16ff59dac0358b08" providerId="LiveId" clId="{C0E6AA39-66C8-4403-8E80-13E2996AC976}" dt="2024-05-08T09:39:45.907" v="695"/>
          <ac:spMkLst>
            <pc:docMk/>
            <pc:sldMk cId="3227279195" sldId="265"/>
            <ac:spMk id="2" creationId="{CC1535E7-A15B-7CEA-5C4E-1D1E4244B8D2}"/>
          </ac:spMkLst>
        </pc:spChg>
        <pc:spChg chg="mod">
          <ac:chgData name="Tumusiime Aggrey" userId="16ff59dac0358b08" providerId="LiveId" clId="{C0E6AA39-66C8-4403-8E80-13E2996AC976}" dt="2024-05-08T13:34:25.633" v="3011" actId="113"/>
          <ac:spMkLst>
            <pc:docMk/>
            <pc:sldMk cId="3227279195" sldId="265"/>
            <ac:spMk id="3" creationId="{11EEC386-C1EF-E01A-4774-61F2A9C25F37}"/>
          </ac:spMkLst>
        </pc:spChg>
      </pc:sldChg>
      <pc:sldChg chg="modSp mod">
        <pc:chgData name="Tumusiime Aggrey" userId="16ff59dac0358b08" providerId="LiveId" clId="{C0E6AA39-66C8-4403-8E80-13E2996AC976}" dt="2024-05-08T13:33:55.285" v="3000" actId="113"/>
        <pc:sldMkLst>
          <pc:docMk/>
          <pc:sldMk cId="2556099679" sldId="266"/>
        </pc:sldMkLst>
        <pc:spChg chg="mod">
          <ac:chgData name="Tumusiime Aggrey" userId="16ff59dac0358b08" providerId="LiveId" clId="{C0E6AA39-66C8-4403-8E80-13E2996AC976}" dt="2024-05-08T09:39:45.907" v="695"/>
          <ac:spMkLst>
            <pc:docMk/>
            <pc:sldMk cId="2556099679" sldId="266"/>
            <ac:spMk id="2" creationId="{5B93E69F-3536-B3E4-201C-D17F67B6BA01}"/>
          </ac:spMkLst>
        </pc:spChg>
        <pc:spChg chg="mod">
          <ac:chgData name="Tumusiime Aggrey" userId="16ff59dac0358b08" providerId="LiveId" clId="{C0E6AA39-66C8-4403-8E80-13E2996AC976}" dt="2024-05-08T13:33:55.285" v="3000" actId="113"/>
          <ac:spMkLst>
            <pc:docMk/>
            <pc:sldMk cId="2556099679" sldId="266"/>
            <ac:spMk id="3" creationId="{998E2EDA-42BB-D59E-CB93-A8628C74D0A5}"/>
          </ac:spMkLst>
        </pc:spChg>
      </pc:sldChg>
      <pc:sldChg chg="modSp del">
        <pc:chgData name="Tumusiime Aggrey" userId="16ff59dac0358b08" providerId="LiveId" clId="{C0E6AA39-66C8-4403-8E80-13E2996AC976}" dt="2024-05-08T13:51:33.589" v="3053" actId="47"/>
        <pc:sldMkLst>
          <pc:docMk/>
          <pc:sldMk cId="1349532690" sldId="267"/>
        </pc:sldMkLst>
        <pc:spChg chg="mod">
          <ac:chgData name="Tumusiime Aggrey" userId="16ff59dac0358b08" providerId="LiveId" clId="{C0E6AA39-66C8-4403-8E80-13E2996AC976}" dt="2024-05-08T09:39:45.907" v="695"/>
          <ac:spMkLst>
            <pc:docMk/>
            <pc:sldMk cId="1349532690" sldId="267"/>
            <ac:spMk id="2" creationId="{0098AC3F-A992-EAF7-BEA9-748A6C9D5B86}"/>
          </ac:spMkLst>
        </pc:spChg>
        <pc:spChg chg="mod">
          <ac:chgData name="Tumusiime Aggrey" userId="16ff59dac0358b08" providerId="LiveId" clId="{C0E6AA39-66C8-4403-8E80-13E2996AC976}" dt="2024-05-08T09:39:45.907" v="695"/>
          <ac:spMkLst>
            <pc:docMk/>
            <pc:sldMk cId="1349532690" sldId="267"/>
            <ac:spMk id="3" creationId="{0844E91D-342F-4B6E-2299-86729EB2F552}"/>
          </ac:spMkLst>
        </pc:spChg>
      </pc:sldChg>
      <pc:sldChg chg="modSp mod ord">
        <pc:chgData name="Tumusiime Aggrey" userId="16ff59dac0358b08" providerId="LiveId" clId="{C0E6AA39-66C8-4403-8E80-13E2996AC976}" dt="2024-05-08T14:14:24.173" v="3328" actId="20577"/>
        <pc:sldMkLst>
          <pc:docMk/>
          <pc:sldMk cId="2960325166" sldId="268"/>
        </pc:sldMkLst>
        <pc:spChg chg="mod">
          <ac:chgData name="Tumusiime Aggrey" userId="16ff59dac0358b08" providerId="LiveId" clId="{C0E6AA39-66C8-4403-8E80-13E2996AC976}" dt="2024-05-08T13:35:30.995" v="3027" actId="113"/>
          <ac:spMkLst>
            <pc:docMk/>
            <pc:sldMk cId="2960325166" sldId="268"/>
            <ac:spMk id="2" creationId="{63D8E662-F319-7793-E575-806E18D795DC}"/>
          </ac:spMkLst>
        </pc:spChg>
        <pc:spChg chg="mod">
          <ac:chgData name="Tumusiime Aggrey" userId="16ff59dac0358b08" providerId="LiveId" clId="{C0E6AA39-66C8-4403-8E80-13E2996AC976}" dt="2024-05-08T14:14:24.173" v="3328" actId="20577"/>
          <ac:spMkLst>
            <pc:docMk/>
            <pc:sldMk cId="2960325166" sldId="268"/>
            <ac:spMk id="3" creationId="{EEF4AE9A-761C-BBFA-A78E-4D24DA674452}"/>
          </ac:spMkLst>
        </pc:spChg>
      </pc:sldChg>
      <pc:sldChg chg="modSp mod ord">
        <pc:chgData name="Tumusiime Aggrey" userId="16ff59dac0358b08" providerId="LiveId" clId="{C0E6AA39-66C8-4403-8E80-13E2996AC976}" dt="2024-05-08T13:50:27.153" v="3047" actId="113"/>
        <pc:sldMkLst>
          <pc:docMk/>
          <pc:sldMk cId="550026907" sldId="269"/>
        </pc:sldMkLst>
        <pc:spChg chg="mod">
          <ac:chgData name="Tumusiime Aggrey" userId="16ff59dac0358b08" providerId="LiveId" clId="{C0E6AA39-66C8-4403-8E80-13E2996AC976}" dt="2024-05-08T13:35:24.700" v="3025" actId="113"/>
          <ac:spMkLst>
            <pc:docMk/>
            <pc:sldMk cId="550026907" sldId="269"/>
            <ac:spMk id="2" creationId="{0607638D-39B6-433D-1D9C-2BD6CE5B1B66}"/>
          </ac:spMkLst>
        </pc:spChg>
        <pc:spChg chg="mod">
          <ac:chgData name="Tumusiime Aggrey" userId="16ff59dac0358b08" providerId="LiveId" clId="{C0E6AA39-66C8-4403-8E80-13E2996AC976}" dt="2024-05-08T13:50:27.153" v="3047" actId="113"/>
          <ac:spMkLst>
            <pc:docMk/>
            <pc:sldMk cId="550026907" sldId="269"/>
            <ac:spMk id="3" creationId="{DEEF439E-19FC-5E86-D252-AFA06C91DFCF}"/>
          </ac:spMkLst>
        </pc:spChg>
      </pc:sldChg>
      <pc:sldChg chg="modSp mod">
        <pc:chgData name="Tumusiime Aggrey" userId="16ff59dac0358b08" providerId="LiveId" clId="{C0E6AA39-66C8-4403-8E80-13E2996AC976}" dt="2024-05-08T14:17:07.291" v="3374" actId="20577"/>
        <pc:sldMkLst>
          <pc:docMk/>
          <pc:sldMk cId="3292830541" sldId="270"/>
        </pc:sldMkLst>
        <pc:spChg chg="mod">
          <ac:chgData name="Tumusiime Aggrey" userId="16ff59dac0358b08" providerId="LiveId" clId="{C0E6AA39-66C8-4403-8E80-13E2996AC976}" dt="2024-05-08T13:35:18.064" v="3024" actId="113"/>
          <ac:spMkLst>
            <pc:docMk/>
            <pc:sldMk cId="3292830541" sldId="270"/>
            <ac:spMk id="2" creationId="{7252DD3F-1510-8364-0B13-65512899E150}"/>
          </ac:spMkLst>
        </pc:spChg>
        <pc:spChg chg="mod">
          <ac:chgData name="Tumusiime Aggrey" userId="16ff59dac0358b08" providerId="LiveId" clId="{C0E6AA39-66C8-4403-8E80-13E2996AC976}" dt="2024-05-08T14:17:07.291" v="3374" actId="20577"/>
          <ac:spMkLst>
            <pc:docMk/>
            <pc:sldMk cId="3292830541" sldId="270"/>
            <ac:spMk id="3" creationId="{3D1A35E2-EF0E-9764-5697-669C51FBB596}"/>
          </ac:spMkLst>
        </pc:spChg>
      </pc:sldChg>
      <pc:sldChg chg="modSp mod">
        <pc:chgData name="Tumusiime Aggrey" userId="16ff59dac0358b08" providerId="LiveId" clId="{C0E6AA39-66C8-4403-8E80-13E2996AC976}" dt="2024-05-08T13:49:37.301" v="3040" actId="255"/>
        <pc:sldMkLst>
          <pc:docMk/>
          <pc:sldMk cId="83355221" sldId="276"/>
        </pc:sldMkLst>
        <pc:spChg chg="mod">
          <ac:chgData name="Tumusiime Aggrey" userId="16ff59dac0358b08" providerId="LiveId" clId="{C0E6AA39-66C8-4403-8E80-13E2996AC976}" dt="2024-05-08T13:35:12.334" v="3023" actId="113"/>
          <ac:spMkLst>
            <pc:docMk/>
            <pc:sldMk cId="83355221" sldId="276"/>
            <ac:spMk id="2" creationId="{9E4E8D6E-53EA-48BA-4788-4B9156A7AD32}"/>
          </ac:spMkLst>
        </pc:spChg>
        <pc:spChg chg="mod">
          <ac:chgData name="Tumusiime Aggrey" userId="16ff59dac0358b08" providerId="LiveId" clId="{C0E6AA39-66C8-4403-8E80-13E2996AC976}" dt="2024-05-08T13:49:37.301" v="3040" actId="255"/>
          <ac:spMkLst>
            <pc:docMk/>
            <pc:sldMk cId="83355221" sldId="276"/>
            <ac:spMk id="3" creationId="{00A99399-E506-774E-B000-92376E35C0DB}"/>
          </ac:spMkLst>
        </pc:spChg>
      </pc:sldChg>
      <pc:sldChg chg="modSp mod">
        <pc:chgData name="Tumusiime Aggrey" userId="16ff59dac0358b08" providerId="LiveId" clId="{C0E6AA39-66C8-4403-8E80-13E2996AC976}" dt="2024-05-08T09:39:46.472" v="701" actId="27636"/>
        <pc:sldMkLst>
          <pc:docMk/>
          <pc:sldMk cId="2097362539" sldId="277"/>
        </pc:sldMkLst>
        <pc:spChg chg="mod">
          <ac:chgData name="Tumusiime Aggrey" userId="16ff59dac0358b08" providerId="LiveId" clId="{C0E6AA39-66C8-4403-8E80-13E2996AC976}" dt="2024-05-08T09:39:46.440" v="700" actId="27636"/>
          <ac:spMkLst>
            <pc:docMk/>
            <pc:sldMk cId="2097362539" sldId="277"/>
            <ac:spMk id="2" creationId="{D5316540-119B-DD48-5217-41767DA4FD44}"/>
          </ac:spMkLst>
        </pc:spChg>
        <pc:spChg chg="mod">
          <ac:chgData name="Tumusiime Aggrey" userId="16ff59dac0358b08" providerId="LiveId" clId="{C0E6AA39-66C8-4403-8E80-13E2996AC976}" dt="2024-05-08T09:39:46.472" v="701" actId="27636"/>
          <ac:spMkLst>
            <pc:docMk/>
            <pc:sldMk cId="2097362539" sldId="277"/>
            <ac:spMk id="3" creationId="{554B9297-5C0C-0C92-2B60-AF1257E42030}"/>
          </ac:spMkLst>
        </pc:spChg>
      </pc:sldChg>
      <pc:sldChg chg="modSp mod">
        <pc:chgData name="Tumusiime Aggrey" userId="16ff59dac0358b08" providerId="LiveId" clId="{C0E6AA39-66C8-4403-8E80-13E2996AC976}" dt="2024-05-08T12:46:53.686" v="1183" actId="255"/>
        <pc:sldMkLst>
          <pc:docMk/>
          <pc:sldMk cId="3434753448" sldId="278"/>
        </pc:sldMkLst>
        <pc:spChg chg="mod">
          <ac:chgData name="Tumusiime Aggrey" userId="16ff59dac0358b08" providerId="LiveId" clId="{C0E6AA39-66C8-4403-8E80-13E2996AC976}" dt="2024-05-08T09:39:46.503" v="702" actId="27636"/>
          <ac:spMkLst>
            <pc:docMk/>
            <pc:sldMk cId="3434753448" sldId="278"/>
            <ac:spMk id="2" creationId="{2DAFD263-AA31-BD04-15F8-51B121FBFF7E}"/>
          </ac:spMkLst>
        </pc:spChg>
        <pc:spChg chg="mod">
          <ac:chgData name="Tumusiime Aggrey" userId="16ff59dac0358b08" providerId="LiveId" clId="{C0E6AA39-66C8-4403-8E80-13E2996AC976}" dt="2024-05-08T12:46:53.686" v="1183" actId="255"/>
          <ac:spMkLst>
            <pc:docMk/>
            <pc:sldMk cId="3434753448" sldId="278"/>
            <ac:spMk id="3" creationId="{46064177-F6F1-C2C6-292E-90CA8839A036}"/>
          </ac:spMkLst>
        </pc:spChg>
      </pc:sldChg>
      <pc:sldChg chg="modSp mod">
        <pc:chgData name="Tumusiime Aggrey" userId="16ff59dac0358b08" providerId="LiveId" clId="{C0E6AA39-66C8-4403-8E80-13E2996AC976}" dt="2024-05-08T13:52:35.975" v="3056" actId="5793"/>
        <pc:sldMkLst>
          <pc:docMk/>
          <pc:sldMk cId="818559494" sldId="279"/>
        </pc:sldMkLst>
        <pc:spChg chg="mod">
          <ac:chgData name="Tumusiime Aggrey" userId="16ff59dac0358b08" providerId="LiveId" clId="{C0E6AA39-66C8-4403-8E80-13E2996AC976}" dt="2024-05-08T09:39:45.907" v="695"/>
          <ac:spMkLst>
            <pc:docMk/>
            <pc:sldMk cId="818559494" sldId="279"/>
            <ac:spMk id="2" creationId="{9686A42C-F73F-35AB-38BF-EE608404602E}"/>
          </ac:spMkLst>
        </pc:spChg>
        <pc:spChg chg="mod">
          <ac:chgData name="Tumusiime Aggrey" userId="16ff59dac0358b08" providerId="LiveId" clId="{C0E6AA39-66C8-4403-8E80-13E2996AC976}" dt="2024-05-08T13:52:35.975" v="3056" actId="5793"/>
          <ac:spMkLst>
            <pc:docMk/>
            <pc:sldMk cId="818559494" sldId="279"/>
            <ac:spMk id="3" creationId="{D0878788-C6D6-4595-B91B-4E2F22F56763}"/>
          </ac:spMkLst>
        </pc:spChg>
      </pc:sldChg>
      <pc:sldChg chg="modSp mod">
        <pc:chgData name="Tumusiime Aggrey" userId="16ff59dac0358b08" providerId="LiveId" clId="{C0E6AA39-66C8-4403-8E80-13E2996AC976}" dt="2024-05-08T13:32:11.534" v="2980" actId="113"/>
        <pc:sldMkLst>
          <pc:docMk/>
          <pc:sldMk cId="1911094580" sldId="280"/>
        </pc:sldMkLst>
        <pc:spChg chg="mod">
          <ac:chgData name="Tumusiime Aggrey" userId="16ff59dac0358b08" providerId="LiveId" clId="{C0E6AA39-66C8-4403-8E80-13E2996AC976}" dt="2024-05-08T09:39:45.907" v="695"/>
          <ac:spMkLst>
            <pc:docMk/>
            <pc:sldMk cId="1911094580" sldId="280"/>
            <ac:spMk id="2" creationId="{B5457F71-FA6A-1A45-2225-E2CBA352003F}"/>
          </ac:spMkLst>
        </pc:spChg>
        <pc:spChg chg="mod">
          <ac:chgData name="Tumusiime Aggrey" userId="16ff59dac0358b08" providerId="LiveId" clId="{C0E6AA39-66C8-4403-8E80-13E2996AC976}" dt="2024-05-08T13:32:11.534" v="2980" actId="113"/>
          <ac:spMkLst>
            <pc:docMk/>
            <pc:sldMk cId="1911094580" sldId="280"/>
            <ac:spMk id="3" creationId="{0D63ADD7-6556-3B40-F88F-55CD203F39C5}"/>
          </ac:spMkLst>
        </pc:spChg>
      </pc:sldChg>
      <pc:sldChg chg="modSp mod modNotesTx">
        <pc:chgData name="Tumusiime Aggrey" userId="16ff59dac0358b08" providerId="LiveId" clId="{C0E6AA39-66C8-4403-8E80-13E2996AC976}" dt="2024-05-08T13:32:51.598" v="2986" actId="14100"/>
        <pc:sldMkLst>
          <pc:docMk/>
          <pc:sldMk cId="492958778" sldId="282"/>
        </pc:sldMkLst>
        <pc:spChg chg="mod">
          <ac:chgData name="Tumusiime Aggrey" userId="16ff59dac0358b08" providerId="LiveId" clId="{C0E6AA39-66C8-4403-8E80-13E2996AC976}" dt="2024-05-08T09:39:45.907" v="695"/>
          <ac:spMkLst>
            <pc:docMk/>
            <pc:sldMk cId="492958778" sldId="282"/>
            <ac:spMk id="2" creationId="{434A01D5-CA18-0255-56D5-C964D2F3F2F2}"/>
          </ac:spMkLst>
        </pc:spChg>
        <pc:spChg chg="mod">
          <ac:chgData name="Tumusiime Aggrey" userId="16ff59dac0358b08" providerId="LiveId" clId="{C0E6AA39-66C8-4403-8E80-13E2996AC976}" dt="2024-05-08T13:32:51.598" v="2986" actId="14100"/>
          <ac:spMkLst>
            <pc:docMk/>
            <pc:sldMk cId="492958778" sldId="282"/>
            <ac:spMk id="3" creationId="{400C6754-E0F8-B8C5-3CA5-275D158E918C}"/>
          </ac:spMkLst>
        </pc:spChg>
      </pc:sldChg>
      <pc:sldChg chg="modSp mod modNotesTx">
        <pc:chgData name="Tumusiime Aggrey" userId="16ff59dac0358b08" providerId="LiveId" clId="{C0E6AA39-66C8-4403-8E80-13E2996AC976}" dt="2024-05-08T12:46:01.667" v="1178" actId="20577"/>
        <pc:sldMkLst>
          <pc:docMk/>
          <pc:sldMk cId="1866781261" sldId="284"/>
        </pc:sldMkLst>
        <pc:spChg chg="mod">
          <ac:chgData name="Tumusiime Aggrey" userId="16ff59dac0358b08" providerId="LiveId" clId="{C0E6AA39-66C8-4403-8E80-13E2996AC976}" dt="2024-05-08T09:39:46.440" v="698" actId="27636"/>
          <ac:spMkLst>
            <pc:docMk/>
            <pc:sldMk cId="1866781261" sldId="284"/>
            <ac:spMk id="2" creationId="{664DE990-AA4E-6E19-D8FD-9068A127C002}"/>
          </ac:spMkLst>
        </pc:spChg>
        <pc:spChg chg="mod">
          <ac:chgData name="Tumusiime Aggrey" userId="16ff59dac0358b08" providerId="LiveId" clId="{C0E6AA39-66C8-4403-8E80-13E2996AC976}" dt="2024-05-08T09:39:45.907" v="695"/>
          <ac:spMkLst>
            <pc:docMk/>
            <pc:sldMk cId="1866781261" sldId="284"/>
            <ac:spMk id="3" creationId="{3ECFAE68-9C80-9064-4282-B94D28623929}"/>
          </ac:spMkLst>
        </pc:spChg>
      </pc:sldChg>
      <pc:sldChg chg="modSp mod modNotesTx">
        <pc:chgData name="Tumusiime Aggrey" userId="16ff59dac0358b08" providerId="LiveId" clId="{C0E6AA39-66C8-4403-8E80-13E2996AC976}" dt="2024-05-08T09:39:46.440" v="699" actId="27636"/>
        <pc:sldMkLst>
          <pc:docMk/>
          <pc:sldMk cId="1067078531" sldId="285"/>
        </pc:sldMkLst>
        <pc:spChg chg="mod">
          <ac:chgData name="Tumusiime Aggrey" userId="16ff59dac0358b08" providerId="LiveId" clId="{C0E6AA39-66C8-4403-8E80-13E2996AC976}" dt="2024-05-08T09:39:46.440" v="699" actId="27636"/>
          <ac:spMkLst>
            <pc:docMk/>
            <pc:sldMk cId="1067078531" sldId="285"/>
            <ac:spMk id="2" creationId="{6AECDD6F-58EE-3B11-98E0-53C3D4C55931}"/>
          </ac:spMkLst>
        </pc:spChg>
        <pc:spChg chg="mod">
          <ac:chgData name="Tumusiime Aggrey" userId="16ff59dac0358b08" providerId="LiveId" clId="{C0E6AA39-66C8-4403-8E80-13E2996AC976}" dt="2024-05-03T06:53:54.305" v="440" actId="21"/>
          <ac:spMkLst>
            <pc:docMk/>
            <pc:sldMk cId="1067078531" sldId="285"/>
            <ac:spMk id="3" creationId="{63E883E2-A601-6FDD-B560-B5CFD562F936}"/>
          </ac:spMkLst>
        </pc:spChg>
      </pc:sldChg>
      <pc:sldChg chg="modSp mod">
        <pc:chgData name="Tumusiime Aggrey" userId="16ff59dac0358b08" providerId="LiveId" clId="{C0E6AA39-66C8-4403-8E80-13E2996AC976}" dt="2024-05-08T12:47:40.485" v="1192" actId="14100"/>
        <pc:sldMkLst>
          <pc:docMk/>
          <pc:sldMk cId="3754228066" sldId="286"/>
        </pc:sldMkLst>
        <pc:spChg chg="mod">
          <ac:chgData name="Tumusiime Aggrey" userId="16ff59dac0358b08" providerId="LiveId" clId="{C0E6AA39-66C8-4403-8E80-13E2996AC976}" dt="2024-05-08T09:39:45.907" v="695"/>
          <ac:spMkLst>
            <pc:docMk/>
            <pc:sldMk cId="3754228066" sldId="286"/>
            <ac:spMk id="2" creationId="{7883C3B4-D99D-1966-973E-26CDCA42BF51}"/>
          </ac:spMkLst>
        </pc:spChg>
        <pc:spChg chg="mod">
          <ac:chgData name="Tumusiime Aggrey" userId="16ff59dac0358b08" providerId="LiveId" clId="{C0E6AA39-66C8-4403-8E80-13E2996AC976}" dt="2024-05-08T12:47:40.485" v="1192" actId="14100"/>
          <ac:spMkLst>
            <pc:docMk/>
            <pc:sldMk cId="3754228066" sldId="286"/>
            <ac:spMk id="3" creationId="{39E7E465-224B-6CDF-E56B-7853F2DEDC06}"/>
          </ac:spMkLst>
        </pc:spChg>
      </pc:sldChg>
      <pc:sldChg chg="modSp mod">
        <pc:chgData name="Tumusiime Aggrey" userId="16ff59dac0358b08" providerId="LiveId" clId="{C0E6AA39-66C8-4403-8E80-13E2996AC976}" dt="2024-05-08T12:49:03.206" v="1220" actId="122"/>
        <pc:sldMkLst>
          <pc:docMk/>
          <pc:sldMk cId="4167986072" sldId="287"/>
        </pc:sldMkLst>
        <pc:spChg chg="mod">
          <ac:chgData name="Tumusiime Aggrey" userId="16ff59dac0358b08" providerId="LiveId" clId="{C0E6AA39-66C8-4403-8E80-13E2996AC976}" dt="2024-05-08T09:39:46.535" v="704" actId="27636"/>
          <ac:spMkLst>
            <pc:docMk/>
            <pc:sldMk cId="4167986072" sldId="287"/>
            <ac:spMk id="2" creationId="{68F3ADFE-1EE4-6FDB-D267-FF3968B6C73A}"/>
          </ac:spMkLst>
        </pc:spChg>
        <pc:spChg chg="mod">
          <ac:chgData name="Tumusiime Aggrey" userId="16ff59dac0358b08" providerId="LiveId" clId="{C0E6AA39-66C8-4403-8E80-13E2996AC976}" dt="2024-05-08T12:49:03.206" v="1220" actId="122"/>
          <ac:spMkLst>
            <pc:docMk/>
            <pc:sldMk cId="4167986072" sldId="287"/>
            <ac:spMk id="3" creationId="{73F1487B-D354-04BC-33D5-25555A9C0189}"/>
          </ac:spMkLst>
        </pc:spChg>
      </pc:sldChg>
      <pc:sldChg chg="modSp mod">
        <pc:chgData name="Tumusiime Aggrey" userId="16ff59dac0358b08" providerId="LiveId" clId="{C0E6AA39-66C8-4403-8E80-13E2996AC976}" dt="2024-05-08T14:18:31.157" v="3385" actId="313"/>
        <pc:sldMkLst>
          <pc:docMk/>
          <pc:sldMk cId="3323594828" sldId="288"/>
        </pc:sldMkLst>
        <pc:spChg chg="mod">
          <ac:chgData name="Tumusiime Aggrey" userId="16ff59dac0358b08" providerId="LiveId" clId="{C0E6AA39-66C8-4403-8E80-13E2996AC976}" dt="2024-05-08T09:39:46.550" v="706" actId="27636"/>
          <ac:spMkLst>
            <pc:docMk/>
            <pc:sldMk cId="3323594828" sldId="288"/>
            <ac:spMk id="2" creationId="{A8F3B4D6-5775-BBA7-2C96-26978C764400}"/>
          </ac:spMkLst>
        </pc:spChg>
        <pc:spChg chg="mod">
          <ac:chgData name="Tumusiime Aggrey" userId="16ff59dac0358b08" providerId="LiveId" clId="{C0E6AA39-66C8-4403-8E80-13E2996AC976}" dt="2024-05-08T14:18:31.157" v="3385" actId="313"/>
          <ac:spMkLst>
            <pc:docMk/>
            <pc:sldMk cId="3323594828" sldId="288"/>
            <ac:spMk id="3" creationId="{01A92054-0393-C4E8-CA40-239441015D32}"/>
          </ac:spMkLst>
        </pc:spChg>
      </pc:sldChg>
      <pc:sldChg chg="modSp mod">
        <pc:chgData name="Tumusiime Aggrey" userId="16ff59dac0358b08" providerId="LiveId" clId="{C0E6AA39-66C8-4403-8E80-13E2996AC976}" dt="2024-05-08T09:39:46.394" v="697" actId="27636"/>
        <pc:sldMkLst>
          <pc:docMk/>
          <pc:sldMk cId="2715540197" sldId="289"/>
        </pc:sldMkLst>
        <pc:spChg chg="mod">
          <ac:chgData name="Tumusiime Aggrey" userId="16ff59dac0358b08" providerId="LiveId" clId="{C0E6AA39-66C8-4403-8E80-13E2996AC976}" dt="2024-05-08T09:39:46.394" v="697" actId="27636"/>
          <ac:spMkLst>
            <pc:docMk/>
            <pc:sldMk cId="2715540197" sldId="289"/>
            <ac:spMk id="2" creationId="{1854876A-FD2C-F218-492D-C6A8540CC8FE}"/>
          </ac:spMkLst>
        </pc:spChg>
        <pc:spChg chg="mod">
          <ac:chgData name="Tumusiime Aggrey" userId="16ff59dac0358b08" providerId="LiveId" clId="{C0E6AA39-66C8-4403-8E80-13E2996AC976}" dt="2024-05-08T09:39:45.907" v="695"/>
          <ac:spMkLst>
            <pc:docMk/>
            <pc:sldMk cId="2715540197" sldId="289"/>
            <ac:spMk id="3" creationId="{5695833C-2114-01E3-716A-D43C9DEB2503}"/>
          </ac:spMkLst>
        </pc:spChg>
      </pc:sldChg>
      <pc:sldChg chg="modSp mod">
        <pc:chgData name="Tumusiime Aggrey" userId="16ff59dac0358b08" providerId="LiveId" clId="{C0E6AA39-66C8-4403-8E80-13E2996AC976}" dt="2024-05-08T14:18:15.575" v="3384" actId="14100"/>
        <pc:sldMkLst>
          <pc:docMk/>
          <pc:sldMk cId="430013442" sldId="290"/>
        </pc:sldMkLst>
        <pc:spChg chg="mod">
          <ac:chgData name="Tumusiime Aggrey" userId="16ff59dac0358b08" providerId="LiveId" clId="{C0E6AA39-66C8-4403-8E80-13E2996AC976}" dt="2024-05-08T09:39:46.550" v="705" actId="27636"/>
          <ac:spMkLst>
            <pc:docMk/>
            <pc:sldMk cId="430013442" sldId="290"/>
            <ac:spMk id="2" creationId="{F1E0548F-CF85-5F4B-37F1-608D2685E25E}"/>
          </ac:spMkLst>
        </pc:spChg>
        <pc:graphicFrameChg chg="modGraphic">
          <ac:chgData name="Tumusiime Aggrey" userId="16ff59dac0358b08" providerId="LiveId" clId="{C0E6AA39-66C8-4403-8E80-13E2996AC976}" dt="2024-05-08T14:18:15.575" v="3384" actId="14100"/>
          <ac:graphicFrameMkLst>
            <pc:docMk/>
            <pc:sldMk cId="430013442" sldId="290"/>
            <ac:graphicFrameMk id="4" creationId="{6C41DB00-65FE-AA81-DF05-EAAA22A8725D}"/>
          </ac:graphicFrameMkLst>
        </pc:graphicFrameChg>
      </pc:sldChg>
      <pc:sldChg chg="modSp mod">
        <pc:chgData name="Tumusiime Aggrey" userId="16ff59dac0358b08" providerId="LiveId" clId="{C0E6AA39-66C8-4403-8E80-13E2996AC976}" dt="2024-05-08T12:48:51.798" v="1219" actId="20577"/>
        <pc:sldMkLst>
          <pc:docMk/>
          <pc:sldMk cId="580557979" sldId="291"/>
        </pc:sldMkLst>
        <pc:spChg chg="mod">
          <ac:chgData name="Tumusiime Aggrey" userId="16ff59dac0358b08" providerId="LiveId" clId="{C0E6AA39-66C8-4403-8E80-13E2996AC976}" dt="2024-05-08T09:39:45.907" v="695"/>
          <ac:spMkLst>
            <pc:docMk/>
            <pc:sldMk cId="580557979" sldId="291"/>
            <ac:spMk id="2" creationId="{FA7CC20E-FFC4-726A-2093-EC10C2E2884C}"/>
          </ac:spMkLst>
        </pc:spChg>
        <pc:spChg chg="mod">
          <ac:chgData name="Tumusiime Aggrey" userId="16ff59dac0358b08" providerId="LiveId" clId="{C0E6AA39-66C8-4403-8E80-13E2996AC976}" dt="2024-05-08T12:48:51.798" v="1219" actId="20577"/>
          <ac:spMkLst>
            <pc:docMk/>
            <pc:sldMk cId="580557979" sldId="291"/>
            <ac:spMk id="3" creationId="{E43DB797-7553-C127-BAA3-EA1F4D2CDCEB}"/>
          </ac:spMkLst>
        </pc:spChg>
      </pc:sldChg>
      <pc:sldChg chg="modSp mod">
        <pc:chgData name="Tumusiime Aggrey" userId="16ff59dac0358b08" providerId="LiveId" clId="{C0E6AA39-66C8-4403-8E80-13E2996AC976}" dt="2024-05-08T12:42:07.385" v="1068" actId="122"/>
        <pc:sldMkLst>
          <pc:docMk/>
          <pc:sldMk cId="3410226815" sldId="292"/>
        </pc:sldMkLst>
        <pc:spChg chg="mod">
          <ac:chgData name="Tumusiime Aggrey" userId="16ff59dac0358b08" providerId="LiveId" clId="{C0E6AA39-66C8-4403-8E80-13E2996AC976}" dt="2024-05-08T09:39:45.907" v="695"/>
          <ac:spMkLst>
            <pc:docMk/>
            <pc:sldMk cId="3410226815" sldId="292"/>
            <ac:spMk id="2" creationId="{E2B08932-B373-8E53-996F-2A2DC4876DB5}"/>
          </ac:spMkLst>
        </pc:spChg>
        <pc:spChg chg="mod">
          <ac:chgData name="Tumusiime Aggrey" userId="16ff59dac0358b08" providerId="LiveId" clId="{C0E6AA39-66C8-4403-8E80-13E2996AC976}" dt="2024-05-08T12:42:07.385" v="1068" actId="122"/>
          <ac:spMkLst>
            <pc:docMk/>
            <pc:sldMk cId="3410226815" sldId="292"/>
            <ac:spMk id="3" creationId="{8259AABD-7EDA-18C3-5089-13185E0B1D8A}"/>
          </ac:spMkLst>
        </pc:spChg>
      </pc:sldChg>
      <pc:sldChg chg="modSp mod">
        <pc:chgData name="Tumusiime Aggrey" userId="16ff59dac0358b08" providerId="LiveId" clId="{C0E6AA39-66C8-4403-8E80-13E2996AC976}" dt="2024-05-08T12:51:30.217" v="1275" actId="20577"/>
        <pc:sldMkLst>
          <pc:docMk/>
          <pc:sldMk cId="3274339260" sldId="293"/>
        </pc:sldMkLst>
        <pc:spChg chg="mod">
          <ac:chgData name="Tumusiime Aggrey" userId="16ff59dac0358b08" providerId="LiveId" clId="{C0E6AA39-66C8-4403-8E80-13E2996AC976}" dt="2024-05-08T12:51:30.217" v="1275" actId="20577"/>
          <ac:spMkLst>
            <pc:docMk/>
            <pc:sldMk cId="3274339260" sldId="293"/>
            <ac:spMk id="2" creationId="{725C9BD8-03C6-49AC-339D-1E254BC6DC2A}"/>
          </ac:spMkLst>
        </pc:spChg>
        <pc:spChg chg="mod">
          <ac:chgData name="Tumusiime Aggrey" userId="16ff59dac0358b08" providerId="LiveId" clId="{C0E6AA39-66C8-4403-8E80-13E2996AC976}" dt="2024-05-08T12:51:14.898" v="1229" actId="20577"/>
          <ac:spMkLst>
            <pc:docMk/>
            <pc:sldMk cId="3274339260" sldId="293"/>
            <ac:spMk id="3" creationId="{2B8216C1-DA80-F46D-D147-B6456C67000D}"/>
          </ac:spMkLst>
        </pc:spChg>
      </pc:sldChg>
      <pc:sldChg chg="modSp mod">
        <pc:chgData name="Tumusiime Aggrey" userId="16ff59dac0358b08" providerId="LiveId" clId="{C0E6AA39-66C8-4403-8E80-13E2996AC976}" dt="2024-05-08T12:53:44.442" v="1321" actId="20577"/>
        <pc:sldMkLst>
          <pc:docMk/>
          <pc:sldMk cId="717392514" sldId="294"/>
        </pc:sldMkLst>
        <pc:spChg chg="mod">
          <ac:chgData name="Tumusiime Aggrey" userId="16ff59dac0358b08" providerId="LiveId" clId="{C0E6AA39-66C8-4403-8E80-13E2996AC976}" dt="2024-05-08T09:39:45.907" v="695"/>
          <ac:spMkLst>
            <pc:docMk/>
            <pc:sldMk cId="717392514" sldId="294"/>
            <ac:spMk id="2" creationId="{70F74FE5-F865-7278-9741-029E6B160540}"/>
          </ac:spMkLst>
        </pc:spChg>
        <pc:spChg chg="mod">
          <ac:chgData name="Tumusiime Aggrey" userId="16ff59dac0358b08" providerId="LiveId" clId="{C0E6AA39-66C8-4403-8E80-13E2996AC976}" dt="2024-05-08T12:53:44.442" v="1321" actId="20577"/>
          <ac:spMkLst>
            <pc:docMk/>
            <pc:sldMk cId="717392514" sldId="294"/>
            <ac:spMk id="3" creationId="{4C817ED4-3092-9660-C40F-14FF57012D51}"/>
          </ac:spMkLst>
        </pc:spChg>
      </pc:sldChg>
      <pc:sldChg chg="addSp delSp modSp mod">
        <pc:chgData name="Tumusiime Aggrey" userId="16ff59dac0358b08" providerId="LiveId" clId="{C0E6AA39-66C8-4403-8E80-13E2996AC976}" dt="2024-05-08T13:19:19.334" v="2482" actId="14100"/>
        <pc:sldMkLst>
          <pc:docMk/>
          <pc:sldMk cId="2861187390" sldId="295"/>
        </pc:sldMkLst>
        <pc:spChg chg="mod">
          <ac:chgData name="Tumusiime Aggrey" userId="16ff59dac0358b08" providerId="LiveId" clId="{C0E6AA39-66C8-4403-8E80-13E2996AC976}" dt="2024-05-08T13:01:00.165" v="1659" actId="20577"/>
          <ac:spMkLst>
            <pc:docMk/>
            <pc:sldMk cId="2861187390" sldId="295"/>
            <ac:spMk id="2" creationId="{9AEBB093-D0A8-5003-BF44-215FEE938712}"/>
          </ac:spMkLst>
        </pc:spChg>
        <pc:spChg chg="add mod">
          <ac:chgData name="Tumusiime Aggrey" userId="16ff59dac0358b08" providerId="LiveId" clId="{C0E6AA39-66C8-4403-8E80-13E2996AC976}" dt="2024-05-08T13:19:19.334" v="2482" actId="14100"/>
          <ac:spMkLst>
            <pc:docMk/>
            <pc:sldMk cId="2861187390" sldId="295"/>
            <ac:spMk id="5" creationId="{5802C7F8-A345-59D1-4403-637DC0E0B02B}"/>
          </ac:spMkLst>
        </pc:spChg>
        <pc:graphicFrameChg chg="del">
          <ac:chgData name="Tumusiime Aggrey" userId="16ff59dac0358b08" providerId="LiveId" clId="{C0E6AA39-66C8-4403-8E80-13E2996AC976}" dt="2024-05-08T13:15:50.711" v="2021" actId="478"/>
          <ac:graphicFrameMkLst>
            <pc:docMk/>
            <pc:sldMk cId="2861187390" sldId="295"/>
            <ac:graphicFrameMk id="4" creationId="{2A9D2212-9D8D-5A89-753C-D9C46B75D03A}"/>
          </ac:graphicFrameMkLst>
        </pc:graphicFrameChg>
      </pc:sldChg>
      <pc:sldChg chg="modSp mod modNotesTx">
        <pc:chgData name="Tumusiime Aggrey" userId="16ff59dac0358b08" providerId="LiveId" clId="{C0E6AA39-66C8-4403-8E80-13E2996AC976}" dt="2024-05-08T13:24:09.852" v="2970" actId="14100"/>
        <pc:sldMkLst>
          <pc:docMk/>
          <pc:sldMk cId="270265668" sldId="296"/>
        </pc:sldMkLst>
        <pc:spChg chg="mod">
          <ac:chgData name="Tumusiime Aggrey" userId="16ff59dac0358b08" providerId="LiveId" clId="{C0E6AA39-66C8-4403-8E80-13E2996AC976}" dt="2024-05-08T09:39:46.597" v="709" actId="27636"/>
          <ac:spMkLst>
            <pc:docMk/>
            <pc:sldMk cId="270265668" sldId="296"/>
            <ac:spMk id="2" creationId="{1C7D2EC5-E660-0FEC-52F3-4419CEBA622A}"/>
          </ac:spMkLst>
        </pc:spChg>
        <pc:spChg chg="mod">
          <ac:chgData name="Tumusiime Aggrey" userId="16ff59dac0358b08" providerId="LiveId" clId="{C0E6AA39-66C8-4403-8E80-13E2996AC976}" dt="2024-05-08T13:24:09.852" v="2970" actId="14100"/>
          <ac:spMkLst>
            <pc:docMk/>
            <pc:sldMk cId="270265668" sldId="296"/>
            <ac:spMk id="3" creationId="{1FA1CE9C-F612-EA1B-54B4-D4C9AA91F5C9}"/>
          </ac:spMkLst>
        </pc:spChg>
      </pc:sldChg>
      <pc:sldChg chg="modSp mod">
        <pc:chgData name="Tumusiime Aggrey" userId="16ff59dac0358b08" providerId="LiveId" clId="{C0E6AA39-66C8-4403-8E80-13E2996AC976}" dt="2024-05-08T13:07:17.375" v="1754" actId="20577"/>
        <pc:sldMkLst>
          <pc:docMk/>
          <pc:sldMk cId="591946000" sldId="297"/>
        </pc:sldMkLst>
        <pc:spChg chg="mod">
          <ac:chgData name="Tumusiime Aggrey" userId="16ff59dac0358b08" providerId="LiveId" clId="{C0E6AA39-66C8-4403-8E80-13E2996AC976}" dt="2024-05-08T13:07:17.375" v="1754" actId="20577"/>
          <ac:spMkLst>
            <pc:docMk/>
            <pc:sldMk cId="591946000" sldId="297"/>
            <ac:spMk id="2" creationId="{7B51BABF-F857-E50A-02E9-1143CD8DE64C}"/>
          </ac:spMkLst>
        </pc:spChg>
      </pc:sldChg>
      <pc:sldChg chg="modSp mod modNotesTx">
        <pc:chgData name="Tumusiime Aggrey" userId="16ff59dac0358b08" providerId="LiveId" clId="{C0E6AA39-66C8-4403-8E80-13E2996AC976}" dt="2024-05-08T14:14:01.637" v="3326" actId="20577"/>
        <pc:sldMkLst>
          <pc:docMk/>
          <pc:sldMk cId="2043372669" sldId="298"/>
        </pc:sldMkLst>
        <pc:spChg chg="mod">
          <ac:chgData name="Tumusiime Aggrey" userId="16ff59dac0358b08" providerId="LiveId" clId="{C0E6AA39-66C8-4403-8E80-13E2996AC976}" dt="2024-05-08T14:04:36.624" v="3065" actId="20577"/>
          <ac:spMkLst>
            <pc:docMk/>
            <pc:sldMk cId="2043372669" sldId="298"/>
            <ac:spMk id="2" creationId="{7657F0F2-E513-8A5D-10B3-15429E4ADF59}"/>
          </ac:spMkLst>
        </pc:spChg>
        <pc:spChg chg="mod">
          <ac:chgData name="Tumusiime Aggrey" userId="16ff59dac0358b08" providerId="LiveId" clId="{C0E6AA39-66C8-4403-8E80-13E2996AC976}" dt="2024-05-08T14:14:01.637" v="3326" actId="20577"/>
          <ac:spMkLst>
            <pc:docMk/>
            <pc:sldMk cId="2043372669" sldId="298"/>
            <ac:spMk id="3" creationId="{E102425C-245C-E66E-6303-293AC4C370BA}"/>
          </ac:spMkLst>
        </pc:spChg>
      </pc:sldChg>
      <pc:sldChg chg="modSp mod">
        <pc:chgData name="Tumusiime Aggrey" userId="16ff59dac0358b08" providerId="LiveId" clId="{C0E6AA39-66C8-4403-8E80-13E2996AC976}" dt="2024-05-08T13:04:06.639" v="1700" actId="14100"/>
        <pc:sldMkLst>
          <pc:docMk/>
          <pc:sldMk cId="3547862898" sldId="299"/>
        </pc:sldMkLst>
        <pc:spChg chg="mod">
          <ac:chgData name="Tumusiime Aggrey" userId="16ff59dac0358b08" providerId="LiveId" clId="{C0E6AA39-66C8-4403-8E80-13E2996AC976}" dt="2024-05-08T09:39:45.907" v="695"/>
          <ac:spMkLst>
            <pc:docMk/>
            <pc:sldMk cId="3547862898" sldId="299"/>
            <ac:spMk id="2" creationId="{C495763B-F18C-771A-E0A9-E6496A7537A3}"/>
          </ac:spMkLst>
        </pc:spChg>
        <pc:spChg chg="mod">
          <ac:chgData name="Tumusiime Aggrey" userId="16ff59dac0358b08" providerId="LiveId" clId="{C0E6AA39-66C8-4403-8E80-13E2996AC976}" dt="2024-05-08T13:04:06.639" v="1700" actId="14100"/>
          <ac:spMkLst>
            <pc:docMk/>
            <pc:sldMk cId="3547862898" sldId="299"/>
            <ac:spMk id="3" creationId="{618FB8D9-8410-5238-60C6-96B9368FB892}"/>
          </ac:spMkLst>
        </pc:spChg>
      </pc:sldChg>
      <pc:sldChg chg="modSp mod">
        <pc:chgData name="Tumusiime Aggrey" userId="16ff59dac0358b08" providerId="LiveId" clId="{C0E6AA39-66C8-4403-8E80-13E2996AC976}" dt="2024-05-08T13:12:17.708" v="1875" actId="20577"/>
        <pc:sldMkLst>
          <pc:docMk/>
          <pc:sldMk cId="330073070" sldId="300"/>
        </pc:sldMkLst>
        <pc:spChg chg="mod">
          <ac:chgData name="Tumusiime Aggrey" userId="16ff59dac0358b08" providerId="LiveId" clId="{C0E6AA39-66C8-4403-8E80-13E2996AC976}" dt="2024-05-08T13:05:49.121" v="1724" actId="20577"/>
          <ac:spMkLst>
            <pc:docMk/>
            <pc:sldMk cId="330073070" sldId="300"/>
            <ac:spMk id="2" creationId="{9AFF6B05-6292-7E8A-1E54-B333F8DB3864}"/>
          </ac:spMkLst>
        </pc:spChg>
        <pc:graphicFrameChg chg="mod modGraphic">
          <ac:chgData name="Tumusiime Aggrey" userId="16ff59dac0358b08" providerId="LiveId" clId="{C0E6AA39-66C8-4403-8E80-13E2996AC976}" dt="2024-05-08T13:12:17.708" v="1875" actId="20577"/>
          <ac:graphicFrameMkLst>
            <pc:docMk/>
            <pc:sldMk cId="330073070" sldId="300"/>
            <ac:graphicFrameMk id="4" creationId="{CB7AC7F6-7559-857D-A761-4874D4AAC9DB}"/>
          </ac:graphicFrameMkLst>
        </pc:graphicFrameChg>
      </pc:sldChg>
      <pc:sldChg chg="addSp modSp mod">
        <pc:chgData name="Tumusiime Aggrey" userId="16ff59dac0358b08" providerId="LiveId" clId="{C0E6AA39-66C8-4403-8E80-13E2996AC976}" dt="2024-05-08T13:14:47.495" v="2020" actId="14100"/>
        <pc:sldMkLst>
          <pc:docMk/>
          <pc:sldMk cId="3614585113" sldId="301"/>
        </pc:sldMkLst>
        <pc:spChg chg="mod">
          <ac:chgData name="Tumusiime Aggrey" userId="16ff59dac0358b08" providerId="LiveId" clId="{C0E6AA39-66C8-4403-8E80-13E2996AC976}" dt="2024-05-08T09:39:45.907" v="695"/>
          <ac:spMkLst>
            <pc:docMk/>
            <pc:sldMk cId="3614585113" sldId="301"/>
            <ac:spMk id="2" creationId="{7DA46449-6F0F-4BC6-2538-23425AC3C403}"/>
          </ac:spMkLst>
        </pc:spChg>
        <pc:graphicFrameChg chg="add mod modGraphic">
          <ac:chgData name="Tumusiime Aggrey" userId="16ff59dac0358b08" providerId="LiveId" clId="{C0E6AA39-66C8-4403-8E80-13E2996AC976}" dt="2024-05-08T13:14:47.495" v="2020" actId="14100"/>
          <ac:graphicFrameMkLst>
            <pc:docMk/>
            <pc:sldMk cId="3614585113" sldId="301"/>
            <ac:graphicFrameMk id="3" creationId="{9695B58D-D117-CD36-EE72-099964404224}"/>
          </ac:graphicFrameMkLst>
        </pc:graphicFrameChg>
        <pc:graphicFrameChg chg="mod modGraphic">
          <ac:chgData name="Tumusiime Aggrey" userId="16ff59dac0358b08" providerId="LiveId" clId="{C0E6AA39-66C8-4403-8E80-13E2996AC976}" dt="2024-05-08T13:13:59.520" v="1879" actId="572"/>
          <ac:graphicFrameMkLst>
            <pc:docMk/>
            <pc:sldMk cId="3614585113" sldId="301"/>
            <ac:graphicFrameMk id="4" creationId="{9CC219D4-48DE-9597-810F-8B41C957292B}"/>
          </ac:graphicFrameMkLst>
        </pc:graphicFrameChg>
      </pc:sldChg>
      <pc:sldChg chg="modSp">
        <pc:chgData name="Tumusiime Aggrey" userId="16ff59dac0358b08" providerId="LiveId" clId="{C0E6AA39-66C8-4403-8E80-13E2996AC976}" dt="2024-05-08T09:39:45.907" v="695"/>
        <pc:sldMkLst>
          <pc:docMk/>
          <pc:sldMk cId="1401425014" sldId="302"/>
        </pc:sldMkLst>
        <pc:spChg chg="mod">
          <ac:chgData name="Tumusiime Aggrey" userId="16ff59dac0358b08" providerId="LiveId" clId="{C0E6AA39-66C8-4403-8E80-13E2996AC976}" dt="2024-05-08T09:39:45.907" v="695"/>
          <ac:spMkLst>
            <pc:docMk/>
            <pc:sldMk cId="1401425014" sldId="302"/>
            <ac:spMk id="2" creationId="{3F8350B7-0045-2F84-2A31-116D08BCC96A}"/>
          </ac:spMkLst>
        </pc:spChg>
        <pc:spChg chg="mod">
          <ac:chgData name="Tumusiime Aggrey" userId="16ff59dac0358b08" providerId="LiveId" clId="{C0E6AA39-66C8-4403-8E80-13E2996AC976}" dt="2024-05-08T09:39:45.907" v="695"/>
          <ac:spMkLst>
            <pc:docMk/>
            <pc:sldMk cId="1401425014" sldId="302"/>
            <ac:spMk id="3" creationId="{376467BF-2DF9-5A03-019E-CDF249A9AB75}"/>
          </ac:spMkLst>
        </pc:spChg>
      </pc:sldChg>
      <pc:sldChg chg="modSp add mod">
        <pc:chgData name="Tumusiime Aggrey" userId="16ff59dac0358b08" providerId="LiveId" clId="{C0E6AA39-66C8-4403-8E80-13E2996AC976}" dt="2024-05-08T12:55:23.968" v="1354" actId="14100"/>
        <pc:sldMkLst>
          <pc:docMk/>
          <pc:sldMk cId="1802079964" sldId="303"/>
        </pc:sldMkLst>
        <pc:spChg chg="mod">
          <ac:chgData name="Tumusiime Aggrey" userId="16ff59dac0358b08" providerId="LiveId" clId="{C0E6AA39-66C8-4403-8E80-13E2996AC976}" dt="2024-05-08T09:39:45.907" v="695"/>
          <ac:spMkLst>
            <pc:docMk/>
            <pc:sldMk cId="1802079964" sldId="303"/>
            <ac:spMk id="2" creationId="{B58C4B77-A6CD-CEDE-DE50-3C59ECB831E8}"/>
          </ac:spMkLst>
        </pc:spChg>
        <pc:graphicFrameChg chg="mod modGraphic">
          <ac:chgData name="Tumusiime Aggrey" userId="16ff59dac0358b08" providerId="LiveId" clId="{C0E6AA39-66C8-4403-8E80-13E2996AC976}" dt="2024-05-08T12:55:23.968" v="1354" actId="14100"/>
          <ac:graphicFrameMkLst>
            <pc:docMk/>
            <pc:sldMk cId="1802079964" sldId="303"/>
            <ac:graphicFrameMk id="4" creationId="{68E3B061-3E47-29CE-AD7D-5EA6FF5F67C4}"/>
          </ac:graphicFrameMkLst>
        </pc:graphicFrameChg>
      </pc:sldChg>
      <pc:sldChg chg="addSp delSp modSp new del mod">
        <pc:chgData name="Tumusiime Aggrey" userId="16ff59dac0358b08" providerId="LiveId" clId="{C0E6AA39-66C8-4403-8E80-13E2996AC976}" dt="2024-05-03T07:02:37.452" v="673" actId="2696"/>
        <pc:sldMkLst>
          <pc:docMk/>
          <pc:sldMk cId="3988686241" sldId="303"/>
        </pc:sldMkLst>
        <pc:spChg chg="mod">
          <ac:chgData name="Tumusiime Aggrey" userId="16ff59dac0358b08" providerId="LiveId" clId="{C0E6AA39-66C8-4403-8E80-13E2996AC976}" dt="2024-05-03T06:58:57.248" v="516" actId="20577"/>
          <ac:spMkLst>
            <pc:docMk/>
            <pc:sldMk cId="3988686241" sldId="303"/>
            <ac:spMk id="2" creationId="{B58C4B77-A6CD-CEDE-DE50-3C59ECB831E8}"/>
          </ac:spMkLst>
        </pc:spChg>
        <pc:spChg chg="del">
          <ac:chgData name="Tumusiime Aggrey" userId="16ff59dac0358b08" providerId="LiveId" clId="{C0E6AA39-66C8-4403-8E80-13E2996AC976}" dt="2024-05-03T06:59:24.241" v="517" actId="3680"/>
          <ac:spMkLst>
            <pc:docMk/>
            <pc:sldMk cId="3988686241" sldId="303"/>
            <ac:spMk id="3" creationId="{7C18B862-98FE-D2D9-D791-3FB75BB8C285}"/>
          </ac:spMkLst>
        </pc:spChg>
        <pc:graphicFrameChg chg="add mod ord modGraphic">
          <ac:chgData name="Tumusiime Aggrey" userId="16ff59dac0358b08" providerId="LiveId" clId="{C0E6AA39-66C8-4403-8E80-13E2996AC976}" dt="2024-05-03T07:01:38.688" v="672" actId="14100"/>
          <ac:graphicFrameMkLst>
            <pc:docMk/>
            <pc:sldMk cId="3988686241" sldId="303"/>
            <ac:graphicFrameMk id="4" creationId="{68E3B061-3E47-29CE-AD7D-5EA6FF5F67C4}"/>
          </ac:graphicFrameMkLst>
        </pc:graphicFrameChg>
      </pc:sldChg>
      <pc:sldChg chg="modSp new mod">
        <pc:chgData name="Tumusiime Aggrey" userId="16ff59dac0358b08" providerId="LiveId" clId="{C0E6AA39-66C8-4403-8E80-13E2996AC976}" dt="2024-05-08T12:41:47.092" v="1063" actId="123"/>
        <pc:sldMkLst>
          <pc:docMk/>
          <pc:sldMk cId="2140845055" sldId="304"/>
        </pc:sldMkLst>
        <pc:spChg chg="mod">
          <ac:chgData name="Tumusiime Aggrey" userId="16ff59dac0358b08" providerId="LiveId" clId="{C0E6AA39-66C8-4403-8E80-13E2996AC976}" dt="2024-05-08T12:39:31.145" v="755" actId="20577"/>
          <ac:spMkLst>
            <pc:docMk/>
            <pc:sldMk cId="2140845055" sldId="304"/>
            <ac:spMk id="2" creationId="{BC11667D-F72A-BA3F-AC7B-A7FFFBAE93AD}"/>
          </ac:spMkLst>
        </pc:spChg>
        <pc:spChg chg="mod">
          <ac:chgData name="Tumusiime Aggrey" userId="16ff59dac0358b08" providerId="LiveId" clId="{C0E6AA39-66C8-4403-8E80-13E2996AC976}" dt="2024-05-08T12:41:47.092" v="1063" actId="123"/>
          <ac:spMkLst>
            <pc:docMk/>
            <pc:sldMk cId="2140845055" sldId="304"/>
            <ac:spMk id="3" creationId="{C24E5E47-8A7C-444F-4243-3777CEAFD800}"/>
          </ac:spMkLst>
        </pc:spChg>
      </pc:sldChg>
      <pc:sldChg chg="modSp new mod">
        <pc:chgData name="Tumusiime Aggrey" userId="16ff59dac0358b08" providerId="LiveId" clId="{C0E6AA39-66C8-4403-8E80-13E2996AC976}" dt="2024-05-08T13:00:45.334" v="1649" actId="123"/>
        <pc:sldMkLst>
          <pc:docMk/>
          <pc:sldMk cId="4214715701" sldId="305"/>
        </pc:sldMkLst>
        <pc:spChg chg="mod">
          <ac:chgData name="Tumusiime Aggrey" userId="16ff59dac0358b08" providerId="LiveId" clId="{C0E6AA39-66C8-4403-8E80-13E2996AC976}" dt="2024-05-08T13:00:45.334" v="1649" actId="123"/>
          <ac:spMkLst>
            <pc:docMk/>
            <pc:sldMk cId="4214715701" sldId="305"/>
            <ac:spMk id="2" creationId="{D045A567-DCA5-610A-1093-7AF8798C8928}"/>
          </ac:spMkLst>
        </pc:spChg>
        <pc:spChg chg="mod">
          <ac:chgData name="Tumusiime Aggrey" userId="16ff59dac0358b08" providerId="LiveId" clId="{C0E6AA39-66C8-4403-8E80-13E2996AC976}" dt="2024-05-08T13:00:45.334" v="1649" actId="123"/>
          <ac:spMkLst>
            <pc:docMk/>
            <pc:sldMk cId="4214715701" sldId="305"/>
            <ac:spMk id="3" creationId="{D07A177F-29B8-C79D-0AE0-96D694524908}"/>
          </ac:spMkLst>
        </pc:spChg>
      </pc:sldChg>
      <pc:sldChg chg="modSp new mod">
        <pc:chgData name="Tumusiime Aggrey" userId="16ff59dac0358b08" providerId="LiveId" clId="{C0E6AA39-66C8-4403-8E80-13E2996AC976}" dt="2024-05-08T13:03:52.076" v="1698" actId="14100"/>
        <pc:sldMkLst>
          <pc:docMk/>
          <pc:sldMk cId="4042272327" sldId="306"/>
        </pc:sldMkLst>
        <pc:spChg chg="mod">
          <ac:chgData name="Tumusiime Aggrey" userId="16ff59dac0358b08" providerId="LiveId" clId="{C0E6AA39-66C8-4403-8E80-13E2996AC976}" dt="2024-05-08T13:03:04.679" v="1678"/>
          <ac:spMkLst>
            <pc:docMk/>
            <pc:sldMk cId="4042272327" sldId="306"/>
            <ac:spMk id="2" creationId="{CA5D3285-50A0-7CC3-E858-187DBB7402B9}"/>
          </ac:spMkLst>
        </pc:spChg>
        <pc:spChg chg="mod">
          <ac:chgData name="Tumusiime Aggrey" userId="16ff59dac0358b08" providerId="LiveId" clId="{C0E6AA39-66C8-4403-8E80-13E2996AC976}" dt="2024-05-08T13:03:52.076" v="1698" actId="14100"/>
          <ac:spMkLst>
            <pc:docMk/>
            <pc:sldMk cId="4042272327" sldId="306"/>
            <ac:spMk id="3" creationId="{24A12FAF-3148-1628-D000-32899CCB7E0F}"/>
          </ac:spMkLst>
        </pc:spChg>
      </pc:sldChg>
      <pc:sldChg chg="modSp new mod">
        <pc:chgData name="Tumusiime Aggrey" userId="16ff59dac0358b08" providerId="LiveId" clId="{C0E6AA39-66C8-4403-8E80-13E2996AC976}" dt="2024-05-08T13:23:41.702" v="2966" actId="14100"/>
        <pc:sldMkLst>
          <pc:docMk/>
          <pc:sldMk cId="4247146026" sldId="307"/>
        </pc:sldMkLst>
        <pc:spChg chg="mod">
          <ac:chgData name="Tumusiime Aggrey" userId="16ff59dac0358b08" providerId="LiveId" clId="{C0E6AA39-66C8-4403-8E80-13E2996AC976}" dt="2024-05-08T13:19:28.041" v="2484"/>
          <ac:spMkLst>
            <pc:docMk/>
            <pc:sldMk cId="4247146026" sldId="307"/>
            <ac:spMk id="2" creationId="{A507016B-68E4-9BC3-0520-480BD2FA9549}"/>
          </ac:spMkLst>
        </pc:spChg>
        <pc:spChg chg="mod">
          <ac:chgData name="Tumusiime Aggrey" userId="16ff59dac0358b08" providerId="LiveId" clId="{C0E6AA39-66C8-4403-8E80-13E2996AC976}" dt="2024-05-08T13:23:41.702" v="2966" actId="14100"/>
          <ac:spMkLst>
            <pc:docMk/>
            <pc:sldMk cId="4247146026" sldId="307"/>
            <ac:spMk id="3" creationId="{3CAC1BA8-9BFD-446E-8B81-980B774B86D1}"/>
          </ac:spMkLst>
        </pc:spChg>
      </pc:sldChg>
    </pc:docChg>
  </pc:docChgLst>
  <pc:docChgLst>
    <pc:chgData name="Tumusiime Aggrey" userId="16ff59dac0358b08" providerId="LiveId" clId="{455F7B95-0207-4299-AA07-ADDBD5F1C480}"/>
    <pc:docChg chg="undo custSel addSld delSld modSld sldOrd">
      <pc:chgData name="Tumusiime Aggrey" userId="16ff59dac0358b08" providerId="LiveId" clId="{455F7B95-0207-4299-AA07-ADDBD5F1C480}" dt="2023-05-29T08:13:52.014" v="341"/>
      <pc:docMkLst>
        <pc:docMk/>
      </pc:docMkLst>
      <pc:sldChg chg="modNotesTx">
        <pc:chgData name="Tumusiime Aggrey" userId="16ff59dac0358b08" providerId="LiveId" clId="{455F7B95-0207-4299-AA07-ADDBD5F1C480}" dt="2023-05-29T08:08:13.505" v="266" actId="123"/>
        <pc:sldMkLst>
          <pc:docMk/>
          <pc:sldMk cId="717392514" sldId="294"/>
        </pc:sldMkLst>
      </pc:sldChg>
      <pc:sldChg chg="modSp mod">
        <pc:chgData name="Tumusiime Aggrey" userId="16ff59dac0358b08" providerId="LiveId" clId="{455F7B95-0207-4299-AA07-ADDBD5F1C480}" dt="2023-05-29T08:05:16.167" v="264" actId="14100"/>
        <pc:sldMkLst>
          <pc:docMk/>
          <pc:sldMk cId="2861187390" sldId="295"/>
        </pc:sldMkLst>
        <pc:graphicFrameChg chg="mod modGraphic">
          <ac:chgData name="Tumusiime Aggrey" userId="16ff59dac0358b08" providerId="LiveId" clId="{455F7B95-0207-4299-AA07-ADDBD5F1C480}" dt="2023-05-29T08:05:16.167" v="264" actId="14100"/>
          <ac:graphicFrameMkLst>
            <pc:docMk/>
            <pc:sldMk cId="2861187390" sldId="295"/>
            <ac:graphicFrameMk id="4" creationId="{2A9D2212-9D8D-5A89-753C-D9C46B75D03A}"/>
          </ac:graphicFrameMkLst>
        </pc:graphicFrameChg>
      </pc:sldChg>
      <pc:sldChg chg="modSp mod">
        <pc:chgData name="Tumusiime Aggrey" userId="16ff59dac0358b08" providerId="LiveId" clId="{455F7B95-0207-4299-AA07-ADDBD5F1C480}" dt="2023-05-29T08:04:38.071" v="262" actId="20577"/>
        <pc:sldMkLst>
          <pc:docMk/>
          <pc:sldMk cId="591946000" sldId="297"/>
        </pc:sldMkLst>
        <pc:graphicFrameChg chg="mod modGraphic">
          <ac:chgData name="Tumusiime Aggrey" userId="16ff59dac0358b08" providerId="LiveId" clId="{455F7B95-0207-4299-AA07-ADDBD5F1C480}" dt="2023-05-29T08:04:38.071" v="262" actId="20577"/>
          <ac:graphicFrameMkLst>
            <pc:docMk/>
            <pc:sldMk cId="591946000" sldId="297"/>
            <ac:graphicFrameMk id="7" creationId="{77460448-6856-BE54-0CE1-EBF881638B7A}"/>
          </ac:graphicFrameMkLst>
        </pc:graphicFrameChg>
      </pc:sldChg>
      <pc:sldChg chg="modSp new mod">
        <pc:chgData name="Tumusiime Aggrey" userId="16ff59dac0358b08" providerId="LiveId" clId="{455F7B95-0207-4299-AA07-ADDBD5F1C480}" dt="2023-05-29T07:52:56.952" v="173" actId="27636"/>
        <pc:sldMkLst>
          <pc:docMk/>
          <pc:sldMk cId="3547862898" sldId="299"/>
        </pc:sldMkLst>
        <pc:spChg chg="mod">
          <ac:chgData name="Tumusiime Aggrey" userId="16ff59dac0358b08" providerId="LiveId" clId="{455F7B95-0207-4299-AA07-ADDBD5F1C480}" dt="2023-05-29T07:50:25.901" v="135" actId="20577"/>
          <ac:spMkLst>
            <pc:docMk/>
            <pc:sldMk cId="3547862898" sldId="299"/>
            <ac:spMk id="2" creationId="{C495763B-F18C-771A-E0A9-E6496A7537A3}"/>
          </ac:spMkLst>
        </pc:spChg>
        <pc:spChg chg="mod">
          <ac:chgData name="Tumusiime Aggrey" userId="16ff59dac0358b08" providerId="LiveId" clId="{455F7B95-0207-4299-AA07-ADDBD5F1C480}" dt="2023-05-29T07:52:56.952" v="173" actId="27636"/>
          <ac:spMkLst>
            <pc:docMk/>
            <pc:sldMk cId="3547862898" sldId="299"/>
            <ac:spMk id="3" creationId="{618FB8D9-8410-5238-60C6-96B9368FB892}"/>
          </ac:spMkLst>
        </pc:spChg>
      </pc:sldChg>
      <pc:sldChg chg="addSp delSp modSp new mod chgLayout">
        <pc:chgData name="Tumusiime Aggrey" userId="16ff59dac0358b08" providerId="LiveId" clId="{455F7B95-0207-4299-AA07-ADDBD5F1C480}" dt="2023-05-29T08:03:28.505" v="221" actId="14100"/>
        <pc:sldMkLst>
          <pc:docMk/>
          <pc:sldMk cId="330073070" sldId="300"/>
        </pc:sldMkLst>
        <pc:spChg chg="mod ord">
          <ac:chgData name="Tumusiime Aggrey" userId="16ff59dac0358b08" providerId="LiveId" clId="{455F7B95-0207-4299-AA07-ADDBD5F1C480}" dt="2023-05-29T08:00:56.570" v="198" actId="700"/>
          <ac:spMkLst>
            <pc:docMk/>
            <pc:sldMk cId="330073070" sldId="300"/>
            <ac:spMk id="2" creationId="{9AFF6B05-6292-7E8A-1E54-B333F8DB3864}"/>
          </ac:spMkLst>
        </pc:spChg>
        <pc:spChg chg="del">
          <ac:chgData name="Tumusiime Aggrey" userId="16ff59dac0358b08" providerId="LiveId" clId="{455F7B95-0207-4299-AA07-ADDBD5F1C480}" dt="2023-05-29T07:56:51.370" v="176" actId="3680"/>
          <ac:spMkLst>
            <pc:docMk/>
            <pc:sldMk cId="330073070" sldId="300"/>
            <ac:spMk id="3" creationId="{4AA35537-22B7-0774-69DD-AAFB5B219C73}"/>
          </ac:spMkLst>
        </pc:spChg>
        <pc:graphicFrameChg chg="add mod ord modGraphic">
          <ac:chgData name="Tumusiime Aggrey" userId="16ff59dac0358b08" providerId="LiveId" clId="{455F7B95-0207-4299-AA07-ADDBD5F1C480}" dt="2023-05-29T08:03:28.505" v="221" actId="14100"/>
          <ac:graphicFrameMkLst>
            <pc:docMk/>
            <pc:sldMk cId="330073070" sldId="300"/>
            <ac:graphicFrameMk id="4" creationId="{CB7AC7F6-7559-857D-A761-4874D4AAC9DB}"/>
          </ac:graphicFrameMkLst>
        </pc:graphicFrameChg>
      </pc:sldChg>
      <pc:sldChg chg="modSp new del mod">
        <pc:chgData name="Tumusiime Aggrey" userId="16ff59dac0358b08" providerId="LiveId" clId="{455F7B95-0207-4299-AA07-ADDBD5F1C480}" dt="2023-05-29T08:01:29.840" v="205" actId="680"/>
        <pc:sldMkLst>
          <pc:docMk/>
          <pc:sldMk cId="2160616308" sldId="301"/>
        </pc:sldMkLst>
        <pc:spChg chg="mod">
          <ac:chgData name="Tumusiime Aggrey" userId="16ff59dac0358b08" providerId="LiveId" clId="{455F7B95-0207-4299-AA07-ADDBD5F1C480}" dt="2023-05-29T08:01:28.622" v="204"/>
          <ac:spMkLst>
            <pc:docMk/>
            <pc:sldMk cId="2160616308" sldId="301"/>
            <ac:spMk id="3" creationId="{E45AAFFC-643A-4C2F-CFD8-8F35950C2B27}"/>
          </ac:spMkLst>
        </pc:spChg>
      </pc:sldChg>
      <pc:sldChg chg="addSp delSp modSp new mod">
        <pc:chgData name="Tumusiime Aggrey" userId="16ff59dac0358b08" providerId="LiveId" clId="{455F7B95-0207-4299-AA07-ADDBD5F1C480}" dt="2023-05-29T08:03:39.346" v="222"/>
        <pc:sldMkLst>
          <pc:docMk/>
          <pc:sldMk cId="3614585113" sldId="301"/>
        </pc:sldMkLst>
        <pc:spChg chg="mod">
          <ac:chgData name="Tumusiime Aggrey" userId="16ff59dac0358b08" providerId="LiveId" clId="{455F7B95-0207-4299-AA07-ADDBD5F1C480}" dt="2023-05-29T08:03:39.346" v="222"/>
          <ac:spMkLst>
            <pc:docMk/>
            <pc:sldMk cId="3614585113" sldId="301"/>
            <ac:spMk id="2" creationId="{7DA46449-6F0F-4BC6-2538-23425AC3C403}"/>
          </ac:spMkLst>
        </pc:spChg>
        <pc:spChg chg="del">
          <ac:chgData name="Tumusiime Aggrey" userId="16ff59dac0358b08" providerId="LiveId" clId="{455F7B95-0207-4299-AA07-ADDBD5F1C480}" dt="2023-05-29T08:01:56.441" v="209" actId="3680"/>
          <ac:spMkLst>
            <pc:docMk/>
            <pc:sldMk cId="3614585113" sldId="301"/>
            <ac:spMk id="3" creationId="{F08AD985-D6BD-589E-1079-FB3C1A385DFE}"/>
          </ac:spMkLst>
        </pc:spChg>
        <pc:graphicFrameChg chg="add mod ord modGraphic">
          <ac:chgData name="Tumusiime Aggrey" userId="16ff59dac0358b08" providerId="LiveId" clId="{455F7B95-0207-4299-AA07-ADDBD5F1C480}" dt="2023-05-29T08:02:54.063" v="216" actId="14100"/>
          <ac:graphicFrameMkLst>
            <pc:docMk/>
            <pc:sldMk cId="3614585113" sldId="301"/>
            <ac:graphicFrameMk id="4" creationId="{9CC219D4-48DE-9597-810F-8B41C957292B}"/>
          </ac:graphicFrameMkLst>
        </pc:graphicFrameChg>
      </pc:sldChg>
      <pc:sldChg chg="modSp new mod ord">
        <pc:chgData name="Tumusiime Aggrey" userId="16ff59dac0358b08" providerId="LiveId" clId="{455F7B95-0207-4299-AA07-ADDBD5F1C480}" dt="2023-05-29T08:13:52.014" v="341"/>
        <pc:sldMkLst>
          <pc:docMk/>
          <pc:sldMk cId="1401425014" sldId="302"/>
        </pc:sldMkLst>
        <pc:spChg chg="mod">
          <ac:chgData name="Tumusiime Aggrey" userId="16ff59dac0358b08" providerId="LiveId" clId="{455F7B95-0207-4299-AA07-ADDBD5F1C480}" dt="2023-05-29T08:11:21.259" v="305" actId="20577"/>
          <ac:spMkLst>
            <pc:docMk/>
            <pc:sldMk cId="1401425014" sldId="302"/>
            <ac:spMk id="2" creationId="{3F8350B7-0045-2F84-2A31-116D08BCC96A}"/>
          </ac:spMkLst>
        </pc:spChg>
        <pc:spChg chg="mod">
          <ac:chgData name="Tumusiime Aggrey" userId="16ff59dac0358b08" providerId="LiveId" clId="{455F7B95-0207-4299-AA07-ADDBD5F1C480}" dt="2023-05-29T08:13:05.413" v="339" actId="20577"/>
          <ac:spMkLst>
            <pc:docMk/>
            <pc:sldMk cId="1401425014" sldId="302"/>
            <ac:spMk id="3" creationId="{376467BF-2DF9-5A03-019E-CDF249A9AB75}"/>
          </ac:spMkLst>
        </pc:sp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2253D9-D733-47EF-81F1-81ADF6DAB080}"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46C74A1B-D04E-4FED-8C84-AD9C553D0E55}">
      <dgm:prSet/>
      <dgm:spPr/>
      <dgm:t>
        <a:bodyPr/>
        <a:lstStyle/>
        <a:p>
          <a:r>
            <a:rPr lang="en-US"/>
            <a:t>NO FORMALITIES TO BE OBSERVED IN MAKING A CONTRACT OF SALE OF GOODS</a:t>
          </a:r>
        </a:p>
      </dgm:t>
    </dgm:pt>
    <dgm:pt modelId="{808D0FD4-1435-45DE-AF6B-6F7C8C958AA7}" type="parTrans" cxnId="{926515DB-3AF0-4781-9163-294DBC739652}">
      <dgm:prSet/>
      <dgm:spPr/>
      <dgm:t>
        <a:bodyPr/>
        <a:lstStyle/>
        <a:p>
          <a:endParaRPr lang="en-US"/>
        </a:p>
      </dgm:t>
    </dgm:pt>
    <dgm:pt modelId="{80A40B7B-662D-4342-986A-9A99E4C73390}" type="sibTrans" cxnId="{926515DB-3AF0-4781-9163-294DBC739652}">
      <dgm:prSet/>
      <dgm:spPr/>
      <dgm:t>
        <a:bodyPr/>
        <a:lstStyle/>
        <a:p>
          <a:endParaRPr lang="en-US"/>
        </a:p>
      </dgm:t>
    </dgm:pt>
    <dgm:pt modelId="{C8E49130-EA1D-4DB8-A6F7-3675DDE33FA1}">
      <dgm:prSet/>
      <dgm:spPr/>
      <dgm:t>
        <a:bodyPr/>
        <a:lstStyle/>
        <a:p>
          <a:r>
            <a:rPr lang="en-US"/>
            <a:t>S.5 (1) SOGSSA – a contract of sale of goods may be made:</a:t>
          </a:r>
        </a:p>
      </dgm:t>
    </dgm:pt>
    <dgm:pt modelId="{5757002A-B54A-438D-AC30-CBC799A37B01}" type="parTrans" cxnId="{D9D0B828-3BB5-4397-B792-8A502EEC32B2}">
      <dgm:prSet/>
      <dgm:spPr/>
      <dgm:t>
        <a:bodyPr/>
        <a:lstStyle/>
        <a:p>
          <a:endParaRPr lang="en-US"/>
        </a:p>
      </dgm:t>
    </dgm:pt>
    <dgm:pt modelId="{0F03B691-A280-4574-8FB0-EEBA8EF3A34D}" type="sibTrans" cxnId="{D9D0B828-3BB5-4397-B792-8A502EEC32B2}">
      <dgm:prSet/>
      <dgm:spPr/>
      <dgm:t>
        <a:bodyPr/>
        <a:lstStyle/>
        <a:p>
          <a:endParaRPr lang="en-US"/>
        </a:p>
      </dgm:t>
    </dgm:pt>
    <dgm:pt modelId="{2C3E81CF-7838-47A6-B0CE-E13A7D5CA567}">
      <dgm:prSet/>
      <dgm:spPr/>
      <dgm:t>
        <a:bodyPr/>
        <a:lstStyle/>
        <a:p>
          <a:r>
            <a:rPr lang="en-US"/>
            <a:t>In writing</a:t>
          </a:r>
        </a:p>
      </dgm:t>
    </dgm:pt>
    <dgm:pt modelId="{7FA50729-28DA-45F2-A24F-5228C68F04F7}" type="parTrans" cxnId="{362F5096-BEF9-4728-8619-E7A396C1A4B6}">
      <dgm:prSet/>
      <dgm:spPr/>
      <dgm:t>
        <a:bodyPr/>
        <a:lstStyle/>
        <a:p>
          <a:endParaRPr lang="en-US"/>
        </a:p>
      </dgm:t>
    </dgm:pt>
    <dgm:pt modelId="{A384B17D-211A-414A-B2DC-972B2BCA060A}" type="sibTrans" cxnId="{362F5096-BEF9-4728-8619-E7A396C1A4B6}">
      <dgm:prSet/>
      <dgm:spPr/>
      <dgm:t>
        <a:bodyPr/>
        <a:lstStyle/>
        <a:p>
          <a:endParaRPr lang="en-US"/>
        </a:p>
      </dgm:t>
    </dgm:pt>
    <dgm:pt modelId="{EEF92BD7-D55C-40F6-A7C0-92AEDA6E5870}">
      <dgm:prSet/>
      <dgm:spPr/>
      <dgm:t>
        <a:bodyPr/>
        <a:lstStyle/>
        <a:p>
          <a:r>
            <a:rPr lang="en-US"/>
            <a:t>By word of mouth</a:t>
          </a:r>
        </a:p>
      </dgm:t>
    </dgm:pt>
    <dgm:pt modelId="{B452D606-45A6-48B6-90D9-A11CC6A392AD}" type="parTrans" cxnId="{6EFD2AAF-676D-451C-8600-34CA212DC973}">
      <dgm:prSet/>
      <dgm:spPr/>
      <dgm:t>
        <a:bodyPr/>
        <a:lstStyle/>
        <a:p>
          <a:endParaRPr lang="en-US"/>
        </a:p>
      </dgm:t>
    </dgm:pt>
    <dgm:pt modelId="{7AAFD54C-C570-4900-9377-88308A88A1B6}" type="sibTrans" cxnId="{6EFD2AAF-676D-451C-8600-34CA212DC973}">
      <dgm:prSet/>
      <dgm:spPr/>
      <dgm:t>
        <a:bodyPr/>
        <a:lstStyle/>
        <a:p>
          <a:endParaRPr lang="en-US"/>
        </a:p>
      </dgm:t>
    </dgm:pt>
    <dgm:pt modelId="{CF56C7E2-BA6B-48C6-A0CF-B23A2C710482}">
      <dgm:prSet/>
      <dgm:spPr/>
      <dgm:t>
        <a:bodyPr/>
        <a:lstStyle/>
        <a:p>
          <a:r>
            <a:rPr lang="en-US"/>
            <a:t>Partly in writing and by mouth</a:t>
          </a:r>
        </a:p>
      </dgm:t>
    </dgm:pt>
    <dgm:pt modelId="{BED516E1-5B50-4586-AB7C-96815A9B1B87}" type="parTrans" cxnId="{CAF16F5F-473F-4EC6-9A47-4BB7A08487CE}">
      <dgm:prSet/>
      <dgm:spPr/>
      <dgm:t>
        <a:bodyPr/>
        <a:lstStyle/>
        <a:p>
          <a:endParaRPr lang="en-US"/>
        </a:p>
      </dgm:t>
    </dgm:pt>
    <dgm:pt modelId="{53E72AF5-FAE5-42CB-AE26-CAA49FCBAE56}" type="sibTrans" cxnId="{CAF16F5F-473F-4EC6-9A47-4BB7A08487CE}">
      <dgm:prSet/>
      <dgm:spPr/>
      <dgm:t>
        <a:bodyPr/>
        <a:lstStyle/>
        <a:p>
          <a:endParaRPr lang="en-US"/>
        </a:p>
      </dgm:t>
    </dgm:pt>
    <dgm:pt modelId="{66C5D01E-FE2D-4EE2-9BAE-DF05ADAB2380}">
      <dgm:prSet/>
      <dgm:spPr/>
      <dgm:t>
        <a:bodyPr/>
        <a:lstStyle/>
        <a:p>
          <a:r>
            <a:rPr lang="en-US"/>
            <a:t>In form of a data message</a:t>
          </a:r>
        </a:p>
      </dgm:t>
    </dgm:pt>
    <dgm:pt modelId="{81A43F6E-2ADC-4FCA-BD9F-B6167332B217}" type="parTrans" cxnId="{50366C4C-CF85-4DD1-9FBF-3D153E040BEA}">
      <dgm:prSet/>
      <dgm:spPr/>
      <dgm:t>
        <a:bodyPr/>
        <a:lstStyle/>
        <a:p>
          <a:endParaRPr lang="en-US"/>
        </a:p>
      </dgm:t>
    </dgm:pt>
    <dgm:pt modelId="{2E5271F8-E282-4C7E-981D-52E4F9C5D8D8}" type="sibTrans" cxnId="{50366C4C-CF85-4DD1-9FBF-3D153E040BEA}">
      <dgm:prSet/>
      <dgm:spPr/>
      <dgm:t>
        <a:bodyPr/>
        <a:lstStyle/>
        <a:p>
          <a:endParaRPr lang="en-US"/>
        </a:p>
      </dgm:t>
    </dgm:pt>
    <dgm:pt modelId="{72913F39-7C7F-4536-BD2C-2FB4F504E3E7}">
      <dgm:prSet/>
      <dgm:spPr/>
      <dgm:t>
        <a:bodyPr/>
        <a:lstStyle/>
        <a:p>
          <a:r>
            <a:rPr lang="en-US"/>
            <a:t>Implied from the conduct of the parties</a:t>
          </a:r>
        </a:p>
      </dgm:t>
    </dgm:pt>
    <dgm:pt modelId="{BE215878-601D-4A58-912C-6B7D3758C333}" type="parTrans" cxnId="{F91896D9-05C9-4E0A-AFB6-04ED9A89ABF6}">
      <dgm:prSet/>
      <dgm:spPr/>
      <dgm:t>
        <a:bodyPr/>
        <a:lstStyle/>
        <a:p>
          <a:endParaRPr lang="en-US"/>
        </a:p>
      </dgm:t>
    </dgm:pt>
    <dgm:pt modelId="{4CC21D27-1D86-43C4-84F4-CA028AAF4E24}" type="sibTrans" cxnId="{F91896D9-05C9-4E0A-AFB6-04ED9A89ABF6}">
      <dgm:prSet/>
      <dgm:spPr/>
      <dgm:t>
        <a:bodyPr/>
        <a:lstStyle/>
        <a:p>
          <a:endParaRPr lang="en-US"/>
        </a:p>
      </dgm:t>
    </dgm:pt>
    <dgm:pt modelId="{4459EB66-0CCD-4497-BBA8-767799D75152}">
      <dgm:prSet/>
      <dgm:spPr/>
      <dgm:t>
        <a:bodyPr/>
        <a:lstStyle/>
        <a:p>
          <a:r>
            <a:rPr lang="en-US"/>
            <a:t>NB- Capacity (S.4) and elements of contract</a:t>
          </a:r>
        </a:p>
      </dgm:t>
    </dgm:pt>
    <dgm:pt modelId="{3A076AAD-9E55-4B79-80DB-105416D37BA6}" type="parTrans" cxnId="{7775CA1F-6432-4BEC-8707-BAF2A71A13B4}">
      <dgm:prSet/>
      <dgm:spPr/>
      <dgm:t>
        <a:bodyPr/>
        <a:lstStyle/>
        <a:p>
          <a:endParaRPr lang="en-US"/>
        </a:p>
      </dgm:t>
    </dgm:pt>
    <dgm:pt modelId="{1B0CA1A9-474F-4FF6-8C74-476D09A41D54}" type="sibTrans" cxnId="{7775CA1F-6432-4BEC-8707-BAF2A71A13B4}">
      <dgm:prSet/>
      <dgm:spPr/>
      <dgm:t>
        <a:bodyPr/>
        <a:lstStyle/>
        <a:p>
          <a:endParaRPr lang="en-US"/>
        </a:p>
      </dgm:t>
    </dgm:pt>
    <dgm:pt modelId="{DC9450E2-E72A-4C7C-9858-E581057BC364}" type="pres">
      <dgm:prSet presAssocID="{DA2253D9-D733-47EF-81F1-81ADF6DAB080}" presName="linear" presStyleCnt="0">
        <dgm:presLayoutVars>
          <dgm:animLvl val="lvl"/>
          <dgm:resizeHandles val="exact"/>
        </dgm:presLayoutVars>
      </dgm:prSet>
      <dgm:spPr/>
    </dgm:pt>
    <dgm:pt modelId="{0DBCE58A-27F1-4208-B9B9-F217D41341F9}" type="pres">
      <dgm:prSet presAssocID="{46C74A1B-D04E-4FED-8C84-AD9C553D0E55}" presName="parentText" presStyleLbl="node1" presStyleIdx="0" presStyleCnt="8">
        <dgm:presLayoutVars>
          <dgm:chMax val="0"/>
          <dgm:bulletEnabled val="1"/>
        </dgm:presLayoutVars>
      </dgm:prSet>
      <dgm:spPr/>
    </dgm:pt>
    <dgm:pt modelId="{DFE3386E-F2CC-47A6-9C11-5800515FB289}" type="pres">
      <dgm:prSet presAssocID="{80A40B7B-662D-4342-986A-9A99E4C73390}" presName="spacer" presStyleCnt="0"/>
      <dgm:spPr/>
    </dgm:pt>
    <dgm:pt modelId="{44722F1E-862E-42E1-B3C5-A15303E6F972}" type="pres">
      <dgm:prSet presAssocID="{C8E49130-EA1D-4DB8-A6F7-3675DDE33FA1}" presName="parentText" presStyleLbl="node1" presStyleIdx="1" presStyleCnt="8">
        <dgm:presLayoutVars>
          <dgm:chMax val="0"/>
          <dgm:bulletEnabled val="1"/>
        </dgm:presLayoutVars>
      </dgm:prSet>
      <dgm:spPr/>
    </dgm:pt>
    <dgm:pt modelId="{27B9A018-732A-429A-A414-3E6961CE9AE3}" type="pres">
      <dgm:prSet presAssocID="{0F03B691-A280-4574-8FB0-EEBA8EF3A34D}" presName="spacer" presStyleCnt="0"/>
      <dgm:spPr/>
    </dgm:pt>
    <dgm:pt modelId="{8C8DEB7D-C0CD-4411-B19C-7DCE08EEA9A2}" type="pres">
      <dgm:prSet presAssocID="{2C3E81CF-7838-47A6-B0CE-E13A7D5CA567}" presName="parentText" presStyleLbl="node1" presStyleIdx="2" presStyleCnt="8">
        <dgm:presLayoutVars>
          <dgm:chMax val="0"/>
          <dgm:bulletEnabled val="1"/>
        </dgm:presLayoutVars>
      </dgm:prSet>
      <dgm:spPr/>
    </dgm:pt>
    <dgm:pt modelId="{8524A383-4D8F-494D-95A8-CFEE744FDF02}" type="pres">
      <dgm:prSet presAssocID="{A384B17D-211A-414A-B2DC-972B2BCA060A}" presName="spacer" presStyleCnt="0"/>
      <dgm:spPr/>
    </dgm:pt>
    <dgm:pt modelId="{42D4C124-58DD-42A4-8E00-EC6DFCB04F67}" type="pres">
      <dgm:prSet presAssocID="{EEF92BD7-D55C-40F6-A7C0-92AEDA6E5870}" presName="parentText" presStyleLbl="node1" presStyleIdx="3" presStyleCnt="8">
        <dgm:presLayoutVars>
          <dgm:chMax val="0"/>
          <dgm:bulletEnabled val="1"/>
        </dgm:presLayoutVars>
      </dgm:prSet>
      <dgm:spPr/>
    </dgm:pt>
    <dgm:pt modelId="{37CC902E-634C-423F-B232-5255BC325C5C}" type="pres">
      <dgm:prSet presAssocID="{7AAFD54C-C570-4900-9377-88308A88A1B6}" presName="spacer" presStyleCnt="0"/>
      <dgm:spPr/>
    </dgm:pt>
    <dgm:pt modelId="{28A2BB0F-FAD5-4704-9D4E-7B8630FCA02A}" type="pres">
      <dgm:prSet presAssocID="{CF56C7E2-BA6B-48C6-A0CF-B23A2C710482}" presName="parentText" presStyleLbl="node1" presStyleIdx="4" presStyleCnt="8">
        <dgm:presLayoutVars>
          <dgm:chMax val="0"/>
          <dgm:bulletEnabled val="1"/>
        </dgm:presLayoutVars>
      </dgm:prSet>
      <dgm:spPr/>
    </dgm:pt>
    <dgm:pt modelId="{5F4B3C10-0025-4ADF-B250-460415E4C420}" type="pres">
      <dgm:prSet presAssocID="{53E72AF5-FAE5-42CB-AE26-CAA49FCBAE56}" presName="spacer" presStyleCnt="0"/>
      <dgm:spPr/>
    </dgm:pt>
    <dgm:pt modelId="{1E0D4787-E04F-4C14-8769-9751CD4969D1}" type="pres">
      <dgm:prSet presAssocID="{66C5D01E-FE2D-4EE2-9BAE-DF05ADAB2380}" presName="parentText" presStyleLbl="node1" presStyleIdx="5" presStyleCnt="8">
        <dgm:presLayoutVars>
          <dgm:chMax val="0"/>
          <dgm:bulletEnabled val="1"/>
        </dgm:presLayoutVars>
      </dgm:prSet>
      <dgm:spPr/>
    </dgm:pt>
    <dgm:pt modelId="{8D26F263-E209-4876-AB01-44F72815218B}" type="pres">
      <dgm:prSet presAssocID="{2E5271F8-E282-4C7E-981D-52E4F9C5D8D8}" presName="spacer" presStyleCnt="0"/>
      <dgm:spPr/>
    </dgm:pt>
    <dgm:pt modelId="{721FD8D4-98B0-4E6F-B5F7-7A66129AD4C7}" type="pres">
      <dgm:prSet presAssocID="{72913F39-7C7F-4536-BD2C-2FB4F504E3E7}" presName="parentText" presStyleLbl="node1" presStyleIdx="6" presStyleCnt="8">
        <dgm:presLayoutVars>
          <dgm:chMax val="0"/>
          <dgm:bulletEnabled val="1"/>
        </dgm:presLayoutVars>
      </dgm:prSet>
      <dgm:spPr/>
    </dgm:pt>
    <dgm:pt modelId="{0DBD0D9C-7BBE-405C-ADF4-7151F83558D3}" type="pres">
      <dgm:prSet presAssocID="{4CC21D27-1D86-43C4-84F4-CA028AAF4E24}" presName="spacer" presStyleCnt="0"/>
      <dgm:spPr/>
    </dgm:pt>
    <dgm:pt modelId="{6F2FD810-C07A-4369-B0C0-1C1950D23515}" type="pres">
      <dgm:prSet presAssocID="{4459EB66-0CCD-4497-BBA8-767799D75152}" presName="parentText" presStyleLbl="node1" presStyleIdx="7" presStyleCnt="8">
        <dgm:presLayoutVars>
          <dgm:chMax val="0"/>
          <dgm:bulletEnabled val="1"/>
        </dgm:presLayoutVars>
      </dgm:prSet>
      <dgm:spPr/>
    </dgm:pt>
  </dgm:ptLst>
  <dgm:cxnLst>
    <dgm:cxn modelId="{7775CA1F-6432-4BEC-8707-BAF2A71A13B4}" srcId="{DA2253D9-D733-47EF-81F1-81ADF6DAB080}" destId="{4459EB66-0CCD-4497-BBA8-767799D75152}" srcOrd="7" destOrd="0" parTransId="{3A076AAD-9E55-4B79-80DB-105416D37BA6}" sibTransId="{1B0CA1A9-474F-4FF6-8C74-476D09A41D54}"/>
    <dgm:cxn modelId="{D9D0B828-3BB5-4397-B792-8A502EEC32B2}" srcId="{DA2253D9-D733-47EF-81F1-81ADF6DAB080}" destId="{C8E49130-EA1D-4DB8-A6F7-3675DDE33FA1}" srcOrd="1" destOrd="0" parTransId="{5757002A-B54A-438D-AC30-CBC799A37B01}" sibTransId="{0F03B691-A280-4574-8FB0-EEBA8EF3A34D}"/>
    <dgm:cxn modelId="{FB76225F-AD69-4C5A-979E-8C07D098F603}" type="presOf" srcId="{72913F39-7C7F-4536-BD2C-2FB4F504E3E7}" destId="{721FD8D4-98B0-4E6F-B5F7-7A66129AD4C7}" srcOrd="0" destOrd="0" presId="urn:microsoft.com/office/officeart/2005/8/layout/vList2"/>
    <dgm:cxn modelId="{CAF16F5F-473F-4EC6-9A47-4BB7A08487CE}" srcId="{DA2253D9-D733-47EF-81F1-81ADF6DAB080}" destId="{CF56C7E2-BA6B-48C6-A0CF-B23A2C710482}" srcOrd="4" destOrd="0" parTransId="{BED516E1-5B50-4586-AB7C-96815A9B1B87}" sibTransId="{53E72AF5-FAE5-42CB-AE26-CAA49FCBAE56}"/>
    <dgm:cxn modelId="{50366C4C-CF85-4DD1-9FBF-3D153E040BEA}" srcId="{DA2253D9-D733-47EF-81F1-81ADF6DAB080}" destId="{66C5D01E-FE2D-4EE2-9BAE-DF05ADAB2380}" srcOrd="5" destOrd="0" parTransId="{81A43F6E-2ADC-4FCA-BD9F-B6167332B217}" sibTransId="{2E5271F8-E282-4C7E-981D-52E4F9C5D8D8}"/>
    <dgm:cxn modelId="{615EAB53-7880-47D0-A15A-82742440592A}" type="presOf" srcId="{4459EB66-0CCD-4497-BBA8-767799D75152}" destId="{6F2FD810-C07A-4369-B0C0-1C1950D23515}" srcOrd="0" destOrd="0" presId="urn:microsoft.com/office/officeart/2005/8/layout/vList2"/>
    <dgm:cxn modelId="{9597588E-6F04-432F-BBB7-CBFD3D5F0A01}" type="presOf" srcId="{46C74A1B-D04E-4FED-8C84-AD9C553D0E55}" destId="{0DBCE58A-27F1-4208-B9B9-F217D41341F9}" srcOrd="0" destOrd="0" presId="urn:microsoft.com/office/officeart/2005/8/layout/vList2"/>
    <dgm:cxn modelId="{362F5096-BEF9-4728-8619-E7A396C1A4B6}" srcId="{DA2253D9-D733-47EF-81F1-81ADF6DAB080}" destId="{2C3E81CF-7838-47A6-B0CE-E13A7D5CA567}" srcOrd="2" destOrd="0" parTransId="{7FA50729-28DA-45F2-A24F-5228C68F04F7}" sibTransId="{A384B17D-211A-414A-B2DC-972B2BCA060A}"/>
    <dgm:cxn modelId="{4FD3B59E-B581-4CE7-B8F4-81D083C255B2}" type="presOf" srcId="{66C5D01E-FE2D-4EE2-9BAE-DF05ADAB2380}" destId="{1E0D4787-E04F-4C14-8769-9751CD4969D1}" srcOrd="0" destOrd="0" presId="urn:microsoft.com/office/officeart/2005/8/layout/vList2"/>
    <dgm:cxn modelId="{6EFD2AAF-676D-451C-8600-34CA212DC973}" srcId="{DA2253D9-D733-47EF-81F1-81ADF6DAB080}" destId="{EEF92BD7-D55C-40F6-A7C0-92AEDA6E5870}" srcOrd="3" destOrd="0" parTransId="{B452D606-45A6-48B6-90D9-A11CC6A392AD}" sibTransId="{7AAFD54C-C570-4900-9377-88308A88A1B6}"/>
    <dgm:cxn modelId="{613AB0B9-82ED-40C5-97FE-0626C174FEA2}" type="presOf" srcId="{EEF92BD7-D55C-40F6-A7C0-92AEDA6E5870}" destId="{42D4C124-58DD-42A4-8E00-EC6DFCB04F67}" srcOrd="0" destOrd="0" presId="urn:microsoft.com/office/officeart/2005/8/layout/vList2"/>
    <dgm:cxn modelId="{8008F7C6-61C0-4500-BD90-A97A5381C07E}" type="presOf" srcId="{2C3E81CF-7838-47A6-B0CE-E13A7D5CA567}" destId="{8C8DEB7D-C0CD-4411-B19C-7DCE08EEA9A2}" srcOrd="0" destOrd="0" presId="urn:microsoft.com/office/officeart/2005/8/layout/vList2"/>
    <dgm:cxn modelId="{F91896D9-05C9-4E0A-AFB6-04ED9A89ABF6}" srcId="{DA2253D9-D733-47EF-81F1-81ADF6DAB080}" destId="{72913F39-7C7F-4536-BD2C-2FB4F504E3E7}" srcOrd="6" destOrd="0" parTransId="{BE215878-601D-4A58-912C-6B7D3758C333}" sibTransId="{4CC21D27-1D86-43C4-84F4-CA028AAF4E24}"/>
    <dgm:cxn modelId="{926515DB-3AF0-4781-9163-294DBC739652}" srcId="{DA2253D9-D733-47EF-81F1-81ADF6DAB080}" destId="{46C74A1B-D04E-4FED-8C84-AD9C553D0E55}" srcOrd="0" destOrd="0" parTransId="{808D0FD4-1435-45DE-AF6B-6F7C8C958AA7}" sibTransId="{80A40B7B-662D-4342-986A-9A99E4C73390}"/>
    <dgm:cxn modelId="{37C2B2DC-4B59-414B-A5A6-3B8711BEC0EE}" type="presOf" srcId="{CF56C7E2-BA6B-48C6-A0CF-B23A2C710482}" destId="{28A2BB0F-FAD5-4704-9D4E-7B8630FCA02A}" srcOrd="0" destOrd="0" presId="urn:microsoft.com/office/officeart/2005/8/layout/vList2"/>
    <dgm:cxn modelId="{C4C9B5E0-5D0A-4D53-85C6-1F288B385928}" type="presOf" srcId="{C8E49130-EA1D-4DB8-A6F7-3675DDE33FA1}" destId="{44722F1E-862E-42E1-B3C5-A15303E6F972}" srcOrd="0" destOrd="0" presId="urn:microsoft.com/office/officeart/2005/8/layout/vList2"/>
    <dgm:cxn modelId="{528738F6-3C24-41E0-A7DA-69A070D36026}" type="presOf" srcId="{DA2253D9-D733-47EF-81F1-81ADF6DAB080}" destId="{DC9450E2-E72A-4C7C-9858-E581057BC364}" srcOrd="0" destOrd="0" presId="urn:microsoft.com/office/officeart/2005/8/layout/vList2"/>
    <dgm:cxn modelId="{C4F74891-4C26-4CB1-91D7-82A06C676A3C}" type="presParOf" srcId="{DC9450E2-E72A-4C7C-9858-E581057BC364}" destId="{0DBCE58A-27F1-4208-B9B9-F217D41341F9}" srcOrd="0" destOrd="0" presId="urn:microsoft.com/office/officeart/2005/8/layout/vList2"/>
    <dgm:cxn modelId="{77BA8F09-042F-4E21-A393-D62B0D88BE86}" type="presParOf" srcId="{DC9450E2-E72A-4C7C-9858-E581057BC364}" destId="{DFE3386E-F2CC-47A6-9C11-5800515FB289}" srcOrd="1" destOrd="0" presId="urn:microsoft.com/office/officeart/2005/8/layout/vList2"/>
    <dgm:cxn modelId="{3D9F62FE-468A-48B2-B2A6-ADAEF488D674}" type="presParOf" srcId="{DC9450E2-E72A-4C7C-9858-E581057BC364}" destId="{44722F1E-862E-42E1-B3C5-A15303E6F972}" srcOrd="2" destOrd="0" presId="urn:microsoft.com/office/officeart/2005/8/layout/vList2"/>
    <dgm:cxn modelId="{78D2E950-2E21-47DC-B01D-7AD928F0503B}" type="presParOf" srcId="{DC9450E2-E72A-4C7C-9858-E581057BC364}" destId="{27B9A018-732A-429A-A414-3E6961CE9AE3}" srcOrd="3" destOrd="0" presId="urn:microsoft.com/office/officeart/2005/8/layout/vList2"/>
    <dgm:cxn modelId="{255B7743-49C0-4561-814A-CA7AC9F0D7BD}" type="presParOf" srcId="{DC9450E2-E72A-4C7C-9858-E581057BC364}" destId="{8C8DEB7D-C0CD-4411-B19C-7DCE08EEA9A2}" srcOrd="4" destOrd="0" presId="urn:microsoft.com/office/officeart/2005/8/layout/vList2"/>
    <dgm:cxn modelId="{F68F3136-D4A5-41AE-A1E3-577234010400}" type="presParOf" srcId="{DC9450E2-E72A-4C7C-9858-E581057BC364}" destId="{8524A383-4D8F-494D-95A8-CFEE744FDF02}" srcOrd="5" destOrd="0" presId="urn:microsoft.com/office/officeart/2005/8/layout/vList2"/>
    <dgm:cxn modelId="{2B5D2389-139E-4CC3-A8CE-B2EDFBAC35FA}" type="presParOf" srcId="{DC9450E2-E72A-4C7C-9858-E581057BC364}" destId="{42D4C124-58DD-42A4-8E00-EC6DFCB04F67}" srcOrd="6" destOrd="0" presId="urn:microsoft.com/office/officeart/2005/8/layout/vList2"/>
    <dgm:cxn modelId="{7CF29D76-D4D0-4A7B-845F-7000FC90848F}" type="presParOf" srcId="{DC9450E2-E72A-4C7C-9858-E581057BC364}" destId="{37CC902E-634C-423F-B232-5255BC325C5C}" srcOrd="7" destOrd="0" presId="urn:microsoft.com/office/officeart/2005/8/layout/vList2"/>
    <dgm:cxn modelId="{FF893103-8CE4-4677-9484-9F87172DC8CD}" type="presParOf" srcId="{DC9450E2-E72A-4C7C-9858-E581057BC364}" destId="{28A2BB0F-FAD5-4704-9D4E-7B8630FCA02A}" srcOrd="8" destOrd="0" presId="urn:microsoft.com/office/officeart/2005/8/layout/vList2"/>
    <dgm:cxn modelId="{313A486A-A017-4AAB-9133-69E501D23354}" type="presParOf" srcId="{DC9450E2-E72A-4C7C-9858-E581057BC364}" destId="{5F4B3C10-0025-4ADF-B250-460415E4C420}" srcOrd="9" destOrd="0" presId="urn:microsoft.com/office/officeart/2005/8/layout/vList2"/>
    <dgm:cxn modelId="{AE1A258F-7FD0-452A-8C5C-A7381122757C}" type="presParOf" srcId="{DC9450E2-E72A-4C7C-9858-E581057BC364}" destId="{1E0D4787-E04F-4C14-8769-9751CD4969D1}" srcOrd="10" destOrd="0" presId="urn:microsoft.com/office/officeart/2005/8/layout/vList2"/>
    <dgm:cxn modelId="{7064A759-E16E-4882-B418-968D6422C2A9}" type="presParOf" srcId="{DC9450E2-E72A-4C7C-9858-E581057BC364}" destId="{8D26F263-E209-4876-AB01-44F72815218B}" srcOrd="11" destOrd="0" presId="urn:microsoft.com/office/officeart/2005/8/layout/vList2"/>
    <dgm:cxn modelId="{E0C2AEE3-BD6C-4141-A630-2827DD7C933D}" type="presParOf" srcId="{DC9450E2-E72A-4C7C-9858-E581057BC364}" destId="{721FD8D4-98B0-4E6F-B5F7-7A66129AD4C7}" srcOrd="12" destOrd="0" presId="urn:microsoft.com/office/officeart/2005/8/layout/vList2"/>
    <dgm:cxn modelId="{46313CEE-4E1B-4235-A822-C2BDC638B563}" type="presParOf" srcId="{DC9450E2-E72A-4C7C-9858-E581057BC364}" destId="{0DBD0D9C-7BBE-405C-ADF4-7151F83558D3}" srcOrd="13" destOrd="0" presId="urn:microsoft.com/office/officeart/2005/8/layout/vList2"/>
    <dgm:cxn modelId="{469F0970-2B07-4B1F-952F-5355D3DFBC6B}" type="presParOf" srcId="{DC9450E2-E72A-4C7C-9858-E581057BC364}" destId="{6F2FD810-C07A-4369-B0C0-1C1950D23515}" srcOrd="1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1641BD-2C92-4FE3-B619-9041AC606F4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D617FE83-06F9-4473-A19D-3638BC342F2C}">
      <dgm:prSet/>
      <dgm:spPr/>
      <dgm:t>
        <a:bodyPr/>
        <a:lstStyle/>
        <a:p>
          <a:r>
            <a:rPr lang="en-US"/>
            <a:t>S.18- Care and skill in a Supply of services Contract</a:t>
          </a:r>
        </a:p>
      </dgm:t>
    </dgm:pt>
    <dgm:pt modelId="{CF36D0FE-8FDC-477C-A192-D2C95379E91F}" type="parTrans" cxnId="{09594049-D8C2-4227-9FB4-3F3260E88B84}">
      <dgm:prSet/>
      <dgm:spPr/>
      <dgm:t>
        <a:bodyPr/>
        <a:lstStyle/>
        <a:p>
          <a:endParaRPr lang="en-US"/>
        </a:p>
      </dgm:t>
    </dgm:pt>
    <dgm:pt modelId="{618A2C7A-C938-4755-9C78-75ED4D9768A7}" type="sibTrans" cxnId="{09594049-D8C2-4227-9FB4-3F3260E88B84}">
      <dgm:prSet/>
      <dgm:spPr/>
      <dgm:t>
        <a:bodyPr/>
        <a:lstStyle/>
        <a:p>
          <a:endParaRPr lang="en-US"/>
        </a:p>
      </dgm:t>
    </dgm:pt>
    <dgm:pt modelId="{1F0A6A6A-FE82-4A38-886A-1525E7E011B6}">
      <dgm:prSet/>
      <dgm:spPr/>
      <dgm:t>
        <a:bodyPr/>
        <a:lstStyle/>
        <a:p>
          <a:r>
            <a:rPr lang="en-US"/>
            <a:t>s.19 – Express terms do not negate the implied terms of the Act</a:t>
          </a:r>
        </a:p>
      </dgm:t>
    </dgm:pt>
    <dgm:pt modelId="{D6E072DE-C64A-4862-94F3-BB8AAAF9D9D8}" type="parTrans" cxnId="{BA03CF31-50E1-4E70-B585-D017D10C8B8D}">
      <dgm:prSet/>
      <dgm:spPr/>
      <dgm:t>
        <a:bodyPr/>
        <a:lstStyle/>
        <a:p>
          <a:endParaRPr lang="en-US"/>
        </a:p>
      </dgm:t>
    </dgm:pt>
    <dgm:pt modelId="{31178F23-5916-4296-8CCE-6551C079C395}" type="sibTrans" cxnId="{BA03CF31-50E1-4E70-B585-D017D10C8B8D}">
      <dgm:prSet/>
      <dgm:spPr/>
      <dgm:t>
        <a:bodyPr/>
        <a:lstStyle/>
        <a:p>
          <a:endParaRPr lang="en-US"/>
        </a:p>
      </dgm:t>
    </dgm:pt>
    <dgm:pt modelId="{0B5A03E4-6FC4-45F7-894A-ACCA049E13A1}">
      <dgm:prSet/>
      <dgm:spPr/>
      <dgm:t>
        <a:bodyPr/>
        <a:lstStyle/>
        <a:p>
          <a:r>
            <a:rPr lang="en-US"/>
            <a:t>s. 21- infringement of intellectual property by  an innocent 3</a:t>
          </a:r>
          <a:r>
            <a:rPr lang="en-US" baseline="30000"/>
            <a:t>rd</a:t>
          </a:r>
          <a:r>
            <a:rPr lang="en-US"/>
            <a:t> party</a:t>
          </a:r>
        </a:p>
      </dgm:t>
    </dgm:pt>
    <dgm:pt modelId="{45455998-571E-4637-9791-4B66C968094D}" type="parTrans" cxnId="{2BE18A31-35C6-4A1A-9C19-FDA746FE7841}">
      <dgm:prSet/>
      <dgm:spPr/>
      <dgm:t>
        <a:bodyPr/>
        <a:lstStyle/>
        <a:p>
          <a:endParaRPr lang="en-US"/>
        </a:p>
      </dgm:t>
    </dgm:pt>
    <dgm:pt modelId="{070202E8-CB89-4BAA-95C7-39800651B8F1}" type="sibTrans" cxnId="{2BE18A31-35C6-4A1A-9C19-FDA746FE7841}">
      <dgm:prSet/>
      <dgm:spPr/>
      <dgm:t>
        <a:bodyPr/>
        <a:lstStyle/>
        <a:p>
          <a:endParaRPr lang="en-US"/>
        </a:p>
      </dgm:t>
    </dgm:pt>
    <dgm:pt modelId="{B980A920-49F8-431F-9A8F-9F1FF5CB1740}" type="pres">
      <dgm:prSet presAssocID="{381641BD-2C92-4FE3-B619-9041AC606F46}" presName="linear" presStyleCnt="0">
        <dgm:presLayoutVars>
          <dgm:animLvl val="lvl"/>
          <dgm:resizeHandles val="exact"/>
        </dgm:presLayoutVars>
      </dgm:prSet>
      <dgm:spPr/>
    </dgm:pt>
    <dgm:pt modelId="{DE3F9D7B-DF85-4D90-928C-6C51F83AA284}" type="pres">
      <dgm:prSet presAssocID="{D617FE83-06F9-4473-A19D-3638BC342F2C}" presName="parentText" presStyleLbl="node1" presStyleIdx="0" presStyleCnt="3">
        <dgm:presLayoutVars>
          <dgm:chMax val="0"/>
          <dgm:bulletEnabled val="1"/>
        </dgm:presLayoutVars>
      </dgm:prSet>
      <dgm:spPr/>
    </dgm:pt>
    <dgm:pt modelId="{B773406F-646C-486A-B429-25D241F766D1}" type="pres">
      <dgm:prSet presAssocID="{618A2C7A-C938-4755-9C78-75ED4D9768A7}" presName="spacer" presStyleCnt="0"/>
      <dgm:spPr/>
    </dgm:pt>
    <dgm:pt modelId="{95F81C1E-DD5B-4D2D-B740-2EAA8FEAC3AF}" type="pres">
      <dgm:prSet presAssocID="{1F0A6A6A-FE82-4A38-886A-1525E7E011B6}" presName="parentText" presStyleLbl="node1" presStyleIdx="1" presStyleCnt="3">
        <dgm:presLayoutVars>
          <dgm:chMax val="0"/>
          <dgm:bulletEnabled val="1"/>
        </dgm:presLayoutVars>
      </dgm:prSet>
      <dgm:spPr/>
    </dgm:pt>
    <dgm:pt modelId="{7A2E3E43-3D19-4270-AABD-A444E26ED954}" type="pres">
      <dgm:prSet presAssocID="{31178F23-5916-4296-8CCE-6551C079C395}" presName="spacer" presStyleCnt="0"/>
      <dgm:spPr/>
    </dgm:pt>
    <dgm:pt modelId="{84AF07C2-27BA-4E64-AF1F-1500529EB457}" type="pres">
      <dgm:prSet presAssocID="{0B5A03E4-6FC4-45F7-894A-ACCA049E13A1}" presName="parentText" presStyleLbl="node1" presStyleIdx="2" presStyleCnt="3">
        <dgm:presLayoutVars>
          <dgm:chMax val="0"/>
          <dgm:bulletEnabled val="1"/>
        </dgm:presLayoutVars>
      </dgm:prSet>
      <dgm:spPr/>
    </dgm:pt>
  </dgm:ptLst>
  <dgm:cxnLst>
    <dgm:cxn modelId="{2BE18A31-35C6-4A1A-9C19-FDA746FE7841}" srcId="{381641BD-2C92-4FE3-B619-9041AC606F46}" destId="{0B5A03E4-6FC4-45F7-894A-ACCA049E13A1}" srcOrd="2" destOrd="0" parTransId="{45455998-571E-4637-9791-4B66C968094D}" sibTransId="{070202E8-CB89-4BAA-95C7-39800651B8F1}"/>
    <dgm:cxn modelId="{BA03CF31-50E1-4E70-B585-D017D10C8B8D}" srcId="{381641BD-2C92-4FE3-B619-9041AC606F46}" destId="{1F0A6A6A-FE82-4A38-886A-1525E7E011B6}" srcOrd="1" destOrd="0" parTransId="{D6E072DE-C64A-4862-94F3-BB8AAAF9D9D8}" sibTransId="{31178F23-5916-4296-8CCE-6551C079C395}"/>
    <dgm:cxn modelId="{AFABCE68-26F4-40C7-9D5A-2FAF7388C1E0}" type="presOf" srcId="{1F0A6A6A-FE82-4A38-886A-1525E7E011B6}" destId="{95F81C1E-DD5B-4D2D-B740-2EAA8FEAC3AF}" srcOrd="0" destOrd="0" presId="urn:microsoft.com/office/officeart/2005/8/layout/vList2"/>
    <dgm:cxn modelId="{09594049-D8C2-4227-9FB4-3F3260E88B84}" srcId="{381641BD-2C92-4FE3-B619-9041AC606F46}" destId="{D617FE83-06F9-4473-A19D-3638BC342F2C}" srcOrd="0" destOrd="0" parTransId="{CF36D0FE-8FDC-477C-A192-D2C95379E91F}" sibTransId="{618A2C7A-C938-4755-9C78-75ED4D9768A7}"/>
    <dgm:cxn modelId="{54045355-17BA-4891-9683-35A0FB464D3F}" type="presOf" srcId="{381641BD-2C92-4FE3-B619-9041AC606F46}" destId="{B980A920-49F8-431F-9A8F-9F1FF5CB1740}" srcOrd="0" destOrd="0" presId="urn:microsoft.com/office/officeart/2005/8/layout/vList2"/>
    <dgm:cxn modelId="{383901A8-AABC-4C67-AC8B-2AA935CB936C}" type="presOf" srcId="{D617FE83-06F9-4473-A19D-3638BC342F2C}" destId="{DE3F9D7B-DF85-4D90-928C-6C51F83AA284}" srcOrd="0" destOrd="0" presId="urn:microsoft.com/office/officeart/2005/8/layout/vList2"/>
    <dgm:cxn modelId="{6078C0CB-953A-4612-8AB2-0E6C8ECFE595}" type="presOf" srcId="{0B5A03E4-6FC4-45F7-894A-ACCA049E13A1}" destId="{84AF07C2-27BA-4E64-AF1F-1500529EB457}" srcOrd="0" destOrd="0" presId="urn:microsoft.com/office/officeart/2005/8/layout/vList2"/>
    <dgm:cxn modelId="{F0166344-F4B1-4FCF-844C-895A0E40EFC9}" type="presParOf" srcId="{B980A920-49F8-431F-9A8F-9F1FF5CB1740}" destId="{DE3F9D7B-DF85-4D90-928C-6C51F83AA284}" srcOrd="0" destOrd="0" presId="urn:microsoft.com/office/officeart/2005/8/layout/vList2"/>
    <dgm:cxn modelId="{C8C69E59-AD93-4251-8172-E3B482AAB39A}" type="presParOf" srcId="{B980A920-49F8-431F-9A8F-9F1FF5CB1740}" destId="{B773406F-646C-486A-B429-25D241F766D1}" srcOrd="1" destOrd="0" presId="urn:microsoft.com/office/officeart/2005/8/layout/vList2"/>
    <dgm:cxn modelId="{5A828DED-032E-423B-B0BA-37E60495C086}" type="presParOf" srcId="{B980A920-49F8-431F-9A8F-9F1FF5CB1740}" destId="{95F81C1E-DD5B-4D2D-B740-2EAA8FEAC3AF}" srcOrd="2" destOrd="0" presId="urn:microsoft.com/office/officeart/2005/8/layout/vList2"/>
    <dgm:cxn modelId="{61D5C8FB-DF5F-437A-9DE2-22F4DE0A91D6}" type="presParOf" srcId="{B980A920-49F8-431F-9A8F-9F1FF5CB1740}" destId="{7A2E3E43-3D19-4270-AABD-A444E26ED954}" srcOrd="3" destOrd="0" presId="urn:microsoft.com/office/officeart/2005/8/layout/vList2"/>
    <dgm:cxn modelId="{DEE43796-D5C6-4013-8D3D-2008B24F11E7}" type="presParOf" srcId="{B980A920-49F8-431F-9A8F-9F1FF5CB1740}" destId="{84AF07C2-27BA-4E64-AF1F-1500529EB457}"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2A7B62-AAA3-4574-BC5D-1A36BCE0F8C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7082477-3AD9-47D6-B300-CE67C60C1E6B}">
      <dgm:prSet/>
      <dgm:spPr/>
      <dgm:t>
        <a:bodyPr/>
        <a:lstStyle/>
        <a:p>
          <a:r>
            <a:rPr lang="en-US" b="1" u="sng"/>
            <a:t>Duty to accept goods and pay for the price.</a:t>
          </a:r>
          <a:endParaRPr lang="en-US"/>
        </a:p>
      </dgm:t>
    </dgm:pt>
    <dgm:pt modelId="{FFB41A2D-8FC9-4243-83D4-C77AEF12A043}" type="parTrans" cxnId="{365D240E-1962-4FAC-9927-8F4E904F81DC}">
      <dgm:prSet/>
      <dgm:spPr/>
      <dgm:t>
        <a:bodyPr/>
        <a:lstStyle/>
        <a:p>
          <a:endParaRPr lang="en-US"/>
        </a:p>
      </dgm:t>
    </dgm:pt>
    <dgm:pt modelId="{A453061C-2F90-4F68-AD6D-F2D8E6C97437}" type="sibTrans" cxnId="{365D240E-1962-4FAC-9927-8F4E904F81DC}">
      <dgm:prSet/>
      <dgm:spPr/>
      <dgm:t>
        <a:bodyPr/>
        <a:lstStyle/>
        <a:p>
          <a:endParaRPr lang="en-US"/>
        </a:p>
      </dgm:t>
    </dgm:pt>
    <dgm:pt modelId="{ECBB5025-DC46-49EA-A40B-B293B3EF2160}">
      <dgm:prSet/>
      <dgm:spPr/>
      <dgm:t>
        <a:bodyPr/>
        <a:lstStyle/>
        <a:p>
          <a:r>
            <a:rPr lang="en-US"/>
            <a:t>The primary duties of the buyer are to take delivery of the goods when tendered and toa pay the price in accordance with the terms of the contract.</a:t>
          </a:r>
        </a:p>
      </dgm:t>
    </dgm:pt>
    <dgm:pt modelId="{C5203532-6988-4435-812C-97AC0D965CAD}" type="parTrans" cxnId="{337DF460-4978-4AEF-9EF3-84E5EF7505CA}">
      <dgm:prSet/>
      <dgm:spPr/>
      <dgm:t>
        <a:bodyPr/>
        <a:lstStyle/>
        <a:p>
          <a:endParaRPr lang="en-US"/>
        </a:p>
      </dgm:t>
    </dgm:pt>
    <dgm:pt modelId="{E66ED387-4EDB-4A53-9E27-7AE4CACEEB5D}" type="sibTrans" cxnId="{337DF460-4978-4AEF-9EF3-84E5EF7505CA}">
      <dgm:prSet/>
      <dgm:spPr/>
      <dgm:t>
        <a:bodyPr/>
        <a:lstStyle/>
        <a:p>
          <a:endParaRPr lang="en-US"/>
        </a:p>
      </dgm:t>
    </dgm:pt>
    <dgm:pt modelId="{B56C22D3-BC6F-418E-9062-F834CD56A3DA}">
      <dgm:prSet/>
      <dgm:spPr/>
      <dgm:t>
        <a:bodyPr/>
        <a:lstStyle/>
        <a:p>
          <a:r>
            <a:rPr lang="en-US"/>
            <a:t>S. 34(1) of the Act provides that It is the duty of the of the buyer to accept and pay for the goods, in accordance with the terms of the contract of sale. </a:t>
          </a:r>
        </a:p>
      </dgm:t>
    </dgm:pt>
    <dgm:pt modelId="{D0FDB013-4B66-4921-9315-2EB1D09AC917}" type="parTrans" cxnId="{558C38D7-B808-49EC-8277-39D454AC6C64}">
      <dgm:prSet/>
      <dgm:spPr/>
      <dgm:t>
        <a:bodyPr/>
        <a:lstStyle/>
        <a:p>
          <a:endParaRPr lang="en-US"/>
        </a:p>
      </dgm:t>
    </dgm:pt>
    <dgm:pt modelId="{F855F25A-44B6-4975-AC1F-F21D0ED7FCC0}" type="sibTrans" cxnId="{558C38D7-B808-49EC-8277-39D454AC6C64}">
      <dgm:prSet/>
      <dgm:spPr/>
      <dgm:t>
        <a:bodyPr/>
        <a:lstStyle/>
        <a:p>
          <a:endParaRPr lang="en-US"/>
        </a:p>
      </dgm:t>
    </dgm:pt>
    <dgm:pt modelId="{E3903D53-F14F-4EDE-9CBF-0350CFE3B1F2}" type="pres">
      <dgm:prSet presAssocID="{6E2A7B62-AAA3-4574-BC5D-1A36BCE0F8C2}" presName="root" presStyleCnt="0">
        <dgm:presLayoutVars>
          <dgm:dir/>
          <dgm:resizeHandles val="exact"/>
        </dgm:presLayoutVars>
      </dgm:prSet>
      <dgm:spPr/>
    </dgm:pt>
    <dgm:pt modelId="{48FD6E7C-268F-4873-8FB8-DB9F655559DA}" type="pres">
      <dgm:prSet presAssocID="{B7082477-3AD9-47D6-B300-CE67C60C1E6B}" presName="compNode" presStyleCnt="0"/>
      <dgm:spPr/>
    </dgm:pt>
    <dgm:pt modelId="{B3721391-098B-49E5-A28C-5252AA69134E}" type="pres">
      <dgm:prSet presAssocID="{B7082477-3AD9-47D6-B300-CE67C60C1E6B}" presName="bgRect" presStyleLbl="bgShp" presStyleIdx="0" presStyleCnt="3"/>
      <dgm:spPr/>
    </dgm:pt>
    <dgm:pt modelId="{208F6C54-8E8D-4A31-8E2F-A9E932CB2D25}" type="pres">
      <dgm:prSet presAssocID="{B7082477-3AD9-47D6-B300-CE67C60C1E6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6932843D-8BFA-4D3C-9727-64E0C796FEB4}" type="pres">
      <dgm:prSet presAssocID="{B7082477-3AD9-47D6-B300-CE67C60C1E6B}" presName="spaceRect" presStyleCnt="0"/>
      <dgm:spPr/>
    </dgm:pt>
    <dgm:pt modelId="{23F4131C-6782-4D7D-8A52-DFD3E5C61314}" type="pres">
      <dgm:prSet presAssocID="{B7082477-3AD9-47D6-B300-CE67C60C1E6B}" presName="parTx" presStyleLbl="revTx" presStyleIdx="0" presStyleCnt="3">
        <dgm:presLayoutVars>
          <dgm:chMax val="0"/>
          <dgm:chPref val="0"/>
        </dgm:presLayoutVars>
      </dgm:prSet>
      <dgm:spPr/>
    </dgm:pt>
    <dgm:pt modelId="{FBEF5C85-1CF3-44C8-81FD-F37D83A9A2F3}" type="pres">
      <dgm:prSet presAssocID="{A453061C-2F90-4F68-AD6D-F2D8E6C97437}" presName="sibTrans" presStyleCnt="0"/>
      <dgm:spPr/>
    </dgm:pt>
    <dgm:pt modelId="{43B0CED2-6781-4D6F-AA4E-59007D67EC50}" type="pres">
      <dgm:prSet presAssocID="{ECBB5025-DC46-49EA-A40B-B293B3EF2160}" presName="compNode" presStyleCnt="0"/>
      <dgm:spPr/>
    </dgm:pt>
    <dgm:pt modelId="{3DF9B24A-C2C4-40A9-95F6-7B2FF9E71FD8}" type="pres">
      <dgm:prSet presAssocID="{ECBB5025-DC46-49EA-A40B-B293B3EF2160}" presName="bgRect" presStyleLbl="bgShp" presStyleIdx="1" presStyleCnt="3"/>
      <dgm:spPr/>
    </dgm:pt>
    <dgm:pt modelId="{C43BF5D3-7C4B-41BD-B4DB-BC356D12BC97}" type="pres">
      <dgm:prSet presAssocID="{ECBB5025-DC46-49EA-A40B-B293B3EF216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809AD36E-379D-467B-B337-435947C9D129}" type="pres">
      <dgm:prSet presAssocID="{ECBB5025-DC46-49EA-A40B-B293B3EF2160}" presName="spaceRect" presStyleCnt="0"/>
      <dgm:spPr/>
    </dgm:pt>
    <dgm:pt modelId="{2C682E7D-E37D-4526-B59E-C12710791F5D}" type="pres">
      <dgm:prSet presAssocID="{ECBB5025-DC46-49EA-A40B-B293B3EF2160}" presName="parTx" presStyleLbl="revTx" presStyleIdx="1" presStyleCnt="3">
        <dgm:presLayoutVars>
          <dgm:chMax val="0"/>
          <dgm:chPref val="0"/>
        </dgm:presLayoutVars>
      </dgm:prSet>
      <dgm:spPr/>
    </dgm:pt>
    <dgm:pt modelId="{04DF23F7-3BC9-40A9-B269-D3866F42E2B3}" type="pres">
      <dgm:prSet presAssocID="{E66ED387-4EDB-4A53-9E27-7AE4CACEEB5D}" presName="sibTrans" presStyleCnt="0"/>
      <dgm:spPr/>
    </dgm:pt>
    <dgm:pt modelId="{8D5BA290-FA95-41D3-BF28-C2B71AAF657A}" type="pres">
      <dgm:prSet presAssocID="{B56C22D3-BC6F-418E-9062-F834CD56A3DA}" presName="compNode" presStyleCnt="0"/>
      <dgm:spPr/>
    </dgm:pt>
    <dgm:pt modelId="{3B4AE4DA-314F-4795-B3F6-065742E0FC0B}" type="pres">
      <dgm:prSet presAssocID="{B56C22D3-BC6F-418E-9062-F834CD56A3DA}" presName="bgRect" presStyleLbl="bgShp" presStyleIdx="2" presStyleCnt="3"/>
      <dgm:spPr/>
    </dgm:pt>
    <dgm:pt modelId="{C604ADE8-2A7A-48EE-BD89-4C9269A7C8AB}" type="pres">
      <dgm:prSet presAssocID="{B56C22D3-BC6F-418E-9062-F834CD56A3D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2BD54E13-5362-4A2D-8F3E-CADDCD5CF90D}" type="pres">
      <dgm:prSet presAssocID="{B56C22D3-BC6F-418E-9062-F834CD56A3DA}" presName="spaceRect" presStyleCnt="0"/>
      <dgm:spPr/>
    </dgm:pt>
    <dgm:pt modelId="{99DE69D1-700F-46A4-BBD9-60407E8864B1}" type="pres">
      <dgm:prSet presAssocID="{B56C22D3-BC6F-418E-9062-F834CD56A3DA}" presName="parTx" presStyleLbl="revTx" presStyleIdx="2" presStyleCnt="3">
        <dgm:presLayoutVars>
          <dgm:chMax val="0"/>
          <dgm:chPref val="0"/>
        </dgm:presLayoutVars>
      </dgm:prSet>
      <dgm:spPr/>
    </dgm:pt>
  </dgm:ptLst>
  <dgm:cxnLst>
    <dgm:cxn modelId="{365D240E-1962-4FAC-9927-8F4E904F81DC}" srcId="{6E2A7B62-AAA3-4574-BC5D-1A36BCE0F8C2}" destId="{B7082477-3AD9-47D6-B300-CE67C60C1E6B}" srcOrd="0" destOrd="0" parTransId="{FFB41A2D-8FC9-4243-83D4-C77AEF12A043}" sibTransId="{A453061C-2F90-4F68-AD6D-F2D8E6C97437}"/>
    <dgm:cxn modelId="{337DF460-4978-4AEF-9EF3-84E5EF7505CA}" srcId="{6E2A7B62-AAA3-4574-BC5D-1A36BCE0F8C2}" destId="{ECBB5025-DC46-49EA-A40B-B293B3EF2160}" srcOrd="1" destOrd="0" parTransId="{C5203532-6988-4435-812C-97AC0D965CAD}" sibTransId="{E66ED387-4EDB-4A53-9E27-7AE4CACEEB5D}"/>
    <dgm:cxn modelId="{CDDBEA68-A38D-42FD-B313-5D875E161058}" type="presOf" srcId="{B56C22D3-BC6F-418E-9062-F834CD56A3DA}" destId="{99DE69D1-700F-46A4-BBD9-60407E8864B1}" srcOrd="0" destOrd="0" presId="urn:microsoft.com/office/officeart/2018/2/layout/IconVerticalSolidList"/>
    <dgm:cxn modelId="{11055A97-CEA3-4AFD-9E70-924C848F221D}" type="presOf" srcId="{6E2A7B62-AAA3-4574-BC5D-1A36BCE0F8C2}" destId="{E3903D53-F14F-4EDE-9CBF-0350CFE3B1F2}" srcOrd="0" destOrd="0" presId="urn:microsoft.com/office/officeart/2018/2/layout/IconVerticalSolidList"/>
    <dgm:cxn modelId="{C3D356C8-9CE3-4FFE-9DB6-7B5DE26DF84F}" type="presOf" srcId="{B7082477-3AD9-47D6-B300-CE67C60C1E6B}" destId="{23F4131C-6782-4D7D-8A52-DFD3E5C61314}" srcOrd="0" destOrd="0" presId="urn:microsoft.com/office/officeart/2018/2/layout/IconVerticalSolidList"/>
    <dgm:cxn modelId="{558C38D7-B808-49EC-8277-39D454AC6C64}" srcId="{6E2A7B62-AAA3-4574-BC5D-1A36BCE0F8C2}" destId="{B56C22D3-BC6F-418E-9062-F834CD56A3DA}" srcOrd="2" destOrd="0" parTransId="{D0FDB013-4B66-4921-9315-2EB1D09AC917}" sibTransId="{F855F25A-44B6-4975-AC1F-F21D0ED7FCC0}"/>
    <dgm:cxn modelId="{6A992AEA-A585-43A3-BE53-1BD063BC7CE1}" type="presOf" srcId="{ECBB5025-DC46-49EA-A40B-B293B3EF2160}" destId="{2C682E7D-E37D-4526-B59E-C12710791F5D}" srcOrd="0" destOrd="0" presId="urn:microsoft.com/office/officeart/2018/2/layout/IconVerticalSolidList"/>
    <dgm:cxn modelId="{11DBCE73-89AC-4480-906A-D0D4B00F1F15}" type="presParOf" srcId="{E3903D53-F14F-4EDE-9CBF-0350CFE3B1F2}" destId="{48FD6E7C-268F-4873-8FB8-DB9F655559DA}" srcOrd="0" destOrd="0" presId="urn:microsoft.com/office/officeart/2018/2/layout/IconVerticalSolidList"/>
    <dgm:cxn modelId="{05871ECE-FC10-493E-BCA8-2B27E283194C}" type="presParOf" srcId="{48FD6E7C-268F-4873-8FB8-DB9F655559DA}" destId="{B3721391-098B-49E5-A28C-5252AA69134E}" srcOrd="0" destOrd="0" presId="urn:microsoft.com/office/officeart/2018/2/layout/IconVerticalSolidList"/>
    <dgm:cxn modelId="{667EDA50-0CDA-4DC5-B504-E84910274AF8}" type="presParOf" srcId="{48FD6E7C-268F-4873-8FB8-DB9F655559DA}" destId="{208F6C54-8E8D-4A31-8E2F-A9E932CB2D25}" srcOrd="1" destOrd="0" presId="urn:microsoft.com/office/officeart/2018/2/layout/IconVerticalSolidList"/>
    <dgm:cxn modelId="{F25F2AA1-6299-433C-A109-872697451DA8}" type="presParOf" srcId="{48FD6E7C-268F-4873-8FB8-DB9F655559DA}" destId="{6932843D-8BFA-4D3C-9727-64E0C796FEB4}" srcOrd="2" destOrd="0" presId="urn:microsoft.com/office/officeart/2018/2/layout/IconVerticalSolidList"/>
    <dgm:cxn modelId="{EDB11063-6485-4F87-97A9-B4AB0CCD88F2}" type="presParOf" srcId="{48FD6E7C-268F-4873-8FB8-DB9F655559DA}" destId="{23F4131C-6782-4D7D-8A52-DFD3E5C61314}" srcOrd="3" destOrd="0" presId="urn:microsoft.com/office/officeart/2018/2/layout/IconVerticalSolidList"/>
    <dgm:cxn modelId="{589ECA9E-0CC2-43A7-8544-FCE28A7EF472}" type="presParOf" srcId="{E3903D53-F14F-4EDE-9CBF-0350CFE3B1F2}" destId="{FBEF5C85-1CF3-44C8-81FD-F37D83A9A2F3}" srcOrd="1" destOrd="0" presId="urn:microsoft.com/office/officeart/2018/2/layout/IconVerticalSolidList"/>
    <dgm:cxn modelId="{FD2E1FE5-A517-43A6-8312-928A06A66A87}" type="presParOf" srcId="{E3903D53-F14F-4EDE-9CBF-0350CFE3B1F2}" destId="{43B0CED2-6781-4D6F-AA4E-59007D67EC50}" srcOrd="2" destOrd="0" presId="urn:microsoft.com/office/officeart/2018/2/layout/IconVerticalSolidList"/>
    <dgm:cxn modelId="{43F0E2D9-4B1B-4B70-A61A-A3C82A5B0662}" type="presParOf" srcId="{43B0CED2-6781-4D6F-AA4E-59007D67EC50}" destId="{3DF9B24A-C2C4-40A9-95F6-7B2FF9E71FD8}" srcOrd="0" destOrd="0" presId="urn:microsoft.com/office/officeart/2018/2/layout/IconVerticalSolidList"/>
    <dgm:cxn modelId="{EEF57109-88C5-4E61-8EE4-D5CCB4E53151}" type="presParOf" srcId="{43B0CED2-6781-4D6F-AA4E-59007D67EC50}" destId="{C43BF5D3-7C4B-41BD-B4DB-BC356D12BC97}" srcOrd="1" destOrd="0" presId="urn:microsoft.com/office/officeart/2018/2/layout/IconVerticalSolidList"/>
    <dgm:cxn modelId="{693AE59F-F77D-47AB-AA0D-33DCC82A4601}" type="presParOf" srcId="{43B0CED2-6781-4D6F-AA4E-59007D67EC50}" destId="{809AD36E-379D-467B-B337-435947C9D129}" srcOrd="2" destOrd="0" presId="urn:microsoft.com/office/officeart/2018/2/layout/IconVerticalSolidList"/>
    <dgm:cxn modelId="{55C237C6-B7DB-4111-A59A-AFB6B42ECEF1}" type="presParOf" srcId="{43B0CED2-6781-4D6F-AA4E-59007D67EC50}" destId="{2C682E7D-E37D-4526-B59E-C12710791F5D}" srcOrd="3" destOrd="0" presId="urn:microsoft.com/office/officeart/2018/2/layout/IconVerticalSolidList"/>
    <dgm:cxn modelId="{CC952B74-3F43-47E4-8B92-9CAAAFE3EBA8}" type="presParOf" srcId="{E3903D53-F14F-4EDE-9CBF-0350CFE3B1F2}" destId="{04DF23F7-3BC9-40A9-B269-D3866F42E2B3}" srcOrd="3" destOrd="0" presId="urn:microsoft.com/office/officeart/2018/2/layout/IconVerticalSolidList"/>
    <dgm:cxn modelId="{5A714B1B-3226-4E4C-83C6-B3F6C6C10E7B}" type="presParOf" srcId="{E3903D53-F14F-4EDE-9CBF-0350CFE3B1F2}" destId="{8D5BA290-FA95-41D3-BF28-C2B71AAF657A}" srcOrd="4" destOrd="0" presId="urn:microsoft.com/office/officeart/2018/2/layout/IconVerticalSolidList"/>
    <dgm:cxn modelId="{4EBB061A-486F-40D7-8AED-164E4888FD19}" type="presParOf" srcId="{8D5BA290-FA95-41D3-BF28-C2B71AAF657A}" destId="{3B4AE4DA-314F-4795-B3F6-065742E0FC0B}" srcOrd="0" destOrd="0" presId="urn:microsoft.com/office/officeart/2018/2/layout/IconVerticalSolidList"/>
    <dgm:cxn modelId="{8B61C6F3-4C63-45E5-BF87-3F812DC4A3F3}" type="presParOf" srcId="{8D5BA290-FA95-41D3-BF28-C2B71AAF657A}" destId="{C604ADE8-2A7A-48EE-BD89-4C9269A7C8AB}" srcOrd="1" destOrd="0" presId="urn:microsoft.com/office/officeart/2018/2/layout/IconVerticalSolidList"/>
    <dgm:cxn modelId="{8BAB7875-80DF-4288-A92F-E1A4D11C5ADA}" type="presParOf" srcId="{8D5BA290-FA95-41D3-BF28-C2B71AAF657A}" destId="{2BD54E13-5362-4A2D-8F3E-CADDCD5CF90D}" srcOrd="2" destOrd="0" presId="urn:microsoft.com/office/officeart/2018/2/layout/IconVerticalSolidList"/>
    <dgm:cxn modelId="{ADFC47FF-2176-4B64-BB7C-B40DA39A8A46}" type="presParOf" srcId="{8D5BA290-FA95-41D3-BF28-C2B71AAF657A}" destId="{99DE69D1-700F-46A4-BBD9-60407E8864B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0B9715-E92B-43F7-8AD6-CC3D544ED66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9EB4399-E886-421B-AA3A-5402E58D4F19}">
      <dgm:prSet/>
      <dgm:spPr/>
      <dgm:t>
        <a:bodyPr/>
        <a:lstStyle/>
        <a:p>
          <a:r>
            <a:rPr lang="en-US" b="1" u="sng"/>
            <a:t>Right to repair or replace.</a:t>
          </a:r>
          <a:endParaRPr lang="en-US"/>
        </a:p>
      </dgm:t>
    </dgm:pt>
    <dgm:pt modelId="{A13AD63E-6937-4021-B607-025EA56D7529}" type="parTrans" cxnId="{F2333F92-C58B-4254-A8C3-55BC1279E33F}">
      <dgm:prSet/>
      <dgm:spPr/>
      <dgm:t>
        <a:bodyPr/>
        <a:lstStyle/>
        <a:p>
          <a:endParaRPr lang="en-US"/>
        </a:p>
      </dgm:t>
    </dgm:pt>
    <dgm:pt modelId="{2768EC6D-2192-4737-8E0F-160B78AC2447}" type="sibTrans" cxnId="{F2333F92-C58B-4254-A8C3-55BC1279E33F}">
      <dgm:prSet/>
      <dgm:spPr/>
      <dgm:t>
        <a:bodyPr/>
        <a:lstStyle/>
        <a:p>
          <a:endParaRPr lang="en-US"/>
        </a:p>
      </dgm:t>
    </dgm:pt>
    <dgm:pt modelId="{0C66F0E2-2E30-4665-BE95-DF95B929F6D8}">
      <dgm:prSet/>
      <dgm:spPr/>
      <dgm:t>
        <a:bodyPr/>
        <a:lstStyle/>
        <a:p>
          <a:r>
            <a:rPr lang="en-US"/>
            <a:t>S.47 provides for the Right to repair or replace goods.</a:t>
          </a:r>
        </a:p>
      </dgm:t>
    </dgm:pt>
    <dgm:pt modelId="{020FFF4F-8AAE-47FB-8CB9-DD3A4937C69E}" type="parTrans" cxnId="{5B4C322E-C9C7-4CD2-871D-8416539642F8}">
      <dgm:prSet/>
      <dgm:spPr/>
      <dgm:t>
        <a:bodyPr/>
        <a:lstStyle/>
        <a:p>
          <a:endParaRPr lang="en-US"/>
        </a:p>
      </dgm:t>
    </dgm:pt>
    <dgm:pt modelId="{2837E11E-F06B-475A-BE1C-B56D21623264}" type="sibTrans" cxnId="{5B4C322E-C9C7-4CD2-871D-8416539642F8}">
      <dgm:prSet/>
      <dgm:spPr/>
      <dgm:t>
        <a:bodyPr/>
        <a:lstStyle/>
        <a:p>
          <a:endParaRPr lang="en-US"/>
        </a:p>
      </dgm:t>
    </dgm:pt>
    <dgm:pt modelId="{9B2DC863-90BE-4ECD-AB55-94CFE42C0321}">
      <dgm:prSet/>
      <dgm:spPr/>
      <dgm:t>
        <a:bodyPr/>
        <a:lstStyle/>
        <a:p>
          <a:r>
            <a:rPr lang="en-US"/>
            <a:t>(1) Where the goods do not conform to the contract, the buyer may require the seller to replace or repair the goods.</a:t>
          </a:r>
        </a:p>
      </dgm:t>
    </dgm:pt>
    <dgm:pt modelId="{48EC7EEE-4A71-4738-8758-31DE03C3BF7C}" type="parTrans" cxnId="{92A0DA2E-DC18-4C14-88A9-72A62464DD0D}">
      <dgm:prSet/>
      <dgm:spPr/>
      <dgm:t>
        <a:bodyPr/>
        <a:lstStyle/>
        <a:p>
          <a:endParaRPr lang="en-US"/>
        </a:p>
      </dgm:t>
    </dgm:pt>
    <dgm:pt modelId="{593E1DB8-3D54-4A47-9C43-79FAAF534D27}" type="sibTrans" cxnId="{92A0DA2E-DC18-4C14-88A9-72A62464DD0D}">
      <dgm:prSet/>
      <dgm:spPr/>
      <dgm:t>
        <a:bodyPr/>
        <a:lstStyle/>
        <a:p>
          <a:endParaRPr lang="en-US"/>
        </a:p>
      </dgm:t>
    </dgm:pt>
    <dgm:pt modelId="{8D0FACCF-3D7F-49F9-885A-D8C2228C7299}" type="pres">
      <dgm:prSet presAssocID="{690B9715-E92B-43F7-8AD6-CC3D544ED66D}" presName="root" presStyleCnt="0">
        <dgm:presLayoutVars>
          <dgm:dir/>
          <dgm:resizeHandles val="exact"/>
        </dgm:presLayoutVars>
      </dgm:prSet>
      <dgm:spPr/>
    </dgm:pt>
    <dgm:pt modelId="{10F853F5-DEDF-4F7F-92C3-F64E1282F379}" type="pres">
      <dgm:prSet presAssocID="{39EB4399-E886-421B-AA3A-5402E58D4F19}" presName="compNode" presStyleCnt="0"/>
      <dgm:spPr/>
    </dgm:pt>
    <dgm:pt modelId="{2022126C-B065-47C3-9B4D-76D2DAEECFD8}" type="pres">
      <dgm:prSet presAssocID="{39EB4399-E886-421B-AA3A-5402E58D4F19}" presName="bgRect" presStyleLbl="bgShp" presStyleIdx="0" presStyleCnt="3"/>
      <dgm:spPr/>
    </dgm:pt>
    <dgm:pt modelId="{6648F414-5C7E-4C7E-B29D-39B51A51E429}" type="pres">
      <dgm:prSet presAssocID="{39EB4399-E886-421B-AA3A-5402E58D4F1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rewdriver"/>
        </a:ext>
      </dgm:extLst>
    </dgm:pt>
    <dgm:pt modelId="{4DF5E15E-4A69-4F11-A21B-24D846C11001}" type="pres">
      <dgm:prSet presAssocID="{39EB4399-E886-421B-AA3A-5402E58D4F19}" presName="spaceRect" presStyleCnt="0"/>
      <dgm:spPr/>
    </dgm:pt>
    <dgm:pt modelId="{BBE87A2B-474F-4C5F-82F3-179C1EB7E75D}" type="pres">
      <dgm:prSet presAssocID="{39EB4399-E886-421B-AA3A-5402E58D4F19}" presName="parTx" presStyleLbl="revTx" presStyleIdx="0" presStyleCnt="3">
        <dgm:presLayoutVars>
          <dgm:chMax val="0"/>
          <dgm:chPref val="0"/>
        </dgm:presLayoutVars>
      </dgm:prSet>
      <dgm:spPr/>
    </dgm:pt>
    <dgm:pt modelId="{2A4C1B93-31EA-481B-BD43-12E766EAA8DC}" type="pres">
      <dgm:prSet presAssocID="{2768EC6D-2192-4737-8E0F-160B78AC2447}" presName="sibTrans" presStyleCnt="0"/>
      <dgm:spPr/>
    </dgm:pt>
    <dgm:pt modelId="{5A4DF490-3E7D-4169-9785-F1D620EA6706}" type="pres">
      <dgm:prSet presAssocID="{0C66F0E2-2E30-4665-BE95-DF95B929F6D8}" presName="compNode" presStyleCnt="0"/>
      <dgm:spPr/>
    </dgm:pt>
    <dgm:pt modelId="{5BF5A277-E8DB-4B96-BE14-D8637CC6D0E6}" type="pres">
      <dgm:prSet presAssocID="{0C66F0E2-2E30-4665-BE95-DF95B929F6D8}" presName="bgRect" presStyleLbl="bgShp" presStyleIdx="1" presStyleCnt="3"/>
      <dgm:spPr/>
    </dgm:pt>
    <dgm:pt modelId="{13381689-423C-44C7-BA7B-55D0B41E9C29}" type="pres">
      <dgm:prSet presAssocID="{0C66F0E2-2E30-4665-BE95-DF95B929F6D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ols"/>
        </a:ext>
      </dgm:extLst>
    </dgm:pt>
    <dgm:pt modelId="{AB624E43-1EBE-4F9F-851B-FF736E394CB4}" type="pres">
      <dgm:prSet presAssocID="{0C66F0E2-2E30-4665-BE95-DF95B929F6D8}" presName="spaceRect" presStyleCnt="0"/>
      <dgm:spPr/>
    </dgm:pt>
    <dgm:pt modelId="{3BC73ACF-A985-4B9A-857E-23E38069F708}" type="pres">
      <dgm:prSet presAssocID="{0C66F0E2-2E30-4665-BE95-DF95B929F6D8}" presName="parTx" presStyleLbl="revTx" presStyleIdx="1" presStyleCnt="3">
        <dgm:presLayoutVars>
          <dgm:chMax val="0"/>
          <dgm:chPref val="0"/>
        </dgm:presLayoutVars>
      </dgm:prSet>
      <dgm:spPr/>
    </dgm:pt>
    <dgm:pt modelId="{4F20CD51-5A58-49FC-ABE4-D57FCE2ED29E}" type="pres">
      <dgm:prSet presAssocID="{2837E11E-F06B-475A-BE1C-B56D21623264}" presName="sibTrans" presStyleCnt="0"/>
      <dgm:spPr/>
    </dgm:pt>
    <dgm:pt modelId="{A818229E-BEFA-4A48-97C3-33D3E6FC9C28}" type="pres">
      <dgm:prSet presAssocID="{9B2DC863-90BE-4ECD-AB55-94CFE42C0321}" presName="compNode" presStyleCnt="0"/>
      <dgm:spPr/>
    </dgm:pt>
    <dgm:pt modelId="{EE121C34-9120-4F32-8DA4-F5EA1AA2623B}" type="pres">
      <dgm:prSet presAssocID="{9B2DC863-90BE-4ECD-AB55-94CFE42C0321}" presName="bgRect" presStyleLbl="bgShp" presStyleIdx="2" presStyleCnt="3"/>
      <dgm:spPr/>
    </dgm:pt>
    <dgm:pt modelId="{88869ABE-3BE0-40F5-9B57-7257F5371630}" type="pres">
      <dgm:prSet presAssocID="{9B2DC863-90BE-4ECD-AB55-94CFE42C032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E5F5009F-DE20-4A27-B48A-1414365A37B8}" type="pres">
      <dgm:prSet presAssocID="{9B2DC863-90BE-4ECD-AB55-94CFE42C0321}" presName="spaceRect" presStyleCnt="0"/>
      <dgm:spPr/>
    </dgm:pt>
    <dgm:pt modelId="{B1A8DFB0-8843-4AAD-92F2-F4AF18FBBF71}" type="pres">
      <dgm:prSet presAssocID="{9B2DC863-90BE-4ECD-AB55-94CFE42C0321}" presName="parTx" presStyleLbl="revTx" presStyleIdx="2" presStyleCnt="3">
        <dgm:presLayoutVars>
          <dgm:chMax val="0"/>
          <dgm:chPref val="0"/>
        </dgm:presLayoutVars>
      </dgm:prSet>
      <dgm:spPr/>
    </dgm:pt>
  </dgm:ptLst>
  <dgm:cxnLst>
    <dgm:cxn modelId="{9A2DD607-6025-4C32-8D46-CC88FC15C216}" type="presOf" srcId="{690B9715-E92B-43F7-8AD6-CC3D544ED66D}" destId="{8D0FACCF-3D7F-49F9-885A-D8C2228C7299}" srcOrd="0" destOrd="0" presId="urn:microsoft.com/office/officeart/2018/2/layout/IconVerticalSolidList"/>
    <dgm:cxn modelId="{5B4C322E-C9C7-4CD2-871D-8416539642F8}" srcId="{690B9715-E92B-43F7-8AD6-CC3D544ED66D}" destId="{0C66F0E2-2E30-4665-BE95-DF95B929F6D8}" srcOrd="1" destOrd="0" parTransId="{020FFF4F-8AAE-47FB-8CB9-DD3A4937C69E}" sibTransId="{2837E11E-F06B-475A-BE1C-B56D21623264}"/>
    <dgm:cxn modelId="{92A0DA2E-DC18-4C14-88A9-72A62464DD0D}" srcId="{690B9715-E92B-43F7-8AD6-CC3D544ED66D}" destId="{9B2DC863-90BE-4ECD-AB55-94CFE42C0321}" srcOrd="2" destOrd="0" parTransId="{48EC7EEE-4A71-4738-8758-31DE03C3BF7C}" sibTransId="{593E1DB8-3D54-4A47-9C43-79FAAF534D27}"/>
    <dgm:cxn modelId="{7E13FD33-0B33-4155-A2A6-6246E8E529B0}" type="presOf" srcId="{39EB4399-E886-421B-AA3A-5402E58D4F19}" destId="{BBE87A2B-474F-4C5F-82F3-179C1EB7E75D}" srcOrd="0" destOrd="0" presId="urn:microsoft.com/office/officeart/2018/2/layout/IconVerticalSolidList"/>
    <dgm:cxn modelId="{2273934D-8095-44C0-A196-CF74501A9E9A}" type="presOf" srcId="{0C66F0E2-2E30-4665-BE95-DF95B929F6D8}" destId="{3BC73ACF-A985-4B9A-857E-23E38069F708}" srcOrd="0" destOrd="0" presId="urn:microsoft.com/office/officeart/2018/2/layout/IconVerticalSolidList"/>
    <dgm:cxn modelId="{F2333F92-C58B-4254-A8C3-55BC1279E33F}" srcId="{690B9715-E92B-43F7-8AD6-CC3D544ED66D}" destId="{39EB4399-E886-421B-AA3A-5402E58D4F19}" srcOrd="0" destOrd="0" parTransId="{A13AD63E-6937-4021-B607-025EA56D7529}" sibTransId="{2768EC6D-2192-4737-8E0F-160B78AC2447}"/>
    <dgm:cxn modelId="{6B190EF3-1673-475A-9BCB-E201AA53A2EB}" type="presOf" srcId="{9B2DC863-90BE-4ECD-AB55-94CFE42C0321}" destId="{B1A8DFB0-8843-4AAD-92F2-F4AF18FBBF71}" srcOrd="0" destOrd="0" presId="urn:microsoft.com/office/officeart/2018/2/layout/IconVerticalSolidList"/>
    <dgm:cxn modelId="{18C18328-4988-4413-9264-2208F2DC1A86}" type="presParOf" srcId="{8D0FACCF-3D7F-49F9-885A-D8C2228C7299}" destId="{10F853F5-DEDF-4F7F-92C3-F64E1282F379}" srcOrd="0" destOrd="0" presId="urn:microsoft.com/office/officeart/2018/2/layout/IconVerticalSolidList"/>
    <dgm:cxn modelId="{EBB64E71-D424-4886-9CFA-D78976BA5A98}" type="presParOf" srcId="{10F853F5-DEDF-4F7F-92C3-F64E1282F379}" destId="{2022126C-B065-47C3-9B4D-76D2DAEECFD8}" srcOrd="0" destOrd="0" presId="urn:microsoft.com/office/officeart/2018/2/layout/IconVerticalSolidList"/>
    <dgm:cxn modelId="{1A633AB7-5FFF-430D-9388-D9DD4F1D0C05}" type="presParOf" srcId="{10F853F5-DEDF-4F7F-92C3-F64E1282F379}" destId="{6648F414-5C7E-4C7E-B29D-39B51A51E429}" srcOrd="1" destOrd="0" presId="urn:microsoft.com/office/officeart/2018/2/layout/IconVerticalSolidList"/>
    <dgm:cxn modelId="{9AFFD386-DB4C-4535-B587-30BA10686011}" type="presParOf" srcId="{10F853F5-DEDF-4F7F-92C3-F64E1282F379}" destId="{4DF5E15E-4A69-4F11-A21B-24D846C11001}" srcOrd="2" destOrd="0" presId="urn:microsoft.com/office/officeart/2018/2/layout/IconVerticalSolidList"/>
    <dgm:cxn modelId="{11343FAA-F087-4607-A094-CB4E3BA6988D}" type="presParOf" srcId="{10F853F5-DEDF-4F7F-92C3-F64E1282F379}" destId="{BBE87A2B-474F-4C5F-82F3-179C1EB7E75D}" srcOrd="3" destOrd="0" presId="urn:microsoft.com/office/officeart/2018/2/layout/IconVerticalSolidList"/>
    <dgm:cxn modelId="{FB0BF9F0-211C-4DE3-ACD9-F6280BFD2135}" type="presParOf" srcId="{8D0FACCF-3D7F-49F9-885A-D8C2228C7299}" destId="{2A4C1B93-31EA-481B-BD43-12E766EAA8DC}" srcOrd="1" destOrd="0" presId="urn:microsoft.com/office/officeart/2018/2/layout/IconVerticalSolidList"/>
    <dgm:cxn modelId="{0E23AE18-04E9-481B-9F38-40250EBA5AFD}" type="presParOf" srcId="{8D0FACCF-3D7F-49F9-885A-D8C2228C7299}" destId="{5A4DF490-3E7D-4169-9785-F1D620EA6706}" srcOrd="2" destOrd="0" presId="urn:microsoft.com/office/officeart/2018/2/layout/IconVerticalSolidList"/>
    <dgm:cxn modelId="{66378701-A932-4B4D-A353-DB92784CBAC0}" type="presParOf" srcId="{5A4DF490-3E7D-4169-9785-F1D620EA6706}" destId="{5BF5A277-E8DB-4B96-BE14-D8637CC6D0E6}" srcOrd="0" destOrd="0" presId="urn:microsoft.com/office/officeart/2018/2/layout/IconVerticalSolidList"/>
    <dgm:cxn modelId="{1F645F66-71C1-44AA-9F98-F214CA6A3087}" type="presParOf" srcId="{5A4DF490-3E7D-4169-9785-F1D620EA6706}" destId="{13381689-423C-44C7-BA7B-55D0B41E9C29}" srcOrd="1" destOrd="0" presId="urn:microsoft.com/office/officeart/2018/2/layout/IconVerticalSolidList"/>
    <dgm:cxn modelId="{B174BC24-435A-4404-8484-2C5B229391C6}" type="presParOf" srcId="{5A4DF490-3E7D-4169-9785-F1D620EA6706}" destId="{AB624E43-1EBE-4F9F-851B-FF736E394CB4}" srcOrd="2" destOrd="0" presId="urn:microsoft.com/office/officeart/2018/2/layout/IconVerticalSolidList"/>
    <dgm:cxn modelId="{B5205C6E-6E8E-4EE5-9961-2244EEAA6A2F}" type="presParOf" srcId="{5A4DF490-3E7D-4169-9785-F1D620EA6706}" destId="{3BC73ACF-A985-4B9A-857E-23E38069F708}" srcOrd="3" destOrd="0" presId="urn:microsoft.com/office/officeart/2018/2/layout/IconVerticalSolidList"/>
    <dgm:cxn modelId="{8B59B04F-3B10-4C95-8E6D-A9CF897E2DD1}" type="presParOf" srcId="{8D0FACCF-3D7F-49F9-885A-D8C2228C7299}" destId="{4F20CD51-5A58-49FC-ABE4-D57FCE2ED29E}" srcOrd="3" destOrd="0" presId="urn:microsoft.com/office/officeart/2018/2/layout/IconVerticalSolidList"/>
    <dgm:cxn modelId="{9D1AB9FB-349F-4104-A125-2360F632E152}" type="presParOf" srcId="{8D0FACCF-3D7F-49F9-885A-D8C2228C7299}" destId="{A818229E-BEFA-4A48-97C3-33D3E6FC9C28}" srcOrd="4" destOrd="0" presId="urn:microsoft.com/office/officeart/2018/2/layout/IconVerticalSolidList"/>
    <dgm:cxn modelId="{2B37858B-6166-451E-A4ED-84F70A0484A5}" type="presParOf" srcId="{A818229E-BEFA-4A48-97C3-33D3E6FC9C28}" destId="{EE121C34-9120-4F32-8DA4-F5EA1AA2623B}" srcOrd="0" destOrd="0" presId="urn:microsoft.com/office/officeart/2018/2/layout/IconVerticalSolidList"/>
    <dgm:cxn modelId="{F2E82D22-D9D3-4FFB-8A7A-EE71B82EE2F3}" type="presParOf" srcId="{A818229E-BEFA-4A48-97C3-33D3E6FC9C28}" destId="{88869ABE-3BE0-40F5-9B57-7257F5371630}" srcOrd="1" destOrd="0" presId="urn:microsoft.com/office/officeart/2018/2/layout/IconVerticalSolidList"/>
    <dgm:cxn modelId="{92DB7985-B845-4CC2-8D7D-65A61E3D57C8}" type="presParOf" srcId="{A818229E-BEFA-4A48-97C3-33D3E6FC9C28}" destId="{E5F5009F-DE20-4A27-B48A-1414365A37B8}" srcOrd="2" destOrd="0" presId="urn:microsoft.com/office/officeart/2018/2/layout/IconVerticalSolidList"/>
    <dgm:cxn modelId="{827ADFE6-33B1-4FA4-880A-C1D3A3496846}" type="presParOf" srcId="{A818229E-BEFA-4A48-97C3-33D3E6FC9C28}" destId="{B1A8DFB0-8843-4AAD-92F2-F4AF18FBBF7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E6167E-6C65-4E61-B371-2390D45BBC42}"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A34F1AE5-A357-4686-9C6C-1762E6020114}">
      <dgm:prSet/>
      <dgm:spPr/>
      <dgm:t>
        <a:bodyPr/>
        <a:lstStyle/>
        <a:p>
          <a:r>
            <a:rPr lang="en-US" b="1"/>
            <a:t>SELLER</a:t>
          </a:r>
          <a:endParaRPr lang="en-US"/>
        </a:p>
      </dgm:t>
    </dgm:pt>
    <dgm:pt modelId="{D7781755-E5B7-4F09-8733-4EBAA3696F78}" type="parTrans" cxnId="{0D99283D-DDBF-4C98-9A8B-F3E66D2BB68E}">
      <dgm:prSet/>
      <dgm:spPr/>
      <dgm:t>
        <a:bodyPr/>
        <a:lstStyle/>
        <a:p>
          <a:endParaRPr lang="en-US"/>
        </a:p>
      </dgm:t>
    </dgm:pt>
    <dgm:pt modelId="{CB8F2265-793B-4217-8754-7C072A48BD86}" type="sibTrans" cxnId="{0D99283D-DDBF-4C98-9A8B-F3E66D2BB68E}">
      <dgm:prSet/>
      <dgm:spPr/>
      <dgm:t>
        <a:bodyPr/>
        <a:lstStyle/>
        <a:p>
          <a:endParaRPr lang="en-US"/>
        </a:p>
      </dgm:t>
    </dgm:pt>
    <dgm:pt modelId="{4B66F96A-779F-409A-B892-28155427D94B}">
      <dgm:prSet/>
      <dgm:spPr/>
      <dgm:t>
        <a:bodyPr/>
        <a:lstStyle/>
        <a:p>
          <a:r>
            <a:rPr lang="en-US"/>
            <a:t>Action for Price - Section 48.</a:t>
          </a:r>
        </a:p>
      </dgm:t>
    </dgm:pt>
    <dgm:pt modelId="{5634CC75-9C9B-4F97-BA31-4F067E85C0B0}" type="parTrans" cxnId="{17EE7818-9EDB-4431-B8B3-8C75D3D0FF01}">
      <dgm:prSet/>
      <dgm:spPr/>
      <dgm:t>
        <a:bodyPr/>
        <a:lstStyle/>
        <a:p>
          <a:endParaRPr lang="en-US"/>
        </a:p>
      </dgm:t>
    </dgm:pt>
    <dgm:pt modelId="{C53FF04B-FD07-4D95-8ECC-D8BCED260E2D}" type="sibTrans" cxnId="{17EE7818-9EDB-4431-B8B3-8C75D3D0FF01}">
      <dgm:prSet/>
      <dgm:spPr/>
      <dgm:t>
        <a:bodyPr/>
        <a:lstStyle/>
        <a:p>
          <a:endParaRPr lang="en-US"/>
        </a:p>
      </dgm:t>
    </dgm:pt>
    <dgm:pt modelId="{C1C842DD-21D5-4882-8886-88BF77F10DC3}">
      <dgm:prSet/>
      <dgm:spPr/>
      <dgm:t>
        <a:bodyPr/>
        <a:lstStyle/>
        <a:p>
          <a:r>
            <a:rPr lang="en-US"/>
            <a:t>Action for Non- acceptance – Section 49.</a:t>
          </a:r>
        </a:p>
      </dgm:t>
    </dgm:pt>
    <dgm:pt modelId="{C21C01CD-9AB4-4CC7-A146-9607B7A6CD38}" type="parTrans" cxnId="{3693C7AE-58B8-4556-BA8D-FE31EF28B263}">
      <dgm:prSet/>
      <dgm:spPr/>
      <dgm:t>
        <a:bodyPr/>
        <a:lstStyle/>
        <a:p>
          <a:endParaRPr lang="en-US"/>
        </a:p>
      </dgm:t>
    </dgm:pt>
    <dgm:pt modelId="{1F143DCC-E1A0-4601-9779-52C7B205E4A3}" type="sibTrans" cxnId="{3693C7AE-58B8-4556-BA8D-FE31EF28B263}">
      <dgm:prSet/>
      <dgm:spPr/>
      <dgm:t>
        <a:bodyPr/>
        <a:lstStyle/>
        <a:p>
          <a:endParaRPr lang="en-US"/>
        </a:p>
      </dgm:t>
    </dgm:pt>
    <dgm:pt modelId="{3D147C27-A233-4976-B2B4-7C9A2E9663FC}">
      <dgm:prSet/>
      <dgm:spPr/>
      <dgm:t>
        <a:bodyPr/>
        <a:lstStyle/>
        <a:p>
          <a:r>
            <a:rPr lang="en-US" b="1"/>
            <a:t>BUYER</a:t>
          </a:r>
          <a:endParaRPr lang="en-US"/>
        </a:p>
      </dgm:t>
    </dgm:pt>
    <dgm:pt modelId="{CB3A9D51-CFD3-424D-ACEE-08EBDF434D20}" type="parTrans" cxnId="{F995E4DA-1EC6-4204-A9E1-D68CF6C3222D}">
      <dgm:prSet/>
      <dgm:spPr/>
      <dgm:t>
        <a:bodyPr/>
        <a:lstStyle/>
        <a:p>
          <a:endParaRPr lang="en-US"/>
        </a:p>
      </dgm:t>
    </dgm:pt>
    <dgm:pt modelId="{2E0BD123-E277-4D14-BAD1-2F17007DC53E}" type="sibTrans" cxnId="{F995E4DA-1EC6-4204-A9E1-D68CF6C3222D}">
      <dgm:prSet/>
      <dgm:spPr/>
      <dgm:t>
        <a:bodyPr/>
        <a:lstStyle/>
        <a:p>
          <a:endParaRPr lang="en-US"/>
        </a:p>
      </dgm:t>
    </dgm:pt>
    <dgm:pt modelId="{377EED1F-5F99-4BC8-A444-6085543BA07A}">
      <dgm:prSet/>
      <dgm:spPr/>
      <dgm:t>
        <a:bodyPr/>
        <a:lstStyle/>
        <a:p>
          <a:r>
            <a:rPr lang="en-US"/>
            <a:t>Action for non-delivery – s.62</a:t>
          </a:r>
        </a:p>
      </dgm:t>
    </dgm:pt>
    <dgm:pt modelId="{727193E0-B53A-4131-A4A0-848C4A0E0266}" type="parTrans" cxnId="{A7E07DC1-C15E-4CB2-9358-6A60D5063BB1}">
      <dgm:prSet/>
      <dgm:spPr/>
      <dgm:t>
        <a:bodyPr/>
        <a:lstStyle/>
        <a:p>
          <a:endParaRPr lang="en-US"/>
        </a:p>
      </dgm:t>
    </dgm:pt>
    <dgm:pt modelId="{9BB1AF18-6831-4C35-931A-5ED1EE8952A9}" type="sibTrans" cxnId="{A7E07DC1-C15E-4CB2-9358-6A60D5063BB1}">
      <dgm:prSet/>
      <dgm:spPr/>
      <dgm:t>
        <a:bodyPr/>
        <a:lstStyle/>
        <a:p>
          <a:endParaRPr lang="en-US"/>
        </a:p>
      </dgm:t>
    </dgm:pt>
    <dgm:pt modelId="{A76BA9FA-2D99-4965-B7CC-BABBDD2EFA57}">
      <dgm:prSet/>
      <dgm:spPr/>
      <dgm:t>
        <a:bodyPr/>
        <a:lstStyle/>
        <a:p>
          <a:r>
            <a:rPr lang="en-US"/>
            <a:t>Right to specific performance  - s.63</a:t>
          </a:r>
        </a:p>
      </dgm:t>
    </dgm:pt>
    <dgm:pt modelId="{E3DBB8BA-0220-4D0C-AEA4-9B9231F12A08}" type="parTrans" cxnId="{C951B9C6-326D-4BEC-BB3E-E28D3074E774}">
      <dgm:prSet/>
      <dgm:spPr/>
      <dgm:t>
        <a:bodyPr/>
        <a:lstStyle/>
        <a:p>
          <a:endParaRPr lang="en-US"/>
        </a:p>
      </dgm:t>
    </dgm:pt>
    <dgm:pt modelId="{66021488-06E8-40DB-882C-D5E367360592}" type="sibTrans" cxnId="{C951B9C6-326D-4BEC-BB3E-E28D3074E774}">
      <dgm:prSet/>
      <dgm:spPr/>
      <dgm:t>
        <a:bodyPr/>
        <a:lstStyle/>
        <a:p>
          <a:endParaRPr lang="en-US"/>
        </a:p>
      </dgm:t>
    </dgm:pt>
    <dgm:pt modelId="{497997E5-3479-4A32-8C1C-FFEEDA67FD58}">
      <dgm:prSet/>
      <dgm:spPr/>
      <dgm:t>
        <a:bodyPr/>
        <a:lstStyle/>
        <a:p>
          <a:r>
            <a:rPr lang="en-US"/>
            <a:t>Interest and special damages  -s.66</a:t>
          </a:r>
        </a:p>
      </dgm:t>
    </dgm:pt>
    <dgm:pt modelId="{2242A4EF-1B3F-40D3-B12D-99B1FECC0DB2}" type="parTrans" cxnId="{B5F4AAA2-9375-48FA-B7D4-891DAC09072C}">
      <dgm:prSet/>
      <dgm:spPr/>
      <dgm:t>
        <a:bodyPr/>
        <a:lstStyle/>
        <a:p>
          <a:endParaRPr lang="en-US"/>
        </a:p>
      </dgm:t>
    </dgm:pt>
    <dgm:pt modelId="{DB50B5D1-A392-4606-8E5C-D5677A77E195}" type="sibTrans" cxnId="{B5F4AAA2-9375-48FA-B7D4-891DAC09072C}">
      <dgm:prSet/>
      <dgm:spPr/>
      <dgm:t>
        <a:bodyPr/>
        <a:lstStyle/>
        <a:p>
          <a:endParaRPr lang="en-US"/>
        </a:p>
      </dgm:t>
    </dgm:pt>
    <dgm:pt modelId="{287CD247-0E61-4BDC-BD66-3126E2A77FFC}">
      <dgm:prSet/>
      <dgm:spPr/>
      <dgm:t>
        <a:bodyPr/>
        <a:lstStyle/>
        <a:p>
          <a:r>
            <a:rPr lang="en-US"/>
            <a:t>Recission or setting aside of the contract.</a:t>
          </a:r>
        </a:p>
      </dgm:t>
    </dgm:pt>
    <dgm:pt modelId="{EA18B2D0-A071-474E-8B0C-C81F45B3CCE0}" type="parTrans" cxnId="{9AF22AEE-4AEF-4EBD-9DF1-8F7035F5EF00}">
      <dgm:prSet/>
      <dgm:spPr/>
      <dgm:t>
        <a:bodyPr/>
        <a:lstStyle/>
        <a:p>
          <a:endParaRPr lang="en-US"/>
        </a:p>
      </dgm:t>
    </dgm:pt>
    <dgm:pt modelId="{49537EA4-1CFF-4593-A133-C7D4AF6501D6}" type="sibTrans" cxnId="{9AF22AEE-4AEF-4EBD-9DF1-8F7035F5EF00}">
      <dgm:prSet/>
      <dgm:spPr/>
      <dgm:t>
        <a:bodyPr/>
        <a:lstStyle/>
        <a:p>
          <a:endParaRPr lang="en-US"/>
        </a:p>
      </dgm:t>
    </dgm:pt>
    <dgm:pt modelId="{993565FD-4F2A-429E-B76F-16FF37D1305F}" type="pres">
      <dgm:prSet presAssocID="{46E6167E-6C65-4E61-B371-2390D45BBC42}" presName="linear" presStyleCnt="0">
        <dgm:presLayoutVars>
          <dgm:animLvl val="lvl"/>
          <dgm:resizeHandles val="exact"/>
        </dgm:presLayoutVars>
      </dgm:prSet>
      <dgm:spPr/>
    </dgm:pt>
    <dgm:pt modelId="{31C7872D-4AAF-48D7-8475-0339B369E8E0}" type="pres">
      <dgm:prSet presAssocID="{A34F1AE5-A357-4686-9C6C-1762E6020114}" presName="parentText" presStyleLbl="node1" presStyleIdx="0" presStyleCnt="2">
        <dgm:presLayoutVars>
          <dgm:chMax val="0"/>
          <dgm:bulletEnabled val="1"/>
        </dgm:presLayoutVars>
      </dgm:prSet>
      <dgm:spPr/>
    </dgm:pt>
    <dgm:pt modelId="{E45552FB-BF0B-4A31-8C5B-80BB769E5C62}" type="pres">
      <dgm:prSet presAssocID="{A34F1AE5-A357-4686-9C6C-1762E6020114}" presName="childText" presStyleLbl="revTx" presStyleIdx="0" presStyleCnt="2">
        <dgm:presLayoutVars>
          <dgm:bulletEnabled val="1"/>
        </dgm:presLayoutVars>
      </dgm:prSet>
      <dgm:spPr/>
    </dgm:pt>
    <dgm:pt modelId="{E3199C4A-B5B5-4B19-B399-AA486A8ABF10}" type="pres">
      <dgm:prSet presAssocID="{3D147C27-A233-4976-B2B4-7C9A2E9663FC}" presName="parentText" presStyleLbl="node1" presStyleIdx="1" presStyleCnt="2">
        <dgm:presLayoutVars>
          <dgm:chMax val="0"/>
          <dgm:bulletEnabled val="1"/>
        </dgm:presLayoutVars>
      </dgm:prSet>
      <dgm:spPr/>
    </dgm:pt>
    <dgm:pt modelId="{26B3F9E0-FCA7-4D79-B0FA-EED5B6FCF480}" type="pres">
      <dgm:prSet presAssocID="{3D147C27-A233-4976-B2B4-7C9A2E9663FC}" presName="childText" presStyleLbl="revTx" presStyleIdx="1" presStyleCnt="2">
        <dgm:presLayoutVars>
          <dgm:bulletEnabled val="1"/>
        </dgm:presLayoutVars>
      </dgm:prSet>
      <dgm:spPr/>
    </dgm:pt>
  </dgm:ptLst>
  <dgm:cxnLst>
    <dgm:cxn modelId="{6B318E11-FADE-4F8E-B119-0331941C3C64}" type="presOf" srcId="{497997E5-3479-4A32-8C1C-FFEEDA67FD58}" destId="{26B3F9E0-FCA7-4D79-B0FA-EED5B6FCF480}" srcOrd="0" destOrd="2" presId="urn:microsoft.com/office/officeart/2005/8/layout/vList2"/>
    <dgm:cxn modelId="{17EE7818-9EDB-4431-B8B3-8C75D3D0FF01}" srcId="{A34F1AE5-A357-4686-9C6C-1762E6020114}" destId="{4B66F96A-779F-409A-B892-28155427D94B}" srcOrd="0" destOrd="0" parTransId="{5634CC75-9C9B-4F97-BA31-4F067E85C0B0}" sibTransId="{C53FF04B-FD07-4D95-8ECC-D8BCED260E2D}"/>
    <dgm:cxn modelId="{DCD2462A-AD94-45C9-997B-803A20B040D6}" type="presOf" srcId="{4B66F96A-779F-409A-B892-28155427D94B}" destId="{E45552FB-BF0B-4A31-8C5B-80BB769E5C62}" srcOrd="0" destOrd="0" presId="urn:microsoft.com/office/officeart/2005/8/layout/vList2"/>
    <dgm:cxn modelId="{FDA2AE2D-747B-4F9E-995F-397B622D6E1A}" type="presOf" srcId="{46E6167E-6C65-4E61-B371-2390D45BBC42}" destId="{993565FD-4F2A-429E-B76F-16FF37D1305F}" srcOrd="0" destOrd="0" presId="urn:microsoft.com/office/officeart/2005/8/layout/vList2"/>
    <dgm:cxn modelId="{0D99283D-DDBF-4C98-9A8B-F3E66D2BB68E}" srcId="{46E6167E-6C65-4E61-B371-2390D45BBC42}" destId="{A34F1AE5-A357-4686-9C6C-1762E6020114}" srcOrd="0" destOrd="0" parTransId="{D7781755-E5B7-4F09-8733-4EBAA3696F78}" sibTransId="{CB8F2265-793B-4217-8754-7C072A48BD86}"/>
    <dgm:cxn modelId="{4A16DF52-1789-4AA7-8F5F-586DB85D8DAC}" type="presOf" srcId="{287CD247-0E61-4BDC-BD66-3126E2A77FFC}" destId="{26B3F9E0-FCA7-4D79-B0FA-EED5B6FCF480}" srcOrd="0" destOrd="3" presId="urn:microsoft.com/office/officeart/2005/8/layout/vList2"/>
    <dgm:cxn modelId="{8F518A54-614D-490D-8DD8-14AA4C5E1F41}" type="presOf" srcId="{C1C842DD-21D5-4882-8886-88BF77F10DC3}" destId="{E45552FB-BF0B-4A31-8C5B-80BB769E5C62}" srcOrd="0" destOrd="1" presId="urn:microsoft.com/office/officeart/2005/8/layout/vList2"/>
    <dgm:cxn modelId="{E81F6899-DA52-4A89-99E9-7D476B68FBBD}" type="presOf" srcId="{377EED1F-5F99-4BC8-A444-6085543BA07A}" destId="{26B3F9E0-FCA7-4D79-B0FA-EED5B6FCF480}" srcOrd="0" destOrd="0" presId="urn:microsoft.com/office/officeart/2005/8/layout/vList2"/>
    <dgm:cxn modelId="{CD091D9F-FE5A-4AEF-886F-810ACF17480F}" type="presOf" srcId="{3D147C27-A233-4976-B2B4-7C9A2E9663FC}" destId="{E3199C4A-B5B5-4B19-B399-AA486A8ABF10}" srcOrd="0" destOrd="0" presId="urn:microsoft.com/office/officeart/2005/8/layout/vList2"/>
    <dgm:cxn modelId="{B5F4AAA2-9375-48FA-B7D4-891DAC09072C}" srcId="{3D147C27-A233-4976-B2B4-7C9A2E9663FC}" destId="{497997E5-3479-4A32-8C1C-FFEEDA67FD58}" srcOrd="2" destOrd="0" parTransId="{2242A4EF-1B3F-40D3-B12D-99B1FECC0DB2}" sibTransId="{DB50B5D1-A392-4606-8E5C-D5677A77E195}"/>
    <dgm:cxn modelId="{CAA36CA6-DCD3-48E6-B0F0-B7744999E0A2}" type="presOf" srcId="{A34F1AE5-A357-4686-9C6C-1762E6020114}" destId="{31C7872D-4AAF-48D7-8475-0339B369E8E0}" srcOrd="0" destOrd="0" presId="urn:microsoft.com/office/officeart/2005/8/layout/vList2"/>
    <dgm:cxn modelId="{3693C7AE-58B8-4556-BA8D-FE31EF28B263}" srcId="{A34F1AE5-A357-4686-9C6C-1762E6020114}" destId="{C1C842DD-21D5-4882-8886-88BF77F10DC3}" srcOrd="1" destOrd="0" parTransId="{C21C01CD-9AB4-4CC7-A146-9607B7A6CD38}" sibTransId="{1F143DCC-E1A0-4601-9779-52C7B205E4A3}"/>
    <dgm:cxn modelId="{7919E7B3-5842-48F8-AFD6-7119F193C614}" type="presOf" srcId="{A76BA9FA-2D99-4965-B7CC-BABBDD2EFA57}" destId="{26B3F9E0-FCA7-4D79-B0FA-EED5B6FCF480}" srcOrd="0" destOrd="1" presId="urn:microsoft.com/office/officeart/2005/8/layout/vList2"/>
    <dgm:cxn modelId="{A7E07DC1-C15E-4CB2-9358-6A60D5063BB1}" srcId="{3D147C27-A233-4976-B2B4-7C9A2E9663FC}" destId="{377EED1F-5F99-4BC8-A444-6085543BA07A}" srcOrd="0" destOrd="0" parTransId="{727193E0-B53A-4131-A4A0-848C4A0E0266}" sibTransId="{9BB1AF18-6831-4C35-931A-5ED1EE8952A9}"/>
    <dgm:cxn modelId="{C951B9C6-326D-4BEC-BB3E-E28D3074E774}" srcId="{3D147C27-A233-4976-B2B4-7C9A2E9663FC}" destId="{A76BA9FA-2D99-4965-B7CC-BABBDD2EFA57}" srcOrd="1" destOrd="0" parTransId="{E3DBB8BA-0220-4D0C-AEA4-9B9231F12A08}" sibTransId="{66021488-06E8-40DB-882C-D5E367360592}"/>
    <dgm:cxn modelId="{F995E4DA-1EC6-4204-A9E1-D68CF6C3222D}" srcId="{46E6167E-6C65-4E61-B371-2390D45BBC42}" destId="{3D147C27-A233-4976-B2B4-7C9A2E9663FC}" srcOrd="1" destOrd="0" parTransId="{CB3A9D51-CFD3-424D-ACEE-08EBDF434D20}" sibTransId="{2E0BD123-E277-4D14-BAD1-2F17007DC53E}"/>
    <dgm:cxn modelId="{9AF22AEE-4AEF-4EBD-9DF1-8F7035F5EF00}" srcId="{3D147C27-A233-4976-B2B4-7C9A2E9663FC}" destId="{287CD247-0E61-4BDC-BD66-3126E2A77FFC}" srcOrd="3" destOrd="0" parTransId="{EA18B2D0-A071-474E-8B0C-C81F45B3CCE0}" sibTransId="{49537EA4-1CFF-4593-A133-C7D4AF6501D6}"/>
    <dgm:cxn modelId="{E76834DB-B176-458D-BBDF-799BE56AEAEE}" type="presParOf" srcId="{993565FD-4F2A-429E-B76F-16FF37D1305F}" destId="{31C7872D-4AAF-48D7-8475-0339B369E8E0}" srcOrd="0" destOrd="0" presId="urn:microsoft.com/office/officeart/2005/8/layout/vList2"/>
    <dgm:cxn modelId="{F3350067-3607-4B2A-A46A-B9FBEED1F080}" type="presParOf" srcId="{993565FD-4F2A-429E-B76F-16FF37D1305F}" destId="{E45552FB-BF0B-4A31-8C5B-80BB769E5C62}" srcOrd="1" destOrd="0" presId="urn:microsoft.com/office/officeart/2005/8/layout/vList2"/>
    <dgm:cxn modelId="{1369D280-DC74-4062-856F-6364CD607ECC}" type="presParOf" srcId="{993565FD-4F2A-429E-B76F-16FF37D1305F}" destId="{E3199C4A-B5B5-4B19-B399-AA486A8ABF10}" srcOrd="2" destOrd="0" presId="urn:microsoft.com/office/officeart/2005/8/layout/vList2"/>
    <dgm:cxn modelId="{EFDA0F45-18F1-47D8-B995-E5642F10CC29}" type="presParOf" srcId="{993565FD-4F2A-429E-B76F-16FF37D1305F}" destId="{26B3F9E0-FCA7-4D79-B0FA-EED5B6FCF480}"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BCE58A-27F1-4208-B9B9-F217D41341F9}">
      <dsp:nvSpPr>
        <dsp:cNvPr id="0" name=""/>
        <dsp:cNvSpPr/>
      </dsp:nvSpPr>
      <dsp:spPr>
        <a:xfrm>
          <a:off x="0" y="15263"/>
          <a:ext cx="5913437" cy="54054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NO FORMALITIES TO BE OBSERVED IN MAKING A CONTRACT OF SALE OF GOODS</a:t>
          </a:r>
        </a:p>
      </dsp:txBody>
      <dsp:txXfrm>
        <a:off x="26387" y="41650"/>
        <a:ext cx="5860663" cy="487766"/>
      </dsp:txXfrm>
    </dsp:sp>
    <dsp:sp modelId="{44722F1E-862E-42E1-B3C5-A15303E6F972}">
      <dsp:nvSpPr>
        <dsp:cNvPr id="0" name=""/>
        <dsp:cNvSpPr/>
      </dsp:nvSpPr>
      <dsp:spPr>
        <a:xfrm>
          <a:off x="0" y="596123"/>
          <a:ext cx="5913437" cy="540540"/>
        </a:xfrm>
        <a:prstGeom prst="roundRect">
          <a:avLst/>
        </a:prstGeom>
        <a:gradFill rotWithShape="0">
          <a:gsLst>
            <a:gs pos="0">
              <a:schemeClr val="accent2">
                <a:hueOff val="-484711"/>
                <a:satOff val="1598"/>
                <a:lumOff val="1709"/>
                <a:alphaOff val="0"/>
                <a:tint val="98000"/>
                <a:satMod val="110000"/>
                <a:lumMod val="104000"/>
              </a:schemeClr>
            </a:gs>
            <a:gs pos="69000">
              <a:schemeClr val="accent2">
                <a:hueOff val="-484711"/>
                <a:satOff val="1598"/>
                <a:lumOff val="1709"/>
                <a:alphaOff val="0"/>
                <a:shade val="88000"/>
                <a:satMod val="130000"/>
                <a:lumMod val="92000"/>
              </a:schemeClr>
            </a:gs>
            <a:gs pos="100000">
              <a:schemeClr val="accent2">
                <a:hueOff val="-484711"/>
                <a:satOff val="1598"/>
                <a:lumOff val="1709"/>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S.5 (1) SOGSSA – a contract of sale of goods may be made:</a:t>
          </a:r>
        </a:p>
      </dsp:txBody>
      <dsp:txXfrm>
        <a:off x="26387" y="622510"/>
        <a:ext cx="5860663" cy="487766"/>
      </dsp:txXfrm>
    </dsp:sp>
    <dsp:sp modelId="{8C8DEB7D-C0CD-4411-B19C-7DCE08EEA9A2}">
      <dsp:nvSpPr>
        <dsp:cNvPr id="0" name=""/>
        <dsp:cNvSpPr/>
      </dsp:nvSpPr>
      <dsp:spPr>
        <a:xfrm>
          <a:off x="0" y="1176983"/>
          <a:ext cx="5913437" cy="540540"/>
        </a:xfrm>
        <a:prstGeom prst="roundRect">
          <a:avLst/>
        </a:prstGeom>
        <a:gradFill rotWithShape="0">
          <a:gsLst>
            <a:gs pos="0">
              <a:schemeClr val="accent2">
                <a:hueOff val="-969422"/>
                <a:satOff val="3196"/>
                <a:lumOff val="3417"/>
                <a:alphaOff val="0"/>
                <a:tint val="98000"/>
                <a:satMod val="110000"/>
                <a:lumMod val="104000"/>
              </a:schemeClr>
            </a:gs>
            <a:gs pos="69000">
              <a:schemeClr val="accent2">
                <a:hueOff val="-969422"/>
                <a:satOff val="3196"/>
                <a:lumOff val="3417"/>
                <a:alphaOff val="0"/>
                <a:shade val="88000"/>
                <a:satMod val="130000"/>
                <a:lumMod val="92000"/>
              </a:schemeClr>
            </a:gs>
            <a:gs pos="100000">
              <a:schemeClr val="accent2">
                <a:hueOff val="-969422"/>
                <a:satOff val="3196"/>
                <a:lumOff val="341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In writing</a:t>
          </a:r>
        </a:p>
      </dsp:txBody>
      <dsp:txXfrm>
        <a:off x="26387" y="1203370"/>
        <a:ext cx="5860663" cy="487766"/>
      </dsp:txXfrm>
    </dsp:sp>
    <dsp:sp modelId="{42D4C124-58DD-42A4-8E00-EC6DFCB04F67}">
      <dsp:nvSpPr>
        <dsp:cNvPr id="0" name=""/>
        <dsp:cNvSpPr/>
      </dsp:nvSpPr>
      <dsp:spPr>
        <a:xfrm>
          <a:off x="0" y="1757843"/>
          <a:ext cx="5913437" cy="540540"/>
        </a:xfrm>
        <a:prstGeom prst="roundRect">
          <a:avLst/>
        </a:prstGeom>
        <a:gradFill rotWithShape="0">
          <a:gsLst>
            <a:gs pos="0">
              <a:schemeClr val="accent2">
                <a:hueOff val="-1454132"/>
                <a:satOff val="4794"/>
                <a:lumOff val="5126"/>
                <a:alphaOff val="0"/>
                <a:tint val="98000"/>
                <a:satMod val="110000"/>
                <a:lumMod val="104000"/>
              </a:schemeClr>
            </a:gs>
            <a:gs pos="69000">
              <a:schemeClr val="accent2">
                <a:hueOff val="-1454132"/>
                <a:satOff val="4794"/>
                <a:lumOff val="5126"/>
                <a:alphaOff val="0"/>
                <a:shade val="88000"/>
                <a:satMod val="130000"/>
                <a:lumMod val="92000"/>
              </a:schemeClr>
            </a:gs>
            <a:gs pos="100000">
              <a:schemeClr val="accent2">
                <a:hueOff val="-1454132"/>
                <a:satOff val="4794"/>
                <a:lumOff val="5126"/>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By word of mouth</a:t>
          </a:r>
        </a:p>
      </dsp:txBody>
      <dsp:txXfrm>
        <a:off x="26387" y="1784230"/>
        <a:ext cx="5860663" cy="487766"/>
      </dsp:txXfrm>
    </dsp:sp>
    <dsp:sp modelId="{28A2BB0F-FAD5-4704-9D4E-7B8630FCA02A}">
      <dsp:nvSpPr>
        <dsp:cNvPr id="0" name=""/>
        <dsp:cNvSpPr/>
      </dsp:nvSpPr>
      <dsp:spPr>
        <a:xfrm>
          <a:off x="0" y="2338703"/>
          <a:ext cx="5913437" cy="540540"/>
        </a:xfrm>
        <a:prstGeom prst="roundRect">
          <a:avLst/>
        </a:prstGeom>
        <a:gradFill rotWithShape="0">
          <a:gsLst>
            <a:gs pos="0">
              <a:schemeClr val="accent2">
                <a:hueOff val="-1938843"/>
                <a:satOff val="6391"/>
                <a:lumOff val="6835"/>
                <a:alphaOff val="0"/>
                <a:tint val="98000"/>
                <a:satMod val="110000"/>
                <a:lumMod val="104000"/>
              </a:schemeClr>
            </a:gs>
            <a:gs pos="69000">
              <a:schemeClr val="accent2">
                <a:hueOff val="-1938843"/>
                <a:satOff val="6391"/>
                <a:lumOff val="6835"/>
                <a:alphaOff val="0"/>
                <a:shade val="88000"/>
                <a:satMod val="130000"/>
                <a:lumMod val="92000"/>
              </a:schemeClr>
            </a:gs>
            <a:gs pos="100000">
              <a:schemeClr val="accent2">
                <a:hueOff val="-1938843"/>
                <a:satOff val="6391"/>
                <a:lumOff val="6835"/>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Partly in writing and by mouth</a:t>
          </a:r>
        </a:p>
      </dsp:txBody>
      <dsp:txXfrm>
        <a:off x="26387" y="2365090"/>
        <a:ext cx="5860663" cy="487766"/>
      </dsp:txXfrm>
    </dsp:sp>
    <dsp:sp modelId="{1E0D4787-E04F-4C14-8769-9751CD4969D1}">
      <dsp:nvSpPr>
        <dsp:cNvPr id="0" name=""/>
        <dsp:cNvSpPr/>
      </dsp:nvSpPr>
      <dsp:spPr>
        <a:xfrm>
          <a:off x="0" y="2919563"/>
          <a:ext cx="5913437" cy="540540"/>
        </a:xfrm>
        <a:prstGeom prst="roundRect">
          <a:avLst/>
        </a:prstGeom>
        <a:gradFill rotWithShape="0">
          <a:gsLst>
            <a:gs pos="0">
              <a:schemeClr val="accent2">
                <a:hueOff val="-2423554"/>
                <a:satOff val="7989"/>
                <a:lumOff val="8544"/>
                <a:alphaOff val="0"/>
                <a:tint val="98000"/>
                <a:satMod val="110000"/>
                <a:lumMod val="104000"/>
              </a:schemeClr>
            </a:gs>
            <a:gs pos="69000">
              <a:schemeClr val="accent2">
                <a:hueOff val="-2423554"/>
                <a:satOff val="7989"/>
                <a:lumOff val="8544"/>
                <a:alphaOff val="0"/>
                <a:shade val="88000"/>
                <a:satMod val="130000"/>
                <a:lumMod val="92000"/>
              </a:schemeClr>
            </a:gs>
            <a:gs pos="100000">
              <a:schemeClr val="accent2">
                <a:hueOff val="-2423554"/>
                <a:satOff val="7989"/>
                <a:lumOff val="854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In form of a data message</a:t>
          </a:r>
        </a:p>
      </dsp:txBody>
      <dsp:txXfrm>
        <a:off x="26387" y="2945950"/>
        <a:ext cx="5860663" cy="487766"/>
      </dsp:txXfrm>
    </dsp:sp>
    <dsp:sp modelId="{721FD8D4-98B0-4E6F-B5F7-7A66129AD4C7}">
      <dsp:nvSpPr>
        <dsp:cNvPr id="0" name=""/>
        <dsp:cNvSpPr/>
      </dsp:nvSpPr>
      <dsp:spPr>
        <a:xfrm>
          <a:off x="0" y="3500424"/>
          <a:ext cx="5913437" cy="540540"/>
        </a:xfrm>
        <a:prstGeom prst="roundRect">
          <a:avLst/>
        </a:prstGeom>
        <a:gradFill rotWithShape="0">
          <a:gsLst>
            <a:gs pos="0">
              <a:schemeClr val="accent2">
                <a:hueOff val="-2908265"/>
                <a:satOff val="9587"/>
                <a:lumOff val="10252"/>
                <a:alphaOff val="0"/>
                <a:tint val="98000"/>
                <a:satMod val="110000"/>
                <a:lumMod val="104000"/>
              </a:schemeClr>
            </a:gs>
            <a:gs pos="69000">
              <a:schemeClr val="accent2">
                <a:hueOff val="-2908265"/>
                <a:satOff val="9587"/>
                <a:lumOff val="10252"/>
                <a:alphaOff val="0"/>
                <a:shade val="88000"/>
                <a:satMod val="130000"/>
                <a:lumMod val="92000"/>
              </a:schemeClr>
            </a:gs>
            <a:gs pos="100000">
              <a:schemeClr val="accent2">
                <a:hueOff val="-2908265"/>
                <a:satOff val="9587"/>
                <a:lumOff val="10252"/>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Implied from the conduct of the parties</a:t>
          </a:r>
        </a:p>
      </dsp:txBody>
      <dsp:txXfrm>
        <a:off x="26387" y="3526811"/>
        <a:ext cx="5860663" cy="487766"/>
      </dsp:txXfrm>
    </dsp:sp>
    <dsp:sp modelId="{6F2FD810-C07A-4369-B0C0-1C1950D23515}">
      <dsp:nvSpPr>
        <dsp:cNvPr id="0" name=""/>
        <dsp:cNvSpPr/>
      </dsp:nvSpPr>
      <dsp:spPr>
        <a:xfrm>
          <a:off x="0" y="4081284"/>
          <a:ext cx="5913437" cy="54054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NB- Capacity (S.4) and elements of contract</a:t>
          </a:r>
        </a:p>
      </dsp:txBody>
      <dsp:txXfrm>
        <a:off x="26387" y="4107671"/>
        <a:ext cx="5860663" cy="4877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3F9D7B-DF85-4D90-928C-6C51F83AA284}">
      <dsp:nvSpPr>
        <dsp:cNvPr id="0" name=""/>
        <dsp:cNvSpPr/>
      </dsp:nvSpPr>
      <dsp:spPr>
        <a:xfrm>
          <a:off x="0" y="494693"/>
          <a:ext cx="5913437" cy="1158299"/>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S.18- Care and skill in a Supply of services Contract</a:t>
          </a:r>
        </a:p>
      </dsp:txBody>
      <dsp:txXfrm>
        <a:off x="56543" y="551236"/>
        <a:ext cx="5800351" cy="1045213"/>
      </dsp:txXfrm>
    </dsp:sp>
    <dsp:sp modelId="{95F81C1E-DD5B-4D2D-B740-2EAA8FEAC3AF}">
      <dsp:nvSpPr>
        <dsp:cNvPr id="0" name=""/>
        <dsp:cNvSpPr/>
      </dsp:nvSpPr>
      <dsp:spPr>
        <a:xfrm>
          <a:off x="0" y="1739393"/>
          <a:ext cx="5913437" cy="1158299"/>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s.19 – Express terms do not negate the implied terms of the Act</a:t>
          </a:r>
        </a:p>
      </dsp:txBody>
      <dsp:txXfrm>
        <a:off x="56543" y="1795936"/>
        <a:ext cx="5800351" cy="1045213"/>
      </dsp:txXfrm>
    </dsp:sp>
    <dsp:sp modelId="{84AF07C2-27BA-4E64-AF1F-1500529EB457}">
      <dsp:nvSpPr>
        <dsp:cNvPr id="0" name=""/>
        <dsp:cNvSpPr/>
      </dsp:nvSpPr>
      <dsp:spPr>
        <a:xfrm>
          <a:off x="0" y="2984094"/>
          <a:ext cx="5913437" cy="1158299"/>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s. 21- infringement of intellectual property by  an innocent 3</a:t>
          </a:r>
          <a:r>
            <a:rPr lang="en-US" sz="3000" kern="1200" baseline="30000"/>
            <a:t>rd</a:t>
          </a:r>
          <a:r>
            <a:rPr lang="en-US" sz="3000" kern="1200"/>
            <a:t> party</a:t>
          </a:r>
        </a:p>
      </dsp:txBody>
      <dsp:txXfrm>
        <a:off x="56543" y="3040637"/>
        <a:ext cx="5800351" cy="10452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721391-098B-49E5-A28C-5252AA69134E}">
      <dsp:nvSpPr>
        <dsp:cNvPr id="0" name=""/>
        <dsp:cNvSpPr/>
      </dsp:nvSpPr>
      <dsp:spPr>
        <a:xfrm>
          <a:off x="0" y="566"/>
          <a:ext cx="5913437" cy="132455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8F6C54-8E8D-4A31-8E2F-A9E932CB2D25}">
      <dsp:nvSpPr>
        <dsp:cNvPr id="0" name=""/>
        <dsp:cNvSpPr/>
      </dsp:nvSpPr>
      <dsp:spPr>
        <a:xfrm>
          <a:off x="400679" y="298591"/>
          <a:ext cx="728507" cy="7285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3F4131C-6782-4D7D-8A52-DFD3E5C61314}">
      <dsp:nvSpPr>
        <dsp:cNvPr id="0" name=""/>
        <dsp:cNvSpPr/>
      </dsp:nvSpPr>
      <dsp:spPr>
        <a:xfrm>
          <a:off x="1529865" y="566"/>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800100">
            <a:lnSpc>
              <a:spcPct val="90000"/>
            </a:lnSpc>
            <a:spcBef>
              <a:spcPct val="0"/>
            </a:spcBef>
            <a:spcAft>
              <a:spcPct val="35000"/>
            </a:spcAft>
            <a:buNone/>
          </a:pPr>
          <a:r>
            <a:rPr lang="en-US" sz="1800" b="1" u="sng" kern="1200"/>
            <a:t>Duty to accept goods and pay for the price.</a:t>
          </a:r>
          <a:endParaRPr lang="en-US" sz="1800" kern="1200"/>
        </a:p>
      </dsp:txBody>
      <dsp:txXfrm>
        <a:off x="1529865" y="566"/>
        <a:ext cx="4383571" cy="1324558"/>
      </dsp:txXfrm>
    </dsp:sp>
    <dsp:sp modelId="{3DF9B24A-C2C4-40A9-95F6-7B2FF9E71FD8}">
      <dsp:nvSpPr>
        <dsp:cNvPr id="0" name=""/>
        <dsp:cNvSpPr/>
      </dsp:nvSpPr>
      <dsp:spPr>
        <a:xfrm>
          <a:off x="0" y="1656264"/>
          <a:ext cx="5913437" cy="132455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3BF5D3-7C4B-41BD-B4DB-BC356D12BC97}">
      <dsp:nvSpPr>
        <dsp:cNvPr id="0" name=""/>
        <dsp:cNvSpPr/>
      </dsp:nvSpPr>
      <dsp:spPr>
        <a:xfrm>
          <a:off x="400679" y="1954290"/>
          <a:ext cx="728507" cy="7285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C682E7D-E37D-4526-B59E-C12710791F5D}">
      <dsp:nvSpPr>
        <dsp:cNvPr id="0" name=""/>
        <dsp:cNvSpPr/>
      </dsp:nvSpPr>
      <dsp:spPr>
        <a:xfrm>
          <a:off x="1529865" y="1656264"/>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800100">
            <a:lnSpc>
              <a:spcPct val="90000"/>
            </a:lnSpc>
            <a:spcBef>
              <a:spcPct val="0"/>
            </a:spcBef>
            <a:spcAft>
              <a:spcPct val="35000"/>
            </a:spcAft>
            <a:buNone/>
          </a:pPr>
          <a:r>
            <a:rPr lang="en-US" sz="1800" kern="1200"/>
            <a:t>The primary duties of the buyer are to take delivery of the goods when tendered and toa pay the price in accordance with the terms of the contract.</a:t>
          </a:r>
        </a:p>
      </dsp:txBody>
      <dsp:txXfrm>
        <a:off x="1529865" y="1656264"/>
        <a:ext cx="4383571" cy="1324558"/>
      </dsp:txXfrm>
    </dsp:sp>
    <dsp:sp modelId="{3B4AE4DA-314F-4795-B3F6-065742E0FC0B}">
      <dsp:nvSpPr>
        <dsp:cNvPr id="0" name=""/>
        <dsp:cNvSpPr/>
      </dsp:nvSpPr>
      <dsp:spPr>
        <a:xfrm>
          <a:off x="0" y="3311963"/>
          <a:ext cx="5913437" cy="132455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04ADE8-2A7A-48EE-BD89-4C9269A7C8AB}">
      <dsp:nvSpPr>
        <dsp:cNvPr id="0" name=""/>
        <dsp:cNvSpPr/>
      </dsp:nvSpPr>
      <dsp:spPr>
        <a:xfrm>
          <a:off x="400679" y="3609988"/>
          <a:ext cx="728507" cy="72850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9DE69D1-700F-46A4-BBD9-60407E8864B1}">
      <dsp:nvSpPr>
        <dsp:cNvPr id="0" name=""/>
        <dsp:cNvSpPr/>
      </dsp:nvSpPr>
      <dsp:spPr>
        <a:xfrm>
          <a:off x="1529865" y="3311963"/>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800100">
            <a:lnSpc>
              <a:spcPct val="90000"/>
            </a:lnSpc>
            <a:spcBef>
              <a:spcPct val="0"/>
            </a:spcBef>
            <a:spcAft>
              <a:spcPct val="35000"/>
            </a:spcAft>
            <a:buNone/>
          </a:pPr>
          <a:r>
            <a:rPr lang="en-US" sz="1800" kern="1200"/>
            <a:t>S. 34(1) of the Act provides that It is the duty of the of the buyer to accept and pay for the goods, in accordance with the terms of the contract of sale. </a:t>
          </a:r>
        </a:p>
      </dsp:txBody>
      <dsp:txXfrm>
        <a:off x="1529865" y="3311963"/>
        <a:ext cx="4383571" cy="13245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22126C-B065-47C3-9B4D-76D2DAEECFD8}">
      <dsp:nvSpPr>
        <dsp:cNvPr id="0" name=""/>
        <dsp:cNvSpPr/>
      </dsp:nvSpPr>
      <dsp:spPr>
        <a:xfrm>
          <a:off x="0" y="566"/>
          <a:ext cx="5913437" cy="132455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48F414-5C7E-4C7E-B29D-39B51A51E429}">
      <dsp:nvSpPr>
        <dsp:cNvPr id="0" name=""/>
        <dsp:cNvSpPr/>
      </dsp:nvSpPr>
      <dsp:spPr>
        <a:xfrm>
          <a:off x="400679" y="298591"/>
          <a:ext cx="728507" cy="7285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E87A2B-474F-4C5F-82F3-179C1EB7E75D}">
      <dsp:nvSpPr>
        <dsp:cNvPr id="0" name=""/>
        <dsp:cNvSpPr/>
      </dsp:nvSpPr>
      <dsp:spPr>
        <a:xfrm>
          <a:off x="1529865" y="566"/>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844550">
            <a:lnSpc>
              <a:spcPct val="90000"/>
            </a:lnSpc>
            <a:spcBef>
              <a:spcPct val="0"/>
            </a:spcBef>
            <a:spcAft>
              <a:spcPct val="35000"/>
            </a:spcAft>
            <a:buNone/>
          </a:pPr>
          <a:r>
            <a:rPr lang="en-US" sz="1900" b="1" u="sng" kern="1200"/>
            <a:t>Right to repair or replace.</a:t>
          </a:r>
          <a:endParaRPr lang="en-US" sz="1900" kern="1200"/>
        </a:p>
      </dsp:txBody>
      <dsp:txXfrm>
        <a:off x="1529865" y="566"/>
        <a:ext cx="4383571" cy="1324558"/>
      </dsp:txXfrm>
    </dsp:sp>
    <dsp:sp modelId="{5BF5A277-E8DB-4B96-BE14-D8637CC6D0E6}">
      <dsp:nvSpPr>
        <dsp:cNvPr id="0" name=""/>
        <dsp:cNvSpPr/>
      </dsp:nvSpPr>
      <dsp:spPr>
        <a:xfrm>
          <a:off x="0" y="1656264"/>
          <a:ext cx="5913437" cy="132455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381689-423C-44C7-BA7B-55D0B41E9C29}">
      <dsp:nvSpPr>
        <dsp:cNvPr id="0" name=""/>
        <dsp:cNvSpPr/>
      </dsp:nvSpPr>
      <dsp:spPr>
        <a:xfrm>
          <a:off x="400679" y="1954290"/>
          <a:ext cx="728507" cy="7285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BC73ACF-A985-4B9A-857E-23E38069F708}">
      <dsp:nvSpPr>
        <dsp:cNvPr id="0" name=""/>
        <dsp:cNvSpPr/>
      </dsp:nvSpPr>
      <dsp:spPr>
        <a:xfrm>
          <a:off x="1529865" y="1656264"/>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844550">
            <a:lnSpc>
              <a:spcPct val="90000"/>
            </a:lnSpc>
            <a:spcBef>
              <a:spcPct val="0"/>
            </a:spcBef>
            <a:spcAft>
              <a:spcPct val="35000"/>
            </a:spcAft>
            <a:buNone/>
          </a:pPr>
          <a:r>
            <a:rPr lang="en-US" sz="1900" kern="1200"/>
            <a:t>S.47 provides for the Right to repair or replace goods.</a:t>
          </a:r>
        </a:p>
      </dsp:txBody>
      <dsp:txXfrm>
        <a:off x="1529865" y="1656264"/>
        <a:ext cx="4383571" cy="1324558"/>
      </dsp:txXfrm>
    </dsp:sp>
    <dsp:sp modelId="{EE121C34-9120-4F32-8DA4-F5EA1AA2623B}">
      <dsp:nvSpPr>
        <dsp:cNvPr id="0" name=""/>
        <dsp:cNvSpPr/>
      </dsp:nvSpPr>
      <dsp:spPr>
        <a:xfrm>
          <a:off x="0" y="3311963"/>
          <a:ext cx="5913437" cy="132455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869ABE-3BE0-40F5-9B57-7257F5371630}">
      <dsp:nvSpPr>
        <dsp:cNvPr id="0" name=""/>
        <dsp:cNvSpPr/>
      </dsp:nvSpPr>
      <dsp:spPr>
        <a:xfrm>
          <a:off x="400679" y="3609988"/>
          <a:ext cx="728507" cy="72850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A8DFB0-8843-4AAD-92F2-F4AF18FBBF71}">
      <dsp:nvSpPr>
        <dsp:cNvPr id="0" name=""/>
        <dsp:cNvSpPr/>
      </dsp:nvSpPr>
      <dsp:spPr>
        <a:xfrm>
          <a:off x="1529865" y="3311963"/>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844550">
            <a:lnSpc>
              <a:spcPct val="90000"/>
            </a:lnSpc>
            <a:spcBef>
              <a:spcPct val="0"/>
            </a:spcBef>
            <a:spcAft>
              <a:spcPct val="35000"/>
            </a:spcAft>
            <a:buNone/>
          </a:pPr>
          <a:r>
            <a:rPr lang="en-US" sz="1900" kern="1200"/>
            <a:t>(1) Where the goods do not conform to the contract, the buyer may require the seller to replace or repair the goods.</a:t>
          </a:r>
        </a:p>
      </dsp:txBody>
      <dsp:txXfrm>
        <a:off x="1529865" y="3311963"/>
        <a:ext cx="4383571" cy="13245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C7872D-4AAF-48D7-8475-0339B369E8E0}">
      <dsp:nvSpPr>
        <dsp:cNvPr id="0" name=""/>
        <dsp:cNvSpPr/>
      </dsp:nvSpPr>
      <dsp:spPr>
        <a:xfrm>
          <a:off x="0" y="414020"/>
          <a:ext cx="5913437" cy="725399"/>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a:t>SELLER</a:t>
          </a:r>
          <a:endParaRPr lang="en-US" sz="3100" kern="1200"/>
        </a:p>
      </dsp:txBody>
      <dsp:txXfrm>
        <a:off x="35411" y="449431"/>
        <a:ext cx="5842615" cy="654577"/>
      </dsp:txXfrm>
    </dsp:sp>
    <dsp:sp modelId="{E45552FB-BF0B-4A31-8C5B-80BB769E5C62}">
      <dsp:nvSpPr>
        <dsp:cNvPr id="0" name=""/>
        <dsp:cNvSpPr/>
      </dsp:nvSpPr>
      <dsp:spPr>
        <a:xfrm>
          <a:off x="0" y="1139420"/>
          <a:ext cx="5913437"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752"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a:t>Action for Price - Section 48.</a:t>
          </a:r>
        </a:p>
        <a:p>
          <a:pPr marL="228600" lvl="1" indent="-228600" algn="l" defTabSz="1066800">
            <a:lnSpc>
              <a:spcPct val="90000"/>
            </a:lnSpc>
            <a:spcBef>
              <a:spcPct val="0"/>
            </a:spcBef>
            <a:spcAft>
              <a:spcPct val="20000"/>
            </a:spcAft>
            <a:buChar char="•"/>
          </a:pPr>
          <a:r>
            <a:rPr lang="en-US" sz="2400" kern="1200"/>
            <a:t>Action for Non- acceptance – Section 49.</a:t>
          </a:r>
        </a:p>
      </dsp:txBody>
      <dsp:txXfrm>
        <a:off x="0" y="1139420"/>
        <a:ext cx="5913437" cy="786082"/>
      </dsp:txXfrm>
    </dsp:sp>
    <dsp:sp modelId="{E3199C4A-B5B5-4B19-B399-AA486A8ABF10}">
      <dsp:nvSpPr>
        <dsp:cNvPr id="0" name=""/>
        <dsp:cNvSpPr/>
      </dsp:nvSpPr>
      <dsp:spPr>
        <a:xfrm>
          <a:off x="0" y="1925502"/>
          <a:ext cx="5913437" cy="725399"/>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a:t>BUYER</a:t>
          </a:r>
          <a:endParaRPr lang="en-US" sz="3100" kern="1200"/>
        </a:p>
      </dsp:txBody>
      <dsp:txXfrm>
        <a:off x="35411" y="1960913"/>
        <a:ext cx="5842615" cy="654577"/>
      </dsp:txXfrm>
    </dsp:sp>
    <dsp:sp modelId="{26B3F9E0-FCA7-4D79-B0FA-EED5B6FCF480}">
      <dsp:nvSpPr>
        <dsp:cNvPr id="0" name=""/>
        <dsp:cNvSpPr/>
      </dsp:nvSpPr>
      <dsp:spPr>
        <a:xfrm>
          <a:off x="0" y="2650902"/>
          <a:ext cx="5913437" cy="1572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752"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a:t>Action for non-delivery – s.62</a:t>
          </a:r>
        </a:p>
        <a:p>
          <a:pPr marL="228600" lvl="1" indent="-228600" algn="l" defTabSz="1066800">
            <a:lnSpc>
              <a:spcPct val="90000"/>
            </a:lnSpc>
            <a:spcBef>
              <a:spcPct val="0"/>
            </a:spcBef>
            <a:spcAft>
              <a:spcPct val="20000"/>
            </a:spcAft>
            <a:buChar char="•"/>
          </a:pPr>
          <a:r>
            <a:rPr lang="en-US" sz="2400" kern="1200"/>
            <a:t>Right to specific performance  - s.63</a:t>
          </a:r>
        </a:p>
        <a:p>
          <a:pPr marL="228600" lvl="1" indent="-228600" algn="l" defTabSz="1066800">
            <a:lnSpc>
              <a:spcPct val="90000"/>
            </a:lnSpc>
            <a:spcBef>
              <a:spcPct val="0"/>
            </a:spcBef>
            <a:spcAft>
              <a:spcPct val="20000"/>
            </a:spcAft>
            <a:buChar char="•"/>
          </a:pPr>
          <a:r>
            <a:rPr lang="en-US" sz="2400" kern="1200"/>
            <a:t>Interest and special damages  -s.66</a:t>
          </a:r>
        </a:p>
        <a:p>
          <a:pPr marL="228600" lvl="1" indent="-228600" algn="l" defTabSz="1066800">
            <a:lnSpc>
              <a:spcPct val="90000"/>
            </a:lnSpc>
            <a:spcBef>
              <a:spcPct val="0"/>
            </a:spcBef>
            <a:spcAft>
              <a:spcPct val="20000"/>
            </a:spcAft>
            <a:buChar char="•"/>
          </a:pPr>
          <a:r>
            <a:rPr lang="en-US" sz="2400" kern="1200"/>
            <a:t>Recission or setting aside of the contract.</a:t>
          </a:r>
        </a:p>
      </dsp:txBody>
      <dsp:txXfrm>
        <a:off x="0" y="2650902"/>
        <a:ext cx="5913437" cy="15721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88D65E-B5F3-4715-A7F6-862AE5BA3E1B}" type="datetimeFigureOut">
              <a:rPr lang="en-UG" smtClean="0"/>
              <a:t>06/10/2025</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DB7D46-A9CC-444F-B94D-4B652D0409E7}" type="slidenum">
              <a:rPr lang="en-UG" smtClean="0"/>
              <a:t>‹#›</a:t>
            </a:fld>
            <a:endParaRPr lang="en-UG"/>
          </a:p>
        </p:txBody>
      </p:sp>
    </p:spTree>
    <p:extLst>
      <p:ext uri="{BB962C8B-B14F-4D97-AF65-F5344CB8AC3E}">
        <p14:creationId xmlns:p14="http://schemas.microsoft.com/office/powerpoint/2010/main" val="111251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t>Lee v Griffin (1861) 21 </a:t>
            </a:r>
            <a:r>
              <a:rPr lang="en-US" b="1" i="1" dirty="0" err="1"/>
              <a:t>ch</a:t>
            </a:r>
            <a:r>
              <a:rPr lang="en-US" b="1" i="1" dirty="0"/>
              <a:t> - laid down that if a contract would result into the transfer of the property in goods from one party to another then it must be a contract of sale</a:t>
            </a:r>
          </a:p>
          <a:p>
            <a:endParaRPr lang="en-US" dirty="0"/>
          </a:p>
        </p:txBody>
      </p:sp>
      <p:sp>
        <p:nvSpPr>
          <p:cNvPr id="4" name="Slide Number Placeholder 3"/>
          <p:cNvSpPr>
            <a:spLocks noGrp="1"/>
          </p:cNvSpPr>
          <p:nvPr>
            <p:ph type="sldNum" sz="quarter" idx="5"/>
          </p:nvPr>
        </p:nvSpPr>
        <p:spPr/>
        <p:txBody>
          <a:bodyPr/>
          <a:lstStyle/>
          <a:p>
            <a:fld id="{DEDB7D46-A9CC-444F-B94D-4B652D0409E7}" type="slidenum">
              <a:rPr lang="en-UG" smtClean="0"/>
              <a:t>3</a:t>
            </a:fld>
            <a:endParaRPr lang="en-UG"/>
          </a:p>
        </p:txBody>
      </p:sp>
    </p:spTree>
    <p:extLst>
      <p:ext uri="{BB962C8B-B14F-4D97-AF65-F5344CB8AC3E}">
        <p14:creationId xmlns:p14="http://schemas.microsoft.com/office/powerpoint/2010/main" val="753481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latin typeface="+mj-lt"/>
                <a:ea typeface="Times New Roman" panose="02020603050405020304" pitchFamily="18" charset="0"/>
                <a:cs typeface="Times New Roman" panose="02020603050405020304" pitchFamily="18" charset="0"/>
              </a:rPr>
              <a:t>In Hon. Mable </a:t>
            </a:r>
            <a:r>
              <a:rPr lang="en-US" sz="1200" b="1" dirty="0" err="1">
                <a:effectLst/>
                <a:latin typeface="+mj-lt"/>
                <a:ea typeface="Times New Roman" panose="02020603050405020304" pitchFamily="18" charset="0"/>
                <a:cs typeface="Times New Roman" panose="02020603050405020304" pitchFamily="18" charset="0"/>
              </a:rPr>
              <a:t>Bakeine</a:t>
            </a:r>
            <a:r>
              <a:rPr lang="en-US" sz="1200" b="1" spc="-55" dirty="0">
                <a:effectLst/>
                <a:latin typeface="+mj-lt"/>
                <a:ea typeface="Times New Roman" panose="02020603050405020304" pitchFamily="18" charset="0"/>
                <a:cs typeface="Times New Roman" panose="02020603050405020304" pitchFamily="18" charset="0"/>
              </a:rPr>
              <a:t> </a:t>
            </a:r>
            <a:r>
              <a:rPr lang="en-US" sz="1200" b="1" dirty="0">
                <a:effectLst/>
                <a:latin typeface="+mj-lt"/>
                <a:ea typeface="Times New Roman" panose="02020603050405020304" pitchFamily="18" charset="0"/>
                <a:cs typeface="Times New Roman" panose="02020603050405020304" pitchFamily="18" charset="0"/>
              </a:rPr>
              <a:t>Vs.</a:t>
            </a:r>
            <a:r>
              <a:rPr lang="en-US" sz="1200" b="1" spc="-35" dirty="0">
                <a:effectLst/>
                <a:latin typeface="+mj-lt"/>
                <a:ea typeface="Times New Roman" panose="02020603050405020304" pitchFamily="18" charset="0"/>
                <a:cs typeface="Times New Roman" panose="02020603050405020304" pitchFamily="18" charset="0"/>
              </a:rPr>
              <a:t> </a:t>
            </a:r>
            <a:r>
              <a:rPr lang="en-US" sz="1200" b="1" dirty="0">
                <a:effectLst/>
                <a:latin typeface="+mj-lt"/>
                <a:ea typeface="Times New Roman" panose="02020603050405020304" pitchFamily="18" charset="0"/>
                <a:cs typeface="Times New Roman" panose="02020603050405020304" pitchFamily="18" charset="0"/>
              </a:rPr>
              <a:t>Y</a:t>
            </a:r>
            <a:r>
              <a:rPr lang="en-US" sz="1200" b="1" spc="-5" dirty="0">
                <a:effectLst/>
                <a:latin typeface="+mj-lt"/>
                <a:ea typeface="Times New Roman" panose="02020603050405020304" pitchFamily="18" charset="0"/>
                <a:cs typeface="Times New Roman" panose="02020603050405020304" pitchFamily="18" charset="0"/>
              </a:rPr>
              <a:t>U</a:t>
            </a:r>
            <a:r>
              <a:rPr lang="en-US" sz="1200" b="1" dirty="0">
                <a:effectLst/>
                <a:latin typeface="+mj-lt"/>
                <a:ea typeface="Times New Roman" panose="02020603050405020304" pitchFamily="18" charset="0"/>
                <a:cs typeface="Times New Roman" panose="02020603050405020304" pitchFamily="18" charset="0"/>
              </a:rPr>
              <a:t>ASA</a:t>
            </a:r>
            <a:r>
              <a:rPr lang="en-US" sz="1200" b="1" spc="-35" dirty="0">
                <a:effectLst/>
                <a:latin typeface="+mj-lt"/>
                <a:ea typeface="Times New Roman" panose="02020603050405020304" pitchFamily="18" charset="0"/>
                <a:cs typeface="Times New Roman" panose="02020603050405020304" pitchFamily="18" charset="0"/>
              </a:rPr>
              <a:t> </a:t>
            </a:r>
            <a:r>
              <a:rPr lang="en-US" sz="1200" b="1" dirty="0">
                <a:effectLst/>
                <a:latin typeface="+mj-lt"/>
                <a:ea typeface="Times New Roman" panose="02020603050405020304" pitchFamily="18" charset="0"/>
                <a:cs typeface="Times New Roman" panose="02020603050405020304" pitchFamily="18" charset="0"/>
              </a:rPr>
              <a:t>H.C.C.S</a:t>
            </a:r>
            <a:r>
              <a:rPr lang="en-US" sz="1200" b="1" spc="-35" dirty="0">
                <a:effectLst/>
                <a:latin typeface="+mj-lt"/>
                <a:ea typeface="Times New Roman" panose="02020603050405020304" pitchFamily="18" charset="0"/>
                <a:cs typeface="Times New Roman" panose="02020603050405020304" pitchFamily="18" charset="0"/>
              </a:rPr>
              <a:t> </a:t>
            </a:r>
            <a:r>
              <a:rPr lang="en-US" sz="1200" b="1" dirty="0">
                <a:effectLst/>
                <a:latin typeface="+mj-lt"/>
                <a:ea typeface="Times New Roman" panose="02020603050405020304" pitchFamily="18" charset="0"/>
                <a:cs typeface="Times New Roman" panose="02020603050405020304" pitchFamily="18" charset="0"/>
              </a:rPr>
              <a:t>No.</a:t>
            </a:r>
            <a:r>
              <a:rPr lang="en-US" sz="1200" b="1" spc="-40" dirty="0">
                <a:effectLst/>
                <a:latin typeface="+mj-lt"/>
                <a:ea typeface="Times New Roman" panose="02020603050405020304" pitchFamily="18" charset="0"/>
                <a:cs typeface="Times New Roman" panose="02020603050405020304" pitchFamily="18" charset="0"/>
              </a:rPr>
              <a:t> </a:t>
            </a:r>
            <a:r>
              <a:rPr lang="en-US" sz="1200" b="1" dirty="0">
                <a:effectLst/>
                <a:latin typeface="+mj-lt"/>
                <a:ea typeface="Times New Roman" panose="02020603050405020304" pitchFamily="18" charset="0"/>
                <a:cs typeface="Times New Roman" panose="02020603050405020304" pitchFamily="18" charset="0"/>
              </a:rPr>
              <a:t>136</a:t>
            </a:r>
            <a:r>
              <a:rPr lang="en-US" sz="1200" b="1" spc="-35" dirty="0">
                <a:effectLst/>
                <a:latin typeface="+mj-lt"/>
                <a:ea typeface="Times New Roman" panose="02020603050405020304" pitchFamily="18" charset="0"/>
                <a:cs typeface="Times New Roman" panose="02020603050405020304" pitchFamily="18" charset="0"/>
              </a:rPr>
              <a:t> </a:t>
            </a:r>
            <a:r>
              <a:rPr lang="en-US" sz="1200" b="1" dirty="0">
                <a:effectLst/>
                <a:latin typeface="+mj-lt"/>
                <a:ea typeface="Times New Roman" panose="02020603050405020304" pitchFamily="18" charset="0"/>
                <a:cs typeface="Times New Roman" panose="02020603050405020304" pitchFamily="18" charset="0"/>
              </a:rPr>
              <a:t>of</a:t>
            </a:r>
            <a:r>
              <a:rPr lang="en-US" sz="1200" b="1" spc="-30" dirty="0">
                <a:effectLst/>
                <a:latin typeface="+mj-lt"/>
                <a:ea typeface="Times New Roman" panose="02020603050405020304" pitchFamily="18" charset="0"/>
                <a:cs typeface="Times New Roman" panose="02020603050405020304" pitchFamily="18" charset="0"/>
              </a:rPr>
              <a:t> </a:t>
            </a:r>
            <a:r>
              <a:rPr lang="en-US" sz="1200" b="1" dirty="0">
                <a:effectLst/>
                <a:latin typeface="+mj-lt"/>
                <a:ea typeface="Times New Roman" panose="02020603050405020304" pitchFamily="18" charset="0"/>
                <a:cs typeface="Times New Roman" panose="02020603050405020304" pitchFamily="18" charset="0"/>
              </a:rPr>
              <a:t>2014,</a:t>
            </a:r>
            <a:r>
              <a:rPr lang="en-US" sz="1200" b="1" spc="-4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it</a:t>
            </a:r>
            <a:r>
              <a:rPr lang="en-US" sz="1200" spc="-3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w</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s</a:t>
            </a:r>
            <a:r>
              <a:rPr lang="en-US" sz="1200" spc="-3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h</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ld</a:t>
            </a:r>
            <a:r>
              <a:rPr lang="en-US" sz="1200" spc="-4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that</a:t>
            </a:r>
            <a:r>
              <a:rPr lang="en-US" sz="1200" spc="-3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s</a:t>
            </a:r>
            <a:r>
              <a:rPr lang="en-US" sz="1200" spc="-3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S</a:t>
            </a:r>
            <a:r>
              <a:rPr lang="en-US" sz="1200" spc="-5" dirty="0">
                <a:effectLst/>
                <a:latin typeface="+mj-lt"/>
                <a:ea typeface="Times New Roman" panose="02020603050405020304" pitchFamily="18" charset="0"/>
                <a:cs typeface="Times New Roman" panose="02020603050405020304" pitchFamily="18" charset="0"/>
              </a:rPr>
              <a:t>ec</a:t>
            </a:r>
            <a:r>
              <a:rPr lang="en-US" sz="1200"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on</a:t>
            </a:r>
            <a:r>
              <a:rPr lang="en-US" sz="1200" spc="-3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d</a:t>
            </a:r>
            <a:r>
              <a:rPr lang="en-US" sz="1200" spc="-5" dirty="0">
                <a:effectLst/>
                <a:latin typeface="+mj-lt"/>
                <a:ea typeface="Times New Roman" panose="02020603050405020304" pitchFamily="18" charset="0"/>
                <a:cs typeface="Times New Roman" panose="02020603050405020304" pitchFamily="18" charset="0"/>
              </a:rPr>
              <a:t>ea</a:t>
            </a:r>
            <a:r>
              <a:rPr lang="en-US" sz="1200" dirty="0">
                <a:effectLst/>
                <a:latin typeface="+mj-lt"/>
                <a:ea typeface="Times New Roman" panose="02020603050405020304" pitchFamily="18" charset="0"/>
                <a:cs typeface="Times New Roman" panose="02020603050405020304" pitchFamily="18" charset="0"/>
              </a:rPr>
              <a:t>ls with</a:t>
            </a:r>
            <a:r>
              <a:rPr lang="en-US" sz="1200" spc="10"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ir</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ums</a:t>
            </a:r>
            <a:r>
              <a:rPr lang="en-US" sz="1200" spc="5"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n</a:t>
            </a:r>
            <a:r>
              <a:rPr lang="en-US" sz="1200" spc="-5" dirty="0">
                <a:effectLst/>
                <a:latin typeface="+mj-lt"/>
                <a:ea typeface="Times New Roman" panose="02020603050405020304" pitchFamily="18" charset="0"/>
                <a:cs typeface="Times New Roman" panose="02020603050405020304" pitchFamily="18" charset="0"/>
              </a:rPr>
              <a:t>ce</a:t>
            </a:r>
            <a:r>
              <a:rPr lang="en-US" sz="1200" dirty="0">
                <a:effectLst/>
                <a:latin typeface="+mj-lt"/>
                <a:ea typeface="Times New Roman" panose="02020603050405020304" pitchFamily="18" charset="0"/>
                <a:cs typeface="Times New Roman" panose="02020603050405020304" pitchFamily="18" charset="0"/>
              </a:rPr>
              <a:t>s</a:t>
            </a:r>
            <a:r>
              <a:rPr lang="en-US" sz="1200" spc="2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wh</a:t>
            </a:r>
            <a:r>
              <a:rPr lang="en-US" sz="1200" spc="-5" dirty="0">
                <a:effectLst/>
                <a:latin typeface="+mj-lt"/>
                <a:ea typeface="Times New Roman" panose="02020603050405020304" pitchFamily="18" charset="0"/>
                <a:cs typeface="Times New Roman" panose="02020603050405020304" pitchFamily="18" charset="0"/>
              </a:rPr>
              <a:t>e</a:t>
            </a:r>
            <a:r>
              <a:rPr lang="en-US" sz="1200" spc="5" dirty="0">
                <a:effectLst/>
                <a:latin typeface="+mj-lt"/>
                <a:ea typeface="Times New Roman" panose="02020603050405020304" pitchFamily="18" charset="0"/>
                <a:cs typeface="Times New Roman" panose="02020603050405020304" pitchFamily="18" charset="0"/>
              </a:rPr>
              <a:t>r</a:t>
            </a:r>
            <a:r>
              <a:rPr lang="en-US" sz="1200" dirty="0">
                <a:effectLst/>
                <a:latin typeface="+mj-lt"/>
                <a:ea typeface="Times New Roman" panose="02020603050405020304" pitchFamily="18" charset="0"/>
                <a:cs typeface="Times New Roman" panose="02020603050405020304" pitchFamily="18" charset="0"/>
              </a:rPr>
              <a:t>e</a:t>
            </a:r>
            <a:r>
              <a:rPr lang="en-US" sz="1200" spc="15"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g</a:t>
            </a:r>
            <a:r>
              <a:rPr lang="en-US" sz="1200" dirty="0">
                <a:effectLst/>
                <a:latin typeface="+mj-lt"/>
                <a:ea typeface="Times New Roman" panose="02020603050405020304" pitchFamily="18" charset="0"/>
                <a:cs typeface="Times New Roman" panose="02020603050405020304" pitchFamily="18" charset="0"/>
              </a:rPr>
              <a:t>oods</a:t>
            </a:r>
            <a:r>
              <a:rPr lang="en-US" sz="1200" spc="10"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spc="5" dirty="0">
                <a:effectLst/>
                <a:latin typeface="+mj-lt"/>
                <a:ea typeface="Times New Roman" panose="02020603050405020304" pitchFamily="18" charset="0"/>
                <a:cs typeface="Times New Roman" panose="02020603050405020304" pitchFamily="18" charset="0"/>
              </a:rPr>
              <a:t>r</a:t>
            </a:r>
            <a:r>
              <a:rPr lang="en-US" sz="1200" dirty="0">
                <a:effectLst/>
                <a:latin typeface="+mj-lt"/>
                <a:ea typeface="Times New Roman" panose="02020603050405020304" pitchFamily="18" charset="0"/>
                <a:cs typeface="Times New Roman" panose="02020603050405020304" pitchFamily="18" charset="0"/>
              </a:rPr>
              <a:t>e d</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l</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v</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a:t>
            </a:r>
            <a:r>
              <a:rPr lang="en-US" sz="1200" spc="-10"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d</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to</a:t>
            </a:r>
            <a:r>
              <a:rPr lang="en-US" sz="1200" spc="2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b</a:t>
            </a:r>
            <a:r>
              <a:rPr lang="en-US" sz="1200" spc="10" dirty="0">
                <a:effectLst/>
                <a:latin typeface="+mj-lt"/>
                <a:ea typeface="Times New Roman" panose="02020603050405020304" pitchFamily="18" charset="0"/>
                <a:cs typeface="Times New Roman" panose="02020603050405020304" pitchFamily="18" charset="0"/>
              </a:rPr>
              <a:t>u</a:t>
            </a:r>
            <a:r>
              <a:rPr lang="en-US" sz="1200" spc="-25" dirty="0">
                <a:effectLst/>
                <a:latin typeface="+mj-lt"/>
                <a:ea typeface="Times New Roman" panose="02020603050405020304" pitchFamily="18" charset="0"/>
                <a:cs typeface="Times New Roman" panose="02020603050405020304" pitchFamily="18" charset="0"/>
              </a:rPr>
              <a:t>y</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a:t>
            </a:r>
            <a:r>
              <a:rPr lang="en-US" sz="1200" spc="1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whi</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h</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he </a:t>
            </a:r>
            <a:r>
              <a:rPr lang="en-US" sz="1200" spc="10" dirty="0">
                <a:effectLst/>
                <a:latin typeface="+mj-lt"/>
                <a:ea typeface="Times New Roman" panose="02020603050405020304" pitchFamily="18" charset="0"/>
                <a:cs typeface="Times New Roman" panose="02020603050405020304" pitchFamily="18" charset="0"/>
              </a:rPr>
              <a:t>o</a:t>
            </a:r>
            <a:r>
              <a:rPr lang="en-US" sz="1200" dirty="0">
                <a:effectLst/>
                <a:latin typeface="+mj-lt"/>
                <a:ea typeface="Times New Roman" panose="02020603050405020304" pitchFamily="18" charset="0"/>
                <a:cs typeface="Times New Roman" panose="02020603050405020304" pitchFamily="18" charset="0"/>
              </a:rPr>
              <a:t>r</a:t>
            </a:r>
            <a:r>
              <a:rPr lang="en-US" sz="1200" spc="5"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s</a:t>
            </a:r>
            <a:r>
              <a:rPr lang="en-US" sz="1200" dirty="0">
                <a:effectLst/>
                <a:latin typeface="+mj-lt"/>
                <a:ea typeface="Times New Roman" panose="02020603050405020304" pitchFamily="18" charset="0"/>
                <a:cs typeface="Times New Roman" panose="02020603050405020304" pitchFamily="18" charset="0"/>
              </a:rPr>
              <a:t>he h</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s</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not</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p</a:t>
            </a:r>
            <a:r>
              <a:rPr lang="en-US" sz="1200" spc="5" dirty="0">
                <a:effectLst/>
                <a:latin typeface="+mj-lt"/>
                <a:ea typeface="Times New Roman" panose="02020603050405020304" pitchFamily="18" charset="0"/>
                <a:cs typeface="Times New Roman" panose="02020603050405020304" pitchFamily="18" charset="0"/>
              </a:rPr>
              <a:t>r</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vious</a:t>
            </a:r>
            <a:r>
              <a:rPr lang="en-US" sz="1200" spc="15" dirty="0">
                <a:effectLst/>
                <a:latin typeface="+mj-lt"/>
                <a:ea typeface="Times New Roman" panose="02020603050405020304" pitchFamily="18" charset="0"/>
                <a:cs typeface="Times New Roman" panose="02020603050405020304" pitchFamily="18" charset="0"/>
              </a:rPr>
              <a:t>l</a:t>
            </a:r>
            <a:r>
              <a:rPr lang="en-US" sz="1200" dirty="0">
                <a:effectLst/>
                <a:latin typeface="+mj-lt"/>
                <a:ea typeface="Times New Roman" panose="02020603050405020304" pitchFamily="18" charset="0"/>
                <a:cs typeface="Times New Roman" panose="02020603050405020304" pitchFamily="18" charset="0"/>
              </a:rPr>
              <a:t>y </a:t>
            </a:r>
            <a:r>
              <a:rPr lang="en-US" sz="1200" spc="-5" dirty="0">
                <a:effectLst/>
                <a:latin typeface="+mj-lt"/>
                <a:ea typeface="Times New Roman" panose="02020603050405020304" pitchFamily="18" charset="0"/>
                <a:cs typeface="Times New Roman" panose="02020603050405020304" pitchFamily="18" charset="0"/>
              </a:rPr>
              <a:t>e</a:t>
            </a:r>
            <a:r>
              <a:rPr lang="en-US" sz="1200" spc="10" dirty="0">
                <a:effectLst/>
                <a:latin typeface="+mj-lt"/>
                <a:ea typeface="Times New Roman" panose="02020603050405020304" pitchFamily="18" charset="0"/>
                <a:cs typeface="Times New Roman" panose="02020603050405020304" pitchFamily="18" charset="0"/>
              </a:rPr>
              <a:t>x</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m</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n</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d.</a:t>
            </a:r>
            <a:endParaRPr lang="en-UG" sz="1200" dirty="0">
              <a:effectLst/>
              <a:latin typeface="+mj-lt"/>
              <a:ea typeface="Times New Roman" panose="02020603050405020304" pitchFamily="18" charset="0"/>
              <a:cs typeface="Times New Roman" panose="02020603050405020304" pitchFamily="18" charset="0"/>
            </a:endParaRPr>
          </a:p>
          <a:p>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30</a:t>
            </a:fld>
            <a:endParaRPr lang="en-UG"/>
          </a:p>
        </p:txBody>
      </p:sp>
    </p:spTree>
    <p:extLst>
      <p:ext uri="{BB962C8B-B14F-4D97-AF65-F5344CB8AC3E}">
        <p14:creationId xmlns:p14="http://schemas.microsoft.com/office/powerpoint/2010/main" val="4112696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mj-lt"/>
                <a:ea typeface="Times New Roman" panose="02020603050405020304" pitchFamily="18" charset="0"/>
                <a:cs typeface="Times New Roman" panose="02020603050405020304" pitchFamily="18" charset="0"/>
              </a:rPr>
              <a:t>Ho</a:t>
            </a:r>
            <a:r>
              <a:rPr lang="en-US" sz="1200" spc="-5" dirty="0">
                <a:effectLst/>
                <a:latin typeface="+mj-lt"/>
                <a:ea typeface="Times New Roman" panose="02020603050405020304" pitchFamily="18" charset="0"/>
                <a:cs typeface="Times New Roman" panose="02020603050405020304" pitchFamily="18" charset="0"/>
              </a:rPr>
              <a:t>we</a:t>
            </a:r>
            <a:r>
              <a:rPr lang="en-US" sz="1200" dirty="0">
                <a:effectLst/>
                <a:latin typeface="+mj-lt"/>
                <a:ea typeface="Times New Roman" panose="02020603050405020304" pitchFamily="18" charset="0"/>
                <a:cs typeface="Times New Roman" panose="02020603050405020304" pitchFamily="18" charset="0"/>
              </a:rPr>
              <a:t>v</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subse</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on</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(2) provid</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s</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that</a:t>
            </a:r>
            <a:r>
              <a:rPr lang="en-US" sz="1200" spc="5" dirty="0">
                <a:effectLst/>
                <a:latin typeface="+mj-lt"/>
                <a:ea typeface="Times New Roman" panose="02020603050405020304" pitchFamily="18" charset="0"/>
                <a:cs typeface="Times New Roman" panose="02020603050405020304" pitchFamily="18" charset="0"/>
              </a:rPr>
              <a:t> W</a:t>
            </a:r>
            <a:r>
              <a:rPr lang="en-US" sz="1200" dirty="0">
                <a:effectLst/>
                <a:latin typeface="+mj-lt"/>
                <a:ea typeface="Times New Roman" panose="02020603050405020304" pitchFamily="18" charset="0"/>
                <a:cs typeface="Times New Roman" panose="02020603050405020304" pitchFamily="18" charset="0"/>
              </a:rPr>
              <a:t>h</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re und</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a </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ontr</a:t>
            </a:r>
            <a:r>
              <a:rPr lang="en-US" sz="1200" spc="-5" dirty="0">
                <a:effectLst/>
                <a:latin typeface="+mj-lt"/>
                <a:ea typeface="Times New Roman" panose="02020603050405020304" pitchFamily="18" charset="0"/>
                <a:cs typeface="Times New Roman" panose="02020603050405020304" pitchFamily="18" charset="0"/>
              </a:rPr>
              <a:t>ac</a:t>
            </a:r>
            <a:r>
              <a:rPr lang="en-US" sz="1200" dirty="0">
                <a:effectLst/>
                <a:latin typeface="+mj-lt"/>
                <a:ea typeface="Times New Roman" panose="02020603050405020304" pitchFamily="18" charset="0"/>
                <a:cs typeface="Times New Roman" panose="02020603050405020304" pitchFamily="18" charset="0"/>
              </a:rPr>
              <a:t>t</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of</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s</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le,</a:t>
            </a:r>
            <a:r>
              <a:rPr lang="en-US" sz="1200" spc="5" dirty="0">
                <a:effectLst/>
                <a:latin typeface="+mj-lt"/>
                <a:ea typeface="Times New Roman" panose="02020603050405020304" pitchFamily="18" charset="0"/>
                <a:cs typeface="Times New Roman" panose="02020603050405020304" pitchFamily="18" charset="0"/>
              </a:rPr>
              <a:t> </a:t>
            </a:r>
            <a:r>
              <a:rPr lang="en-US" sz="1200" spc="25" dirty="0">
                <a:effectLst/>
                <a:latin typeface="+mj-lt"/>
                <a:ea typeface="Times New Roman" panose="02020603050405020304" pitchFamily="18" charset="0"/>
                <a:cs typeface="Times New Roman" panose="02020603050405020304" pitchFamily="18" charset="0"/>
              </a:rPr>
              <a:t>t</a:t>
            </a:r>
            <a:r>
              <a:rPr lang="en-US" sz="1200" dirty="0">
                <a:effectLst/>
                <a:latin typeface="+mj-lt"/>
                <a:ea typeface="Times New Roman" panose="02020603050405020304" pitchFamily="18" charset="0"/>
                <a:cs typeface="Times New Roman" panose="02020603050405020304" pitchFamily="18" charset="0"/>
              </a:rPr>
              <a:t>he pri</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e is</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p</a:t>
            </a:r>
            <a:r>
              <a:rPr lang="en-US" sz="1200" spc="5" dirty="0">
                <a:effectLst/>
                <a:latin typeface="+mj-lt"/>
                <a:ea typeface="Times New Roman" panose="02020603050405020304" pitchFamily="18" charset="0"/>
                <a:cs typeface="Times New Roman" panose="02020603050405020304" pitchFamily="18" charset="0"/>
              </a:rPr>
              <a:t>a</a:t>
            </a:r>
            <a:r>
              <a:rPr lang="en-US" sz="1200" spc="-25" dirty="0">
                <a:effectLst/>
                <a:latin typeface="+mj-lt"/>
                <a:ea typeface="Times New Roman" panose="02020603050405020304" pitchFamily="18" charset="0"/>
                <a:cs typeface="Times New Roman" panose="02020603050405020304" pitchFamily="18" charset="0"/>
              </a:rPr>
              <a:t>y</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b</a:t>
            </a:r>
            <a:r>
              <a:rPr lang="en-US" sz="1200" spc="15" dirty="0">
                <a:effectLst/>
                <a:latin typeface="+mj-lt"/>
                <a:ea typeface="Times New Roman" panose="02020603050405020304" pitchFamily="18" charset="0"/>
                <a:cs typeface="Times New Roman" panose="02020603050405020304" pitchFamily="18" charset="0"/>
              </a:rPr>
              <a:t>l</a:t>
            </a:r>
            <a:r>
              <a:rPr lang="en-US" sz="1200" dirty="0">
                <a:effectLst/>
                <a:latin typeface="+mj-lt"/>
                <a:ea typeface="Times New Roman" panose="02020603050405020304" pitchFamily="18" charset="0"/>
                <a:cs typeface="Times New Roman" panose="02020603050405020304" pitchFamily="18" charset="0"/>
              </a:rPr>
              <a:t>e on</a:t>
            </a:r>
            <a:r>
              <a:rPr lang="en-US" sz="1200" spc="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n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gr</a:t>
            </a:r>
            <a:r>
              <a:rPr lang="en-US" sz="1200" spc="-10" dirty="0">
                <a:effectLst/>
                <a:latin typeface="+mj-lt"/>
                <a:ea typeface="Times New Roman" panose="02020603050405020304" pitchFamily="18" charset="0"/>
                <a:cs typeface="Times New Roman" panose="02020603050405020304" pitchFamily="18" charset="0"/>
              </a:rPr>
              <a:t>e</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d</a:t>
            </a:r>
            <a:r>
              <a:rPr lang="en-US" sz="1200" spc="-10"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d</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te</a:t>
            </a:r>
            <a:r>
              <a:rPr lang="en-US" sz="1200" spc="-1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ir</a:t>
            </a:r>
            <a:r>
              <a:rPr lang="en-US" sz="1200" spc="5" dirty="0">
                <a:effectLst/>
                <a:latin typeface="+mj-lt"/>
                <a:ea typeface="Times New Roman" panose="02020603050405020304" pitchFamily="18" charset="0"/>
                <a:cs typeface="Times New Roman" panose="02020603050405020304" pitchFamily="18" charset="0"/>
              </a:rPr>
              <a:t>r</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sp</a:t>
            </a:r>
            <a:r>
              <a:rPr lang="en-US" sz="1200" spc="5" dirty="0">
                <a:effectLst/>
                <a:latin typeface="+mj-lt"/>
                <a:ea typeface="Times New Roman" panose="02020603050405020304" pitchFamily="18" charset="0"/>
                <a:cs typeface="Times New Roman" panose="02020603050405020304" pitchFamily="18" charset="0"/>
              </a:rPr>
              <a:t>e</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ve</a:t>
            </a:r>
            <a:r>
              <a:rPr lang="en-US" sz="1200" spc="-1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of</a:t>
            </a:r>
            <a:r>
              <a:rPr lang="en-US" sz="1200" spc="-1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d</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l</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v</a:t>
            </a:r>
            <a:r>
              <a:rPr lang="en-US" sz="1200" spc="-5" dirty="0">
                <a:effectLst/>
                <a:latin typeface="+mj-lt"/>
                <a:ea typeface="Times New Roman" panose="02020603050405020304" pitchFamily="18" charset="0"/>
                <a:cs typeface="Times New Roman" panose="02020603050405020304" pitchFamily="18" charset="0"/>
              </a:rPr>
              <a:t>e</a:t>
            </a:r>
            <a:r>
              <a:rPr lang="en-US" sz="1200" spc="20" dirty="0">
                <a:effectLst/>
                <a:latin typeface="+mj-lt"/>
                <a:ea typeface="Times New Roman" panose="02020603050405020304" pitchFamily="18" charset="0"/>
                <a:cs typeface="Times New Roman" panose="02020603050405020304" pitchFamily="18" charset="0"/>
              </a:rPr>
              <a:t>r</a:t>
            </a:r>
            <a:r>
              <a:rPr lang="en-US" sz="1200" dirty="0">
                <a:effectLst/>
                <a:latin typeface="+mj-lt"/>
                <a:ea typeface="Times New Roman" panose="02020603050405020304" pitchFamily="18" charset="0"/>
                <a:cs typeface="Times New Roman" panose="02020603050405020304" pitchFamily="18" charset="0"/>
              </a:rPr>
              <a:t>y</a:t>
            </a:r>
            <a:r>
              <a:rPr lang="en-US" sz="1200" spc="-3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nd</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a:t>
            </a:r>
            <a:r>
              <a:rPr lang="en-US" sz="1200" spc="15" dirty="0">
                <a:effectLst/>
                <a:latin typeface="+mj-lt"/>
                <a:ea typeface="Times New Roman" panose="02020603050405020304" pitchFamily="18" charset="0"/>
                <a:cs typeface="Times New Roman" panose="02020603050405020304" pitchFamily="18" charset="0"/>
              </a:rPr>
              <a:t>h</a:t>
            </a:r>
            <a:r>
              <a:rPr lang="en-US" sz="1200" dirty="0">
                <a:effectLst/>
                <a:latin typeface="+mj-lt"/>
                <a:ea typeface="Times New Roman" panose="02020603050405020304" pitchFamily="18" charset="0"/>
                <a:cs typeface="Times New Roman" panose="02020603050405020304" pitchFamily="18" charset="0"/>
              </a:rPr>
              <a:t>e</a:t>
            </a:r>
            <a:r>
              <a:rPr lang="en-US" sz="1200" spc="-1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b</a:t>
            </a:r>
            <a:r>
              <a:rPr lang="en-US" sz="1200" spc="25" dirty="0">
                <a:effectLst/>
                <a:latin typeface="+mj-lt"/>
                <a:ea typeface="Times New Roman" panose="02020603050405020304" pitchFamily="18" charset="0"/>
                <a:cs typeface="Times New Roman" panose="02020603050405020304" pitchFamily="18" charset="0"/>
              </a:rPr>
              <a:t>u</a:t>
            </a:r>
            <a:r>
              <a:rPr lang="en-US" sz="1200" spc="-25" dirty="0">
                <a:effectLst/>
                <a:latin typeface="+mj-lt"/>
                <a:ea typeface="Times New Roman" panose="02020603050405020304" pitchFamily="18" charset="0"/>
                <a:cs typeface="Times New Roman" panose="02020603050405020304" pitchFamily="18" charset="0"/>
              </a:rPr>
              <a:t>y</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 </a:t>
            </a:r>
            <a:r>
              <a:rPr lang="en-US" sz="1200" spc="-5" dirty="0">
                <a:effectLst/>
                <a:latin typeface="+mj-lt"/>
                <a:ea typeface="Times New Roman" panose="02020603050405020304" pitchFamily="18" charset="0"/>
                <a:cs typeface="Times New Roman" panose="02020603050405020304" pitchFamily="18" charset="0"/>
              </a:rPr>
              <a:t>w</a:t>
            </a:r>
            <a:r>
              <a:rPr lang="en-US" sz="1200" dirty="0">
                <a:effectLst/>
                <a:latin typeface="+mj-lt"/>
                <a:ea typeface="Times New Roman" panose="02020603050405020304" pitchFamily="18" charset="0"/>
                <a:cs typeface="Times New Roman" panose="02020603050405020304" pitchFamily="18" charset="0"/>
              </a:rPr>
              <a:t>ro</a:t>
            </a:r>
            <a:r>
              <a:rPr lang="en-US" sz="1200" spc="5" dirty="0">
                <a:effectLst/>
                <a:latin typeface="+mj-lt"/>
                <a:ea typeface="Times New Roman" panose="02020603050405020304" pitchFamily="18" charset="0"/>
                <a:cs typeface="Times New Roman" panose="02020603050405020304" pitchFamily="18" charset="0"/>
              </a:rPr>
              <a:t>n</a:t>
            </a:r>
            <a:r>
              <a:rPr lang="en-US" sz="1200" spc="-10" dirty="0">
                <a:effectLst/>
                <a:latin typeface="+mj-lt"/>
                <a:ea typeface="Times New Roman" panose="02020603050405020304" pitchFamily="18" charset="0"/>
                <a:cs typeface="Times New Roman" panose="02020603050405020304" pitchFamily="18" charset="0"/>
              </a:rPr>
              <a:t>g</a:t>
            </a:r>
            <a:r>
              <a:rPr lang="en-US" sz="1200" dirty="0">
                <a:effectLst/>
                <a:latin typeface="+mj-lt"/>
                <a:ea typeface="Times New Roman" panose="02020603050405020304" pitchFamily="18" charset="0"/>
                <a:cs typeface="Times New Roman" panose="02020603050405020304" pitchFamily="18" charset="0"/>
              </a:rPr>
              <a:t>ful</a:t>
            </a:r>
            <a:r>
              <a:rPr lang="en-US" sz="1200" spc="10" dirty="0">
                <a:effectLst/>
                <a:latin typeface="+mj-lt"/>
                <a:ea typeface="Times New Roman" panose="02020603050405020304" pitchFamily="18" charset="0"/>
                <a:cs typeface="Times New Roman" panose="02020603050405020304" pitchFamily="18" charset="0"/>
              </a:rPr>
              <a:t>l</a:t>
            </a:r>
            <a:r>
              <a:rPr lang="en-US" sz="1200" dirty="0">
                <a:effectLst/>
                <a:latin typeface="+mj-lt"/>
                <a:ea typeface="Times New Roman" panose="02020603050405020304" pitchFamily="18" charset="0"/>
                <a:cs typeface="Times New Roman" panose="02020603050405020304" pitchFamily="18" charset="0"/>
              </a:rPr>
              <a:t>y</a:t>
            </a:r>
            <a:r>
              <a:rPr lang="en-US" sz="1200" spc="-35"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n</a:t>
            </a:r>
            <a:r>
              <a:rPr lang="en-US" sz="1200" spc="5" dirty="0">
                <a:effectLst/>
                <a:latin typeface="+mj-lt"/>
                <a:ea typeface="Times New Roman" panose="02020603050405020304" pitchFamily="18" charset="0"/>
                <a:cs typeface="Times New Roman" panose="02020603050405020304" pitchFamily="18" charset="0"/>
              </a:rPr>
              <a:t>e</a:t>
            </a:r>
            <a:r>
              <a:rPr lang="en-US" sz="1200" spc="-10" dirty="0">
                <a:effectLst/>
                <a:latin typeface="+mj-lt"/>
                <a:ea typeface="Times New Roman" panose="02020603050405020304" pitchFamily="18" charset="0"/>
                <a:cs typeface="Times New Roman" panose="02020603050405020304" pitchFamily="18" charset="0"/>
              </a:rPr>
              <a:t>g</a:t>
            </a:r>
            <a:r>
              <a:rPr lang="en-US" sz="1200" dirty="0">
                <a:effectLst/>
                <a:latin typeface="+mj-lt"/>
                <a:ea typeface="Times New Roman" panose="02020603050405020304" pitchFamily="18" charset="0"/>
                <a:cs typeface="Times New Roman" panose="02020603050405020304" pitchFamily="18" charset="0"/>
              </a:rPr>
              <a:t>le</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ts</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or </a:t>
            </a:r>
            <a:r>
              <a:rPr lang="en-US" sz="1200" spc="-5" dirty="0">
                <a:effectLst/>
                <a:latin typeface="+mj-lt"/>
                <a:ea typeface="Times New Roman" panose="02020603050405020304" pitchFamily="18" charset="0"/>
                <a:cs typeface="Times New Roman" panose="02020603050405020304" pitchFamily="18" charset="0"/>
              </a:rPr>
              <a:t>r</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fus</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s</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to</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p</a:t>
            </a:r>
            <a:r>
              <a:rPr lang="en-US" sz="1200" spc="20"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y</a:t>
            </a:r>
            <a:r>
              <a:rPr lang="en-US" sz="1200" spc="-3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that</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pri</a:t>
            </a:r>
            <a:r>
              <a:rPr lang="en-US" sz="1200" spc="5" dirty="0">
                <a:effectLst/>
                <a:latin typeface="+mj-lt"/>
                <a:ea typeface="Times New Roman" panose="02020603050405020304" pitchFamily="18" charset="0"/>
                <a:cs typeface="Times New Roman" panose="02020603050405020304" pitchFamily="18" charset="0"/>
              </a:rPr>
              <a:t>c</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 the</a:t>
            </a:r>
            <a:r>
              <a:rPr lang="en-US" sz="1200" spc="-6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s</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l</a:t>
            </a:r>
            <a:r>
              <a:rPr lang="en-US" sz="1200" spc="5" dirty="0">
                <a:effectLst/>
                <a:latin typeface="+mj-lt"/>
                <a:ea typeface="Times New Roman" panose="02020603050405020304" pitchFamily="18" charset="0"/>
                <a:cs typeface="Times New Roman" panose="02020603050405020304" pitchFamily="18" charset="0"/>
              </a:rPr>
              <a:t>l</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a:t>
            </a:r>
            <a:r>
              <a:rPr lang="en-US" sz="1200" spc="-6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m</a:t>
            </a:r>
            <a:r>
              <a:rPr lang="en-US" sz="1200" spc="20"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y</a:t>
            </a:r>
            <a:r>
              <a:rPr lang="en-US" sz="1200" spc="-7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bri</a:t>
            </a:r>
            <a:r>
              <a:rPr lang="en-US" sz="1200" spc="10" dirty="0">
                <a:effectLst/>
                <a:latin typeface="+mj-lt"/>
                <a:ea typeface="Times New Roman" panose="02020603050405020304" pitchFamily="18" charset="0"/>
                <a:cs typeface="Times New Roman" panose="02020603050405020304" pitchFamily="18" charset="0"/>
              </a:rPr>
              <a:t>n</a:t>
            </a:r>
            <a:r>
              <a:rPr lang="en-US" sz="1200" dirty="0">
                <a:effectLst/>
                <a:latin typeface="+mj-lt"/>
                <a:ea typeface="Times New Roman" panose="02020603050405020304" pitchFamily="18" charset="0"/>
                <a:cs typeface="Times New Roman" panose="02020603050405020304" pitchFamily="18" charset="0"/>
              </a:rPr>
              <a:t>g</a:t>
            </a:r>
            <a:r>
              <a:rPr lang="en-US" sz="1200" spc="-70"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n</a:t>
            </a:r>
            <a:r>
              <a:rPr lang="en-US" sz="1200" spc="-50"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on</a:t>
            </a:r>
            <a:r>
              <a:rPr lang="en-US" sz="1200" spc="-60"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g</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inst</a:t>
            </a:r>
            <a:r>
              <a:rPr lang="en-US" sz="1200" spc="-5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a:t>
            </a:r>
            <a:r>
              <a:rPr lang="en-US" sz="1200" spc="-6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b</a:t>
            </a:r>
            <a:r>
              <a:rPr lang="en-US" sz="1200" spc="25" dirty="0">
                <a:effectLst/>
                <a:latin typeface="+mj-lt"/>
                <a:ea typeface="Times New Roman" panose="02020603050405020304" pitchFamily="18" charset="0"/>
                <a:cs typeface="Times New Roman" panose="02020603050405020304" pitchFamily="18" charset="0"/>
              </a:rPr>
              <a:t>u</a:t>
            </a:r>
            <a:r>
              <a:rPr lang="en-US" sz="1200" spc="-25" dirty="0">
                <a:effectLst/>
                <a:latin typeface="+mj-lt"/>
                <a:ea typeface="Times New Roman" panose="02020603050405020304" pitchFamily="18" charset="0"/>
                <a:cs typeface="Times New Roman" panose="02020603050405020304" pitchFamily="18" charset="0"/>
              </a:rPr>
              <a:t>y</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a:t>
            </a:r>
            <a:r>
              <a:rPr lang="en-US" sz="1200" spc="-5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for</a:t>
            </a:r>
            <a:r>
              <a:rPr lang="en-US" sz="1200" spc="-5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a:t>
            </a:r>
            <a:r>
              <a:rPr lang="en-US" sz="1200" spc="-6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pri</a:t>
            </a:r>
            <a:r>
              <a:rPr lang="en-US" sz="1200" spc="-5" dirty="0">
                <a:effectLst/>
                <a:latin typeface="+mj-lt"/>
                <a:ea typeface="Times New Roman" panose="02020603050405020304" pitchFamily="18" charset="0"/>
                <a:cs typeface="Times New Roman" panose="02020603050405020304" pitchFamily="18" charset="0"/>
              </a:rPr>
              <a:t>ce</a:t>
            </a:r>
            <a:r>
              <a:rPr lang="en-US" sz="1200" dirty="0">
                <a:effectLst/>
                <a:latin typeface="+mj-lt"/>
                <a:ea typeface="Times New Roman" panose="02020603050405020304" pitchFamily="18" charset="0"/>
                <a:cs typeface="Times New Roman" panose="02020603050405020304" pitchFamily="18" charset="0"/>
              </a:rPr>
              <a:t>,</a:t>
            </a:r>
            <a:r>
              <a:rPr lang="en-US" sz="1200" spc="-5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togeth</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a:t>
            </a:r>
            <a:r>
              <a:rPr lang="en-US" sz="1200" spc="-5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with</a:t>
            </a:r>
            <a:r>
              <a:rPr lang="en-US" sz="1200" spc="-60"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spc="10" dirty="0">
                <a:effectLst/>
                <a:latin typeface="+mj-lt"/>
                <a:ea typeface="Times New Roman" panose="02020603050405020304" pitchFamily="18" charset="0"/>
                <a:cs typeface="Times New Roman" panose="02020603050405020304" pitchFamily="18" charset="0"/>
              </a:rPr>
              <a:t>n</a:t>
            </a:r>
            <a:r>
              <a:rPr lang="en-US" sz="1200" dirty="0">
                <a:effectLst/>
                <a:latin typeface="+mj-lt"/>
                <a:ea typeface="Times New Roman" panose="02020603050405020304" pitchFamily="18" charset="0"/>
                <a:cs typeface="Times New Roman" panose="02020603050405020304" pitchFamily="18" charset="0"/>
              </a:rPr>
              <a:t>y</a:t>
            </a:r>
            <a:r>
              <a:rPr lang="en-US" sz="1200" spc="-8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inci</a:t>
            </a:r>
            <a:r>
              <a:rPr lang="en-US" sz="1200" spc="10" dirty="0">
                <a:effectLst/>
                <a:latin typeface="+mj-lt"/>
                <a:ea typeface="Times New Roman" panose="02020603050405020304" pitchFamily="18" charset="0"/>
                <a:cs typeface="Times New Roman" panose="02020603050405020304" pitchFamily="18" charset="0"/>
              </a:rPr>
              <a:t>d</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ntal</a:t>
            </a:r>
            <a:r>
              <a:rPr lang="en-US" sz="1200" spc="-6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d</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m</a:t>
            </a:r>
            <a:r>
              <a:rPr lang="en-US" sz="1200" spc="10"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g</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s,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l</a:t>
            </a:r>
            <a:r>
              <a:rPr lang="en-US" sz="1200" spc="5" dirty="0">
                <a:effectLst/>
                <a:latin typeface="+mj-lt"/>
                <a:ea typeface="Times New Roman" panose="02020603050405020304" pitchFamily="18" charset="0"/>
                <a:cs typeface="Times New Roman" panose="02020603050405020304" pitchFamily="18" charset="0"/>
              </a:rPr>
              <a:t>t</a:t>
            </a:r>
            <a:r>
              <a:rPr lang="en-US" sz="1200" dirty="0">
                <a:effectLst/>
                <a:latin typeface="+mj-lt"/>
                <a:ea typeface="Times New Roman" panose="02020603050405020304" pitchFamily="18" charset="0"/>
                <a:cs typeface="Times New Roman" panose="02020603050405020304" pitchFamily="18" charset="0"/>
              </a:rPr>
              <a:t>hou</a:t>
            </a:r>
            <a:r>
              <a:rPr lang="en-US" sz="1200" spc="-10" dirty="0">
                <a:effectLst/>
                <a:latin typeface="+mj-lt"/>
                <a:ea typeface="Times New Roman" panose="02020603050405020304" pitchFamily="18" charset="0"/>
                <a:cs typeface="Times New Roman" panose="02020603050405020304" pitchFamily="18" charset="0"/>
              </a:rPr>
              <a:t>g</a:t>
            </a:r>
            <a:r>
              <a:rPr lang="en-US" sz="1200" dirty="0">
                <a:effectLst/>
                <a:latin typeface="+mj-lt"/>
                <a:ea typeface="Times New Roman" panose="02020603050405020304" pitchFamily="18" charset="0"/>
                <a:cs typeface="Times New Roman" panose="02020603050405020304" pitchFamily="18" charset="0"/>
              </a:rPr>
              <a:t>h</a:t>
            </a:r>
            <a:r>
              <a:rPr lang="en-US" sz="1200" spc="-3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a:t>
            </a:r>
            <a:r>
              <a:rPr lang="en-US" sz="1200" spc="15" dirty="0">
                <a:effectLst/>
                <a:latin typeface="+mj-lt"/>
                <a:ea typeface="Times New Roman" panose="02020603050405020304" pitchFamily="18" charset="0"/>
                <a:cs typeface="Times New Roman" panose="02020603050405020304" pitchFamily="18" charset="0"/>
              </a:rPr>
              <a:t>h</a:t>
            </a:r>
            <a:r>
              <a:rPr lang="en-US" sz="1200" dirty="0">
                <a:effectLst/>
                <a:latin typeface="+mj-lt"/>
                <a:ea typeface="Times New Roman" panose="02020603050405020304" pitchFamily="18" charset="0"/>
                <a:cs typeface="Times New Roman" panose="02020603050405020304" pitchFamily="18" charset="0"/>
              </a:rPr>
              <a:t>e</a:t>
            </a:r>
            <a:r>
              <a:rPr lang="en-US" sz="1200" spc="-4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pro</a:t>
            </a:r>
            <a:r>
              <a:rPr lang="en-US" sz="1200" spc="5" dirty="0">
                <a:effectLst/>
                <a:latin typeface="+mj-lt"/>
                <a:ea typeface="Times New Roman" panose="02020603050405020304" pitchFamily="18" charset="0"/>
                <a:cs typeface="Times New Roman" panose="02020603050405020304" pitchFamily="18" charset="0"/>
              </a:rPr>
              <a:t>p</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a:t>
            </a:r>
            <a:r>
              <a:rPr lang="en-US" sz="1200" spc="20" dirty="0">
                <a:effectLst/>
                <a:latin typeface="+mj-lt"/>
                <a:ea typeface="Times New Roman" panose="02020603050405020304" pitchFamily="18" charset="0"/>
                <a:cs typeface="Times New Roman" panose="02020603050405020304" pitchFamily="18" charset="0"/>
              </a:rPr>
              <a:t>t</a:t>
            </a:r>
            <a:r>
              <a:rPr lang="en-US" sz="1200" dirty="0">
                <a:effectLst/>
                <a:latin typeface="+mj-lt"/>
                <a:ea typeface="Times New Roman" panose="02020603050405020304" pitchFamily="18" charset="0"/>
                <a:cs typeface="Times New Roman" panose="02020603050405020304" pitchFamily="18" charset="0"/>
              </a:rPr>
              <a:t>y</a:t>
            </a:r>
            <a:r>
              <a:rPr lang="en-US" sz="1200" spc="-6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in</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a:t>
            </a:r>
            <a:r>
              <a:rPr lang="en-US" sz="1200" spc="10" dirty="0">
                <a:effectLst/>
                <a:latin typeface="+mj-lt"/>
                <a:ea typeface="Times New Roman" panose="02020603050405020304" pitchFamily="18" charset="0"/>
                <a:cs typeface="Times New Roman" panose="02020603050405020304" pitchFamily="18" charset="0"/>
              </a:rPr>
              <a:t>h</a:t>
            </a:r>
            <a:r>
              <a:rPr lang="en-US" sz="1200" dirty="0">
                <a:effectLst/>
                <a:latin typeface="+mj-lt"/>
                <a:ea typeface="Times New Roman" panose="02020603050405020304" pitchFamily="18" charset="0"/>
                <a:cs typeface="Times New Roman" panose="02020603050405020304" pitchFamily="18" charset="0"/>
              </a:rPr>
              <a:t>e</a:t>
            </a:r>
            <a:r>
              <a:rPr lang="en-US" sz="1200" spc="-30"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g</a:t>
            </a:r>
            <a:r>
              <a:rPr lang="en-US" sz="1200" dirty="0">
                <a:effectLst/>
                <a:latin typeface="+mj-lt"/>
                <a:ea typeface="Times New Roman" panose="02020603050405020304" pitchFamily="18" charset="0"/>
                <a:cs typeface="Times New Roman" panose="02020603050405020304" pitchFamily="18" charset="0"/>
              </a:rPr>
              <a:t>oods</a:t>
            </a:r>
            <a:r>
              <a:rPr lang="en-US" sz="1200" spc="-35"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h</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s</a:t>
            </a:r>
            <a:r>
              <a:rPr lang="en-US" sz="1200" spc="-3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not</a:t>
            </a:r>
            <a:r>
              <a:rPr lang="en-US" sz="1200" spc="-35"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p</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ssed,</a:t>
            </a:r>
            <a:r>
              <a:rPr lang="en-US" sz="1200" spc="-2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nd</a:t>
            </a:r>
            <a:r>
              <a:rPr lang="en-US" sz="1200" spc="-3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a:t>
            </a:r>
            <a:r>
              <a:rPr lang="en-US" sz="1200" spc="-25"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g</a:t>
            </a:r>
            <a:r>
              <a:rPr lang="en-US" sz="1200" dirty="0">
                <a:effectLst/>
                <a:latin typeface="+mj-lt"/>
                <a:ea typeface="Times New Roman" panose="02020603050405020304" pitchFamily="18" charset="0"/>
                <a:cs typeface="Times New Roman" panose="02020603050405020304" pitchFamily="18" charset="0"/>
              </a:rPr>
              <a:t>oods</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h</a:t>
            </a:r>
            <a:r>
              <a:rPr lang="en-US" sz="1200" spc="-5" dirty="0">
                <a:effectLst/>
                <a:latin typeface="+mj-lt"/>
                <a:ea typeface="Times New Roman" panose="02020603050405020304" pitchFamily="18" charset="0"/>
                <a:cs typeface="Times New Roman" panose="02020603050405020304" pitchFamily="18" charset="0"/>
              </a:rPr>
              <a:t>a</a:t>
            </a:r>
            <a:r>
              <a:rPr lang="en-US" sz="1200" spc="10" dirty="0">
                <a:effectLst/>
                <a:latin typeface="+mj-lt"/>
                <a:ea typeface="Times New Roman" panose="02020603050405020304" pitchFamily="18" charset="0"/>
                <a:cs typeface="Times New Roman" panose="02020603050405020304" pitchFamily="18" charset="0"/>
              </a:rPr>
              <a:t>v</a:t>
            </a:r>
            <a:r>
              <a:rPr lang="en-US" sz="1200" dirty="0">
                <a:effectLst/>
                <a:latin typeface="+mj-lt"/>
                <a:ea typeface="Times New Roman" panose="02020603050405020304" pitchFamily="18" charset="0"/>
                <a:cs typeface="Times New Roman" panose="02020603050405020304" pitchFamily="18" charset="0"/>
              </a:rPr>
              <a:t>e</a:t>
            </a:r>
            <a:r>
              <a:rPr lang="en-US" sz="1200" spc="-4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not</a:t>
            </a:r>
            <a:r>
              <a:rPr lang="en-US" sz="1200" spc="-35"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b</a:t>
            </a:r>
            <a:r>
              <a:rPr lang="en-US" sz="1200" spc="-5" dirty="0">
                <a:effectLst/>
                <a:latin typeface="+mj-lt"/>
                <a:ea typeface="Times New Roman" panose="02020603050405020304" pitchFamily="18" charset="0"/>
                <a:cs typeface="Times New Roman" panose="02020603050405020304" pitchFamily="18" charset="0"/>
              </a:rPr>
              <a:t>ee</a:t>
            </a:r>
            <a:r>
              <a:rPr lang="en-US" sz="1200" dirty="0">
                <a:effectLst/>
                <a:latin typeface="+mj-lt"/>
                <a:ea typeface="Times New Roman" panose="02020603050405020304" pitchFamily="18" charset="0"/>
                <a:cs typeface="Times New Roman" panose="02020603050405020304" pitchFamily="18" charset="0"/>
              </a:rPr>
              <a:t>n</a:t>
            </a:r>
            <a:r>
              <a:rPr lang="en-US" sz="1200" spc="-2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ppro</a:t>
            </a:r>
            <a:r>
              <a:rPr lang="en-US" sz="1200" spc="-5" dirty="0">
                <a:effectLst/>
                <a:latin typeface="+mj-lt"/>
                <a:ea typeface="Times New Roman" panose="02020603050405020304" pitchFamily="18" charset="0"/>
                <a:cs typeface="Times New Roman" panose="02020603050405020304" pitchFamily="18" charset="0"/>
              </a:rPr>
              <a:t>p</a:t>
            </a:r>
            <a:r>
              <a:rPr lang="en-US" sz="1200" dirty="0">
                <a:effectLst/>
                <a:latin typeface="+mj-lt"/>
                <a:ea typeface="Times New Roman" panose="02020603050405020304" pitchFamily="18" charset="0"/>
                <a:cs typeface="Times New Roman" panose="02020603050405020304" pitchFamily="18" charset="0"/>
              </a:rPr>
              <a:t>ri</a:t>
            </a:r>
            <a:r>
              <a:rPr lang="en-US" sz="1200" spc="-5" dirty="0">
                <a:effectLst/>
                <a:latin typeface="+mj-lt"/>
                <a:ea typeface="Times New Roman" panose="02020603050405020304" pitchFamily="18" charset="0"/>
                <a:cs typeface="Times New Roman" panose="02020603050405020304" pitchFamily="18" charset="0"/>
              </a:rPr>
              <a:t>a</a:t>
            </a:r>
            <a:r>
              <a:rPr lang="en-US" sz="1200" spc="15"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d</a:t>
            </a:r>
            <a:r>
              <a:rPr lang="en-US" sz="1200" spc="-3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to</a:t>
            </a:r>
            <a:r>
              <a:rPr lang="en-US" sz="1200" spc="-3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a:t>
            </a:r>
            <a:r>
              <a:rPr lang="en-US" sz="1200" spc="15" dirty="0">
                <a:effectLst/>
                <a:latin typeface="+mj-lt"/>
                <a:ea typeface="Times New Roman" panose="02020603050405020304" pitchFamily="18" charset="0"/>
                <a:cs typeface="Times New Roman" panose="02020603050405020304" pitchFamily="18" charset="0"/>
              </a:rPr>
              <a:t>h</a:t>
            </a:r>
            <a:r>
              <a:rPr lang="en-US" sz="1200" dirty="0">
                <a:effectLst/>
                <a:latin typeface="+mj-lt"/>
                <a:ea typeface="Times New Roman" panose="02020603050405020304" pitchFamily="18" charset="0"/>
                <a:cs typeface="Times New Roman" panose="02020603050405020304" pitchFamily="18" charset="0"/>
              </a:rPr>
              <a:t>e </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ontr</a:t>
            </a:r>
            <a:r>
              <a:rPr lang="en-US" sz="1200" spc="-5" dirty="0">
                <a:effectLst/>
                <a:latin typeface="+mj-lt"/>
                <a:ea typeface="Times New Roman" panose="02020603050405020304" pitchFamily="18" charset="0"/>
                <a:cs typeface="Times New Roman" panose="02020603050405020304" pitchFamily="18" charset="0"/>
              </a:rPr>
              <a:t>ac</a:t>
            </a:r>
            <a:r>
              <a:rPr lang="en-US" sz="1200" dirty="0">
                <a:effectLst/>
                <a:latin typeface="+mj-lt"/>
                <a:ea typeface="Times New Roman" panose="02020603050405020304" pitchFamily="18" charset="0"/>
                <a:cs typeface="Times New Roman" panose="02020603050405020304" pitchFamily="18" charset="0"/>
              </a:rPr>
              <a:t>t.</a:t>
            </a:r>
            <a:endParaRPr lang="en-UG" sz="1200" dirty="0">
              <a:effectLst/>
              <a:latin typeface="+mj-lt"/>
              <a:ea typeface="Times New Roman" panose="02020603050405020304" pitchFamily="18" charset="0"/>
              <a:cs typeface="Times New Roman" panose="02020603050405020304" pitchFamily="18" charset="0"/>
            </a:endParaRPr>
          </a:p>
          <a:p>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37</a:t>
            </a:fld>
            <a:endParaRPr lang="en-UG"/>
          </a:p>
        </p:txBody>
      </p:sp>
    </p:spTree>
    <p:extLst>
      <p:ext uri="{BB962C8B-B14F-4D97-AF65-F5344CB8AC3E}">
        <p14:creationId xmlns:p14="http://schemas.microsoft.com/office/powerpoint/2010/main" val="1964510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Maiandra GD" panose="020E0502030308020204" pitchFamily="34" charset="0"/>
              </a:rPr>
              <a:t> -</a:t>
            </a:r>
            <a:r>
              <a:rPr lang="en-US" b="1" dirty="0" err="1">
                <a:latin typeface="Maiandra GD" panose="020E0502030308020204" pitchFamily="34" charset="0"/>
              </a:rPr>
              <a:t>Ssekayombya</a:t>
            </a:r>
            <a:r>
              <a:rPr lang="en-US" b="1" dirty="0">
                <a:latin typeface="Maiandra GD" panose="020E0502030308020204" pitchFamily="34" charset="0"/>
              </a:rPr>
              <a:t> v Uganda Steel Corporation (1948) HCB 42</a:t>
            </a:r>
          </a:p>
          <a:p>
            <a:endParaRPr lang="en-US" b="1" dirty="0">
              <a:latin typeface="Maiandra GD" panose="020E0502030308020204" pitchFamily="34" charset="0"/>
            </a:endParaRPr>
          </a:p>
          <a:p>
            <a:r>
              <a:rPr lang="en-US" b="1" dirty="0">
                <a:latin typeface="Maiandra GD" panose="020E0502030308020204" pitchFamily="34" charset="0"/>
              </a:rPr>
              <a:t> - Mubarak </a:t>
            </a:r>
            <a:r>
              <a:rPr lang="en-US" b="1" dirty="0" err="1">
                <a:latin typeface="Maiandra GD" panose="020E0502030308020204" pitchFamily="34" charset="0"/>
              </a:rPr>
              <a:t>Batesaki</a:t>
            </a:r>
            <a:r>
              <a:rPr lang="en-US" b="1" dirty="0">
                <a:latin typeface="Maiandra GD" panose="020E0502030308020204" pitchFamily="34" charset="0"/>
              </a:rPr>
              <a:t> v Mubaraka Magala CACA 29/2002</a:t>
            </a:r>
          </a:p>
          <a:p>
            <a:endParaRPr lang="en-US" b="1" dirty="0">
              <a:latin typeface="Maiandra GD" panose="020E0502030308020204" pitchFamily="34" charset="0"/>
            </a:endParaRPr>
          </a:p>
          <a:p>
            <a:r>
              <a:rPr lang="en-US" b="1" dirty="0">
                <a:latin typeface="Maiandra GD" panose="020E0502030308020204" pitchFamily="34" charset="0"/>
              </a:rPr>
              <a:t>- </a:t>
            </a:r>
            <a:r>
              <a:rPr lang="en-US" b="1" dirty="0" err="1">
                <a:latin typeface="Maiandra GD" panose="020E0502030308020204" pitchFamily="34" charset="0"/>
              </a:rPr>
              <a:t>Tusahagha</a:t>
            </a:r>
            <a:r>
              <a:rPr lang="en-US" b="1" dirty="0">
                <a:latin typeface="Maiandra GD" panose="020E0502030308020204" pitchFamily="34" charset="0"/>
              </a:rPr>
              <a:t> Enterprises v Nyanza Textiles Ltd HCCS 51/1988</a:t>
            </a:r>
            <a:endParaRPr lang="en-UG" b="1" dirty="0">
              <a:latin typeface="Maiandra GD" panose="020E0502030308020204" pitchFamily="34" charset="0"/>
            </a:endParaRPr>
          </a:p>
        </p:txBody>
      </p:sp>
      <p:sp>
        <p:nvSpPr>
          <p:cNvPr id="4" name="Slide Number Placeholder 3"/>
          <p:cNvSpPr>
            <a:spLocks noGrp="1"/>
          </p:cNvSpPr>
          <p:nvPr>
            <p:ph type="sldNum" sz="quarter" idx="5"/>
          </p:nvPr>
        </p:nvSpPr>
        <p:spPr/>
        <p:txBody>
          <a:bodyPr/>
          <a:lstStyle/>
          <a:p>
            <a:fld id="{DEDB7D46-A9CC-444F-B94D-4B652D0409E7}" type="slidenum">
              <a:rPr lang="en-UG" smtClean="0"/>
              <a:t>40</a:t>
            </a:fld>
            <a:endParaRPr lang="en-UG"/>
          </a:p>
        </p:txBody>
      </p:sp>
    </p:spTree>
    <p:extLst>
      <p:ext uri="{BB962C8B-B14F-4D97-AF65-F5344CB8AC3E}">
        <p14:creationId xmlns:p14="http://schemas.microsoft.com/office/powerpoint/2010/main" val="3318040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3500" algn="just">
              <a:spcAft>
                <a:spcPts val="0"/>
              </a:spcAft>
              <a:tabLst>
                <a:tab pos="2340610" algn="l"/>
                <a:tab pos="6570980" algn="l"/>
              </a:tabLst>
            </a:pPr>
            <a:r>
              <a:rPr lang="en-US" sz="1800" b="0" dirty="0">
                <a:effectLst/>
                <a:latin typeface="Maiandra GD" panose="020E0502030308020204" pitchFamily="34" charset="0"/>
                <a:ea typeface="Arial" panose="020B0604020202020204" pitchFamily="34" charset="0"/>
              </a:rPr>
              <a:t>In </a:t>
            </a:r>
            <a:r>
              <a:rPr lang="en-US" sz="1800" b="1" u="sng" dirty="0">
                <a:effectLst/>
                <a:latin typeface="Maiandra GD" panose="020E0502030308020204" pitchFamily="34" charset="0"/>
                <a:ea typeface="Arial" panose="020B0604020202020204" pitchFamily="34" charset="0"/>
              </a:rPr>
              <a:t>Perlmutter vs. Beth David Hospital 308 N.Y. 100, 123 N.E.2d 792 (1954),</a:t>
            </a:r>
            <a:endParaRPr lang="en-UG" sz="1800" b="1" dirty="0">
              <a:effectLst/>
              <a:latin typeface="Arial" panose="020B0604020202020204" pitchFamily="34" charset="0"/>
              <a:ea typeface="Arial" panose="020B0604020202020204" pitchFamily="34" charset="0"/>
            </a:endParaRPr>
          </a:p>
          <a:p>
            <a:pPr marL="290830" indent="-227330" algn="just">
              <a:lnSpc>
                <a:spcPct val="103000"/>
              </a:lnSpc>
              <a:spcBef>
                <a:spcPts val="60"/>
              </a:spcBef>
              <a:spcAft>
                <a:spcPts val="0"/>
              </a:spcAft>
              <a:tabLst>
                <a:tab pos="2340610" algn="l"/>
                <a:tab pos="6570980" algn="l"/>
              </a:tabLst>
            </a:pPr>
            <a:r>
              <a:rPr lang="en-US" sz="1800" dirty="0">
                <a:effectLst/>
                <a:latin typeface="Maiandra GD" panose="020E0502030308020204" pitchFamily="34" charset="0"/>
                <a:ea typeface="Arial" panose="020B0604020202020204" pitchFamily="34" charset="0"/>
              </a:rPr>
              <a:t>The plaintiff obtained a blood transfusion from the defendant hospital. Unfortunately, the blood was contaminated with a jaundice virus which defect according to expert evidence was not detectable by any scientific test at the time. The plaintiff suffered injury and he was a private paying patient who was charged a separate amount for the blood supplied. The plaintiff claimed that the blood had therefore been sold to him and that the defendant was liable for the defects in the blood which now constituted goods. It was held that the transaction was one of services only and that the supply of the blood was merely incidental to the said supply of services.</a:t>
            </a:r>
            <a:endParaRPr lang="en-UG" sz="1800" dirty="0">
              <a:effectLst/>
              <a:latin typeface="Arial" panose="020B0604020202020204" pitchFamily="34" charset="0"/>
              <a:ea typeface="Arial" panose="020B0604020202020204" pitchFamily="34" charset="0"/>
            </a:endParaRPr>
          </a:p>
          <a:p>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6</a:t>
            </a:fld>
            <a:endParaRPr lang="en-UG"/>
          </a:p>
        </p:txBody>
      </p:sp>
    </p:spTree>
    <p:extLst>
      <p:ext uri="{BB962C8B-B14F-4D97-AF65-F5344CB8AC3E}">
        <p14:creationId xmlns:p14="http://schemas.microsoft.com/office/powerpoint/2010/main" val="3758146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Love v Wright (Builder) Ltd (1944) ALL ER 618 where it was held that an order for making and fixing curtains in a house is a contract of sale of goods although it involves some work and </a:t>
            </a:r>
            <a:r>
              <a:rPr lang="en-US" dirty="0" err="1"/>
              <a:t>labour</a:t>
            </a:r>
            <a:r>
              <a:rPr lang="en-US" dirty="0"/>
              <a:t> in fixing the same. A contract for supply of services is therefore a contract for supply of skills and </a:t>
            </a:r>
            <a:r>
              <a:rPr lang="en-US" dirty="0" err="1"/>
              <a:t>labour</a:t>
            </a:r>
            <a:r>
              <a:rPr lang="en-US" dirty="0"/>
              <a:t>.</a:t>
            </a:r>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7</a:t>
            </a:fld>
            <a:endParaRPr lang="en-UG"/>
          </a:p>
        </p:txBody>
      </p:sp>
    </p:spTree>
    <p:extLst>
      <p:ext uri="{BB962C8B-B14F-4D97-AF65-F5344CB8AC3E}">
        <p14:creationId xmlns:p14="http://schemas.microsoft.com/office/powerpoint/2010/main" val="337393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NB</a:t>
            </a:r>
          </a:p>
          <a:p>
            <a:r>
              <a:rPr lang="en-US" sz="1200" spc="5" dirty="0">
                <a:effectLst/>
                <a:latin typeface="+mj-lt"/>
                <a:ea typeface="Times New Roman" panose="02020603050405020304" pitchFamily="18" charset="0"/>
                <a:cs typeface="Times New Roman" panose="02020603050405020304" pitchFamily="18" charset="0"/>
              </a:rPr>
              <a:t>S</a:t>
            </a:r>
            <a:r>
              <a:rPr lang="en-US" sz="1200" dirty="0">
                <a:effectLst/>
                <a:latin typeface="+mj-lt"/>
                <a:ea typeface="Times New Roman" panose="02020603050405020304" pitchFamily="18" charset="0"/>
                <a:cs typeface="Times New Roman" panose="02020603050405020304" pitchFamily="18" charset="0"/>
              </a:rPr>
              <a:t>ubs</a:t>
            </a:r>
            <a:r>
              <a:rPr lang="en-US" sz="1200" spc="-5" dirty="0">
                <a:effectLst/>
                <a:latin typeface="+mj-lt"/>
                <a:ea typeface="Times New Roman" panose="02020603050405020304" pitchFamily="18" charset="0"/>
                <a:cs typeface="Times New Roman" panose="02020603050405020304" pitchFamily="18" charset="0"/>
              </a:rPr>
              <a:t>e</a:t>
            </a:r>
            <a:r>
              <a:rPr lang="en-US" sz="1200" spc="1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on</a:t>
            </a:r>
            <a:r>
              <a:rPr lang="en-US" sz="1200" spc="5" dirty="0">
                <a:effectLst/>
                <a:latin typeface="+mj-lt"/>
                <a:ea typeface="Times New Roman" panose="02020603050405020304" pitchFamily="18" charset="0"/>
                <a:cs typeface="Times New Roman" panose="02020603050405020304" pitchFamily="18" charset="0"/>
              </a:rPr>
              <a:t> </a:t>
            </a:r>
            <a:r>
              <a:rPr lang="en-US" sz="1200" spc="-15" dirty="0">
                <a:effectLst/>
                <a:latin typeface="+mj-lt"/>
                <a:ea typeface="Times New Roman" panose="02020603050405020304" pitchFamily="18" charset="0"/>
                <a:cs typeface="Times New Roman" panose="02020603050405020304" pitchFamily="18" charset="0"/>
              </a:rPr>
              <a:t>(</a:t>
            </a:r>
            <a:r>
              <a:rPr lang="en-US" sz="1200" dirty="0">
                <a:effectLst/>
                <a:latin typeface="+mj-lt"/>
                <a:ea typeface="Times New Roman" panose="02020603050405020304" pitchFamily="18" charset="0"/>
                <a:cs typeface="Times New Roman" panose="02020603050405020304" pitchFamily="18" charset="0"/>
              </a:rPr>
              <a:t>5)</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a:t>
            </a:r>
            <a:r>
              <a:rPr lang="en-US" sz="1200" spc="-5" dirty="0">
                <a:effectLst/>
                <a:latin typeface="+mj-lt"/>
                <a:ea typeface="Times New Roman" panose="02020603050405020304" pitchFamily="18" charset="0"/>
                <a:cs typeface="Times New Roman" panose="02020603050405020304" pitchFamily="18" charset="0"/>
              </a:rPr>
              <a:t>re</a:t>
            </a:r>
            <a:r>
              <a:rPr lang="en-US" sz="1200" dirty="0">
                <a:effectLst/>
                <a:latin typeface="+mj-lt"/>
                <a:ea typeface="Times New Roman" panose="02020603050405020304" pitchFamily="18" charset="0"/>
                <a:cs typeface="Times New Roman" panose="02020603050405020304" pitchFamily="18" charset="0"/>
              </a:rPr>
              <a:t>of</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provid</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s</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that</a:t>
            </a:r>
            <a:r>
              <a:rPr lang="en-US" sz="1200" spc="5" dirty="0">
                <a:effectLst/>
                <a:latin typeface="+mj-lt"/>
                <a:ea typeface="Times New Roman" panose="02020603050405020304" pitchFamily="18" charset="0"/>
                <a:cs typeface="Times New Roman" panose="02020603050405020304" pitchFamily="18" charset="0"/>
              </a:rPr>
              <a:t> W</a:t>
            </a:r>
            <a:r>
              <a:rPr lang="en-US" sz="1200" dirty="0">
                <a:effectLst/>
                <a:latin typeface="+mj-lt"/>
                <a:ea typeface="Times New Roman" panose="02020603050405020304" pitchFamily="18" charset="0"/>
                <a:cs typeface="Times New Roman" panose="02020603050405020304" pitchFamily="18" charset="0"/>
              </a:rPr>
              <a:t>h</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re the tr</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nsf</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a:t>
            </a:r>
            <a:r>
              <a:rPr lang="en-US" sz="1200" spc="20"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o</a:t>
            </a:r>
            <a:r>
              <a:rPr lang="en-US" sz="1200" dirty="0">
                <a:effectLst/>
                <a:latin typeface="+mj-lt"/>
                <a:ea typeface="Times New Roman" panose="02020603050405020304" pitchFamily="18" charset="0"/>
                <a:cs typeface="Times New Roman" panose="02020603050405020304" pitchFamily="18" charset="0"/>
              </a:rPr>
              <a:t>f</a:t>
            </a:r>
            <a:r>
              <a:rPr lang="en-US" sz="1200" spc="2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a:t>
            </a:r>
            <a:r>
              <a:rPr lang="en-US" sz="1200" spc="2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proper</a:t>
            </a:r>
            <a:r>
              <a:rPr lang="en-US" sz="1200" spc="20" dirty="0">
                <a:effectLst/>
                <a:latin typeface="+mj-lt"/>
                <a:ea typeface="Times New Roman" panose="02020603050405020304" pitchFamily="18" charset="0"/>
                <a:cs typeface="Times New Roman" panose="02020603050405020304" pitchFamily="18" charset="0"/>
              </a:rPr>
              <a:t>t</a:t>
            </a:r>
            <a:r>
              <a:rPr lang="en-US" sz="1200" dirty="0">
                <a:effectLst/>
                <a:latin typeface="+mj-lt"/>
                <a:ea typeface="Times New Roman" panose="02020603050405020304" pitchFamily="18" charset="0"/>
                <a:cs typeface="Times New Roman" panose="02020603050405020304" pitchFamily="18" charset="0"/>
              </a:rPr>
              <a:t>y in</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a:t>
            </a:r>
            <a:r>
              <a:rPr lang="en-US" sz="1200" spc="20" dirty="0">
                <a:effectLst/>
                <a:latin typeface="+mj-lt"/>
                <a:ea typeface="Times New Roman" panose="02020603050405020304" pitchFamily="18" charset="0"/>
                <a:cs typeface="Times New Roman" panose="02020603050405020304" pitchFamily="18" charset="0"/>
              </a:rPr>
              <a:t> </a:t>
            </a:r>
            <a:r>
              <a:rPr lang="en-US" sz="1200" spc="-10" dirty="0">
                <a:effectLst/>
                <a:latin typeface="+mj-lt"/>
                <a:ea typeface="Times New Roman" panose="02020603050405020304" pitchFamily="18" charset="0"/>
                <a:cs typeface="Times New Roman" panose="02020603050405020304" pitchFamily="18" charset="0"/>
              </a:rPr>
              <a:t>g</a:t>
            </a:r>
            <a:r>
              <a:rPr lang="en-US" sz="1200" dirty="0">
                <a:effectLst/>
                <a:latin typeface="+mj-lt"/>
                <a:ea typeface="Times New Roman" panose="02020603050405020304" pitchFamily="18" charset="0"/>
                <a:cs typeface="Times New Roman" panose="02020603050405020304" pitchFamily="18" charset="0"/>
              </a:rPr>
              <a:t>oods</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is</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to</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take</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pla</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e</a:t>
            </a:r>
            <a:r>
              <a:rPr lang="en-US" sz="1200" spc="1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t</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a</a:t>
            </a:r>
            <a:r>
              <a:rPr lang="en-US" sz="1200" spc="3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futu</a:t>
            </a:r>
            <a:r>
              <a:rPr lang="en-US" sz="1200" spc="-5" dirty="0">
                <a:effectLst/>
                <a:latin typeface="+mj-lt"/>
                <a:ea typeface="Times New Roman" panose="02020603050405020304" pitchFamily="18" charset="0"/>
                <a:cs typeface="Times New Roman" panose="02020603050405020304" pitchFamily="18" charset="0"/>
              </a:rPr>
              <a:t>r</a:t>
            </a:r>
            <a:r>
              <a:rPr lang="en-US" sz="1200" dirty="0">
                <a:effectLst/>
                <a:latin typeface="+mj-lt"/>
                <a:ea typeface="Times New Roman" panose="02020603050405020304" pitchFamily="18" charset="0"/>
                <a:cs typeface="Times New Roman" panose="02020603050405020304" pitchFamily="18" charset="0"/>
              </a:rPr>
              <a:t>e</a:t>
            </a:r>
            <a:r>
              <a:rPr lang="en-US" sz="1200" spc="1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me</a:t>
            </a:r>
            <a:r>
              <a:rPr lang="en-US" sz="1200" spc="2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or</a:t>
            </a:r>
            <a:r>
              <a:rPr lang="en-US" sz="1200" spc="3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subj</a:t>
            </a:r>
            <a:r>
              <a:rPr lang="en-US" sz="1200" spc="-5" dirty="0">
                <a:effectLst/>
                <a:latin typeface="+mj-lt"/>
                <a:ea typeface="Times New Roman" panose="02020603050405020304" pitchFamily="18" charset="0"/>
                <a:cs typeface="Times New Roman" panose="02020603050405020304" pitchFamily="18" charset="0"/>
              </a:rPr>
              <a:t>ec</a:t>
            </a:r>
            <a:r>
              <a:rPr lang="en-US" sz="1200" dirty="0">
                <a:effectLst/>
                <a:latin typeface="+mj-lt"/>
                <a:ea typeface="Times New Roman" panose="02020603050405020304" pitchFamily="18" charset="0"/>
                <a:cs typeface="Times New Roman" panose="02020603050405020304" pitchFamily="18" charset="0"/>
              </a:rPr>
              <a:t>t</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to </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ondi</a:t>
            </a:r>
            <a:r>
              <a:rPr lang="en-US" sz="1200" spc="5" dirty="0">
                <a:effectLst/>
                <a:latin typeface="+mj-lt"/>
                <a:ea typeface="Times New Roman" panose="02020603050405020304" pitchFamily="18" charset="0"/>
                <a:cs typeface="Times New Roman" panose="02020603050405020304" pitchFamily="18" charset="0"/>
              </a:rPr>
              <a:t>t</a:t>
            </a:r>
            <a:r>
              <a:rPr lang="en-US" sz="1200" dirty="0">
                <a:effectLst/>
                <a:latin typeface="+mj-lt"/>
                <a:ea typeface="Times New Roman" panose="02020603050405020304" pitchFamily="18" charset="0"/>
                <a:cs typeface="Times New Roman" panose="02020603050405020304" pitchFamily="18" charset="0"/>
              </a:rPr>
              <a:t>ions</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to</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be ful</a:t>
            </a:r>
            <a:r>
              <a:rPr lang="en-US" sz="1200" spc="-5" dirty="0">
                <a:effectLst/>
                <a:latin typeface="+mj-lt"/>
                <a:ea typeface="Times New Roman" panose="02020603050405020304" pitchFamily="18" charset="0"/>
                <a:cs typeface="Times New Roman" panose="02020603050405020304" pitchFamily="18" charset="0"/>
              </a:rPr>
              <a:t>f</a:t>
            </a:r>
            <a:r>
              <a:rPr lang="en-US" sz="1200" dirty="0">
                <a:effectLst/>
                <a:latin typeface="+mj-lt"/>
                <a:ea typeface="Times New Roman" panose="02020603050405020304" pitchFamily="18" charset="0"/>
                <a:cs typeface="Times New Roman" panose="02020603050405020304" pitchFamily="18" charset="0"/>
              </a:rPr>
              <a:t>i</a:t>
            </a:r>
            <a:r>
              <a:rPr lang="en-US" sz="1200" spc="5" dirty="0">
                <a:effectLst/>
                <a:latin typeface="+mj-lt"/>
                <a:ea typeface="Times New Roman" panose="02020603050405020304" pitchFamily="18" charset="0"/>
                <a:cs typeface="Times New Roman" panose="02020603050405020304" pitchFamily="18" charset="0"/>
              </a:rPr>
              <a:t>l</a:t>
            </a:r>
            <a:r>
              <a:rPr lang="en-US" sz="1200" dirty="0">
                <a:effectLst/>
                <a:latin typeface="+mj-lt"/>
                <a:ea typeface="Times New Roman" panose="02020603050405020304" pitchFamily="18" charset="0"/>
                <a:cs typeface="Times New Roman" panose="02020603050405020304" pitchFamily="18" charset="0"/>
              </a:rPr>
              <a:t>l</a:t>
            </a:r>
            <a:r>
              <a:rPr lang="en-US" sz="1200" spc="10"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d</a:t>
            </a:r>
            <a:r>
              <a:rPr lang="en-US" sz="1200" spc="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ft</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 the </a:t>
            </a:r>
            <a:r>
              <a:rPr lang="en-US" sz="1200" spc="15" dirty="0">
                <a:effectLst/>
                <a:latin typeface="+mj-lt"/>
                <a:ea typeface="Times New Roman" panose="02020603050405020304" pitchFamily="18" charset="0"/>
                <a:cs typeface="Times New Roman" panose="02020603050405020304" pitchFamily="18" charset="0"/>
              </a:rPr>
              <a:t>m</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king</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of</a:t>
            </a:r>
            <a:r>
              <a:rPr lang="en-US" sz="1200" spc="10"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 </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ont</a:t>
            </a:r>
            <a:r>
              <a:rPr lang="en-US" sz="1200" spc="10" dirty="0">
                <a:effectLst/>
                <a:latin typeface="+mj-lt"/>
                <a:ea typeface="Times New Roman" panose="02020603050405020304" pitchFamily="18" charset="0"/>
                <a:cs typeface="Times New Roman" panose="02020603050405020304" pitchFamily="18" charset="0"/>
              </a:rPr>
              <a:t>r</a:t>
            </a:r>
            <a:r>
              <a:rPr lang="en-US" sz="1200" spc="-5" dirty="0">
                <a:effectLst/>
                <a:latin typeface="+mj-lt"/>
                <a:ea typeface="Times New Roman" panose="02020603050405020304" pitchFamily="18" charset="0"/>
                <a:cs typeface="Times New Roman" panose="02020603050405020304" pitchFamily="18" charset="0"/>
              </a:rPr>
              <a:t>ac</a:t>
            </a:r>
            <a:r>
              <a:rPr lang="en-US" sz="1200"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a:t>
            </a:r>
            <a:r>
              <a:rPr lang="en-US" sz="1200" spc="1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ont</a:t>
            </a:r>
            <a:r>
              <a:rPr lang="en-US" sz="1200" spc="10" dirty="0">
                <a:effectLst/>
                <a:latin typeface="+mj-lt"/>
                <a:ea typeface="Times New Roman" panose="02020603050405020304" pitchFamily="18" charset="0"/>
                <a:cs typeface="Times New Roman" panose="02020603050405020304" pitchFamily="18" charset="0"/>
              </a:rPr>
              <a:t>r</a:t>
            </a:r>
            <a:r>
              <a:rPr lang="en-US" sz="1200" spc="-5" dirty="0">
                <a:effectLst/>
                <a:latin typeface="+mj-lt"/>
                <a:ea typeface="Times New Roman" panose="02020603050405020304" pitchFamily="18" charset="0"/>
                <a:cs typeface="Times New Roman" panose="02020603050405020304" pitchFamily="18" charset="0"/>
              </a:rPr>
              <a:t>ac</a:t>
            </a:r>
            <a:r>
              <a:rPr lang="en-US" sz="1200" dirty="0">
                <a:effectLst/>
                <a:latin typeface="+mj-lt"/>
                <a:ea typeface="Times New Roman" panose="02020603050405020304" pitchFamily="18" charset="0"/>
                <a:cs typeface="Times New Roman" panose="02020603050405020304" pitchFamily="18" charset="0"/>
              </a:rPr>
              <a:t>t</a:t>
            </a:r>
            <a:r>
              <a:rPr lang="en-US" sz="1200" spc="5" dirty="0">
                <a:effectLst/>
                <a:latin typeface="+mj-lt"/>
                <a:ea typeface="Times New Roman" panose="02020603050405020304" pitchFamily="18" charset="0"/>
                <a:cs typeface="Times New Roman" panose="02020603050405020304" pitchFamily="18" charset="0"/>
              </a:rPr>
              <a:t> </a:t>
            </a:r>
            <a:r>
              <a:rPr lang="en-US" sz="1200" spc="1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s</a:t>
            </a:r>
            <a:r>
              <a:rPr lang="en-US" sz="1200" spc="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ca</a:t>
            </a:r>
            <a:r>
              <a:rPr lang="en-US" sz="1200" dirty="0">
                <a:effectLst/>
                <a:latin typeface="+mj-lt"/>
                <a:ea typeface="Times New Roman" panose="02020603050405020304" pitchFamily="18" charset="0"/>
                <a:cs typeface="Times New Roman" panose="02020603050405020304" pitchFamily="18" charset="0"/>
              </a:rPr>
              <a:t>l</a:t>
            </a:r>
            <a:r>
              <a:rPr lang="en-US" sz="1200" spc="5" dirty="0">
                <a:effectLst/>
                <a:latin typeface="+mj-lt"/>
                <a:ea typeface="Times New Roman" panose="02020603050405020304" pitchFamily="18" charset="0"/>
                <a:cs typeface="Times New Roman" panose="02020603050405020304" pitchFamily="18" charset="0"/>
              </a:rPr>
              <a:t>l</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d</a:t>
            </a:r>
            <a:r>
              <a:rPr lang="en-US" sz="1200" spc="1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n </a:t>
            </a:r>
            <a:r>
              <a:rPr lang="en-US" sz="1200" spc="-5" dirty="0">
                <a:effectLst/>
                <a:latin typeface="+mj-lt"/>
                <a:ea typeface="Times New Roman" panose="02020603050405020304" pitchFamily="18" charset="0"/>
                <a:cs typeface="Times New Roman" panose="02020603050405020304" pitchFamily="18" charset="0"/>
              </a:rPr>
              <a:t>a</a:t>
            </a:r>
            <a:r>
              <a:rPr lang="en-US" sz="1200" dirty="0">
                <a:effectLst/>
                <a:latin typeface="+mj-lt"/>
                <a:ea typeface="Times New Roman" panose="02020603050405020304" pitchFamily="18" charset="0"/>
                <a:cs typeface="Times New Roman" panose="02020603050405020304" pitchFamily="18" charset="0"/>
              </a:rPr>
              <a:t>gr</a:t>
            </a:r>
            <a:r>
              <a:rPr lang="en-US" sz="1200" spc="-10" dirty="0">
                <a:effectLst/>
                <a:latin typeface="+mj-lt"/>
                <a:ea typeface="Times New Roman" panose="02020603050405020304" pitchFamily="18" charset="0"/>
                <a:cs typeface="Times New Roman" panose="02020603050405020304" pitchFamily="18" charset="0"/>
              </a:rPr>
              <a:t>e</a:t>
            </a:r>
            <a:r>
              <a:rPr lang="en-US" sz="1200" spc="-5" dirty="0">
                <a:effectLst/>
                <a:latin typeface="+mj-lt"/>
                <a:ea typeface="Times New Roman" panose="02020603050405020304" pitchFamily="18" charset="0"/>
                <a:cs typeface="Times New Roman" panose="02020603050405020304" pitchFamily="18" charset="0"/>
              </a:rPr>
              <a:t>e</a:t>
            </a:r>
            <a:r>
              <a:rPr lang="en-US" sz="1200" spc="15" dirty="0">
                <a:effectLst/>
                <a:latin typeface="+mj-lt"/>
                <a:ea typeface="Times New Roman" panose="02020603050405020304" pitchFamily="18" charset="0"/>
                <a:cs typeface="Times New Roman" panose="02020603050405020304" pitchFamily="18" charset="0"/>
              </a:rPr>
              <a:t>m</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nt </a:t>
            </a:r>
            <a:r>
              <a:rPr lang="en-US" sz="1200" spc="5" dirty="0">
                <a:effectLst/>
                <a:latin typeface="+mj-lt"/>
                <a:ea typeface="Times New Roman" panose="02020603050405020304" pitchFamily="18" charset="0"/>
                <a:cs typeface="Times New Roman" panose="02020603050405020304" pitchFamily="18" charset="0"/>
              </a:rPr>
              <a:t>t</a:t>
            </a:r>
            <a:r>
              <a:rPr lang="en-US" sz="1200" dirty="0">
                <a:effectLst/>
                <a:latin typeface="+mj-lt"/>
                <a:ea typeface="Times New Roman" panose="02020603050405020304" pitchFamily="18" charset="0"/>
                <a:cs typeface="Times New Roman" panose="02020603050405020304" pitchFamily="18" charset="0"/>
              </a:rPr>
              <a:t>o s</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l</a:t>
            </a:r>
            <a:r>
              <a:rPr lang="en-US" sz="1200" spc="5" dirty="0">
                <a:effectLst/>
                <a:latin typeface="+mj-lt"/>
                <a:ea typeface="Times New Roman" panose="02020603050405020304" pitchFamily="18" charset="0"/>
                <a:cs typeface="Times New Roman" panose="02020603050405020304" pitchFamily="18" charset="0"/>
              </a:rPr>
              <a:t>l</a:t>
            </a:r>
            <a:r>
              <a:rPr lang="en-US" sz="1200" dirty="0">
                <a:effectLst/>
                <a:latin typeface="+mj-lt"/>
                <a:ea typeface="Times New Roman" panose="02020603050405020304" pitchFamily="18" charset="0"/>
                <a:cs typeface="Times New Roman" panose="02020603050405020304" pitchFamily="18" charset="0"/>
              </a:rPr>
              <a:t>.</a:t>
            </a:r>
            <a:r>
              <a:rPr lang="en-US" sz="1200" spc="5"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F</a:t>
            </a:r>
            <a:r>
              <a:rPr lang="en-US" sz="1200" dirty="0">
                <a:effectLst/>
                <a:latin typeface="+mj-lt"/>
                <a:ea typeface="Times New Roman" panose="02020603050405020304" pitchFamily="18" charset="0"/>
                <a:cs typeface="Times New Roman" panose="02020603050405020304" pitchFamily="18" charset="0"/>
              </a:rPr>
              <a:t>or s</a:t>
            </a:r>
            <a:r>
              <a:rPr lang="en-US" sz="1200" spc="10" dirty="0">
                <a:effectLst/>
                <a:latin typeface="+mj-lt"/>
                <a:ea typeface="Times New Roman" panose="02020603050405020304" pitchFamily="18" charset="0"/>
                <a:cs typeface="Times New Roman" panose="02020603050405020304" pitchFamily="18" charset="0"/>
              </a:rPr>
              <a:t>u</a:t>
            </a:r>
            <a:r>
              <a:rPr lang="en-US" sz="1200" dirty="0">
                <a:effectLst/>
                <a:latin typeface="+mj-lt"/>
                <a:ea typeface="Times New Roman" panose="02020603050405020304" pitchFamily="18" charset="0"/>
                <a:cs typeface="Times New Roman" panose="02020603050405020304" pitchFamily="18" charset="0"/>
              </a:rPr>
              <a:t>pp</a:t>
            </a:r>
            <a:r>
              <a:rPr lang="en-US" sz="1200" spc="15" dirty="0">
                <a:effectLst/>
                <a:latin typeface="+mj-lt"/>
                <a:ea typeface="Times New Roman" panose="02020603050405020304" pitchFamily="18" charset="0"/>
                <a:cs typeface="Times New Roman" panose="02020603050405020304" pitchFamily="18" charset="0"/>
              </a:rPr>
              <a:t>l</a:t>
            </a:r>
            <a:r>
              <a:rPr lang="en-US" sz="1200" dirty="0">
                <a:effectLst/>
                <a:latin typeface="+mj-lt"/>
                <a:ea typeface="Times New Roman" panose="02020603050405020304" pitchFamily="18" charset="0"/>
                <a:cs typeface="Times New Roman" panose="02020603050405020304" pitchFamily="18" charset="0"/>
              </a:rPr>
              <a:t>y</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of s</a:t>
            </a:r>
            <a:r>
              <a:rPr lang="en-US" sz="1200" spc="5" dirty="0">
                <a:effectLst/>
                <a:latin typeface="+mj-lt"/>
                <a:ea typeface="Times New Roman" panose="02020603050405020304" pitchFamily="18" charset="0"/>
                <a:cs typeface="Times New Roman" panose="02020603050405020304" pitchFamily="18" charset="0"/>
              </a:rPr>
              <a:t>e</a:t>
            </a:r>
            <a:r>
              <a:rPr lang="en-US" sz="1200" dirty="0">
                <a:effectLst/>
                <a:latin typeface="+mj-lt"/>
                <a:ea typeface="Times New Roman" panose="02020603050405020304" pitchFamily="18" charset="0"/>
                <a:cs typeface="Times New Roman" panose="02020603050405020304" pitchFamily="18" charset="0"/>
              </a:rPr>
              <a:t>rvi</a:t>
            </a:r>
            <a:r>
              <a:rPr lang="en-US" sz="1200" spc="-5" dirty="0">
                <a:effectLst/>
                <a:latin typeface="+mj-lt"/>
                <a:ea typeface="Times New Roman" panose="02020603050405020304" pitchFamily="18" charset="0"/>
                <a:cs typeface="Times New Roman" panose="02020603050405020304" pitchFamily="18" charset="0"/>
              </a:rPr>
              <a:t>ce</a:t>
            </a:r>
            <a:r>
              <a:rPr lang="en-US" sz="1200" dirty="0">
                <a:effectLst/>
                <a:latin typeface="+mj-lt"/>
                <a:ea typeface="Times New Roman" panose="02020603050405020304" pitchFamily="18" charset="0"/>
                <a:cs typeface="Times New Roman" panose="02020603050405020304" pitchFamily="18" charset="0"/>
              </a:rPr>
              <a:t>s,</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the</a:t>
            </a:r>
            <a:r>
              <a:rPr lang="en-US" sz="1200" spc="10" dirty="0">
                <a:effectLst/>
                <a:latin typeface="+mj-lt"/>
                <a:ea typeface="Times New Roman" panose="02020603050405020304" pitchFamily="18" charset="0"/>
                <a:cs typeface="Times New Roman" panose="02020603050405020304" pitchFamily="18" charset="0"/>
              </a:rPr>
              <a:t> </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on</a:t>
            </a:r>
            <a:r>
              <a:rPr lang="en-US" sz="1200" spc="15" dirty="0">
                <a:effectLst/>
                <a:latin typeface="+mj-lt"/>
                <a:ea typeface="Times New Roman" panose="02020603050405020304" pitchFamily="18" charset="0"/>
                <a:cs typeface="Times New Roman" panose="02020603050405020304" pitchFamily="18" charset="0"/>
              </a:rPr>
              <a:t>t</a:t>
            </a:r>
            <a:r>
              <a:rPr lang="en-US" sz="1200" dirty="0">
                <a:effectLst/>
                <a:latin typeface="+mj-lt"/>
                <a:ea typeface="Times New Roman" panose="02020603050405020304" pitchFamily="18" charset="0"/>
                <a:cs typeface="Times New Roman" panose="02020603050405020304" pitchFamily="18" charset="0"/>
              </a:rPr>
              <a:t>r</a:t>
            </a:r>
            <a:r>
              <a:rPr lang="en-US" sz="1200" spc="-10" dirty="0">
                <a:effectLst/>
                <a:latin typeface="+mj-lt"/>
                <a:ea typeface="Times New Roman" panose="02020603050405020304" pitchFamily="18" charset="0"/>
                <a:cs typeface="Times New Roman" panose="02020603050405020304" pitchFamily="18" charset="0"/>
              </a:rPr>
              <a:t>a</a:t>
            </a:r>
            <a:r>
              <a:rPr lang="en-US" sz="1200" spc="-5" dirty="0">
                <a:effectLst/>
                <a:latin typeface="+mj-lt"/>
                <a:ea typeface="Times New Roman" panose="02020603050405020304" pitchFamily="18" charset="0"/>
                <a:cs typeface="Times New Roman" panose="02020603050405020304" pitchFamily="18" charset="0"/>
              </a:rPr>
              <a:t>c</a:t>
            </a:r>
            <a:r>
              <a:rPr lang="en-US" sz="1200" dirty="0">
                <a:effectLst/>
                <a:latin typeface="+mj-lt"/>
                <a:ea typeface="Times New Roman" panose="02020603050405020304" pitchFamily="18" charset="0"/>
                <a:cs typeface="Times New Roman" panose="02020603050405020304" pitchFamily="18" charset="0"/>
              </a:rPr>
              <a:t>t </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s s</a:t>
            </a:r>
            <a:r>
              <a:rPr lang="en-US" sz="1200" spc="5" dirty="0">
                <a:effectLst/>
                <a:latin typeface="+mj-lt"/>
                <a:ea typeface="Times New Roman" panose="02020603050405020304" pitchFamily="18" charset="0"/>
                <a:cs typeface="Times New Roman" panose="02020603050405020304" pitchFamily="18" charset="0"/>
              </a:rPr>
              <a:t>i</a:t>
            </a:r>
            <a:r>
              <a:rPr lang="en-US" sz="1200" dirty="0">
                <a:effectLst/>
                <a:latin typeface="+mj-lt"/>
                <a:ea typeface="Times New Roman" panose="02020603050405020304" pitchFamily="18" charset="0"/>
                <a:cs typeface="Times New Roman" panose="02020603050405020304" pitchFamily="18" charset="0"/>
              </a:rPr>
              <a:t>mp</a:t>
            </a:r>
            <a:r>
              <a:rPr lang="en-US" sz="1200" spc="15" dirty="0">
                <a:effectLst/>
                <a:latin typeface="+mj-lt"/>
                <a:ea typeface="Times New Roman" panose="02020603050405020304" pitchFamily="18" charset="0"/>
                <a:cs typeface="Times New Roman" panose="02020603050405020304" pitchFamily="18" charset="0"/>
              </a:rPr>
              <a:t>l</a:t>
            </a:r>
            <a:r>
              <a:rPr lang="en-US" sz="1200" dirty="0">
                <a:effectLst/>
                <a:latin typeface="+mj-lt"/>
                <a:ea typeface="Times New Roman" panose="02020603050405020304" pitchFamily="18" charset="0"/>
                <a:cs typeface="Times New Roman" panose="02020603050405020304" pitchFamily="18" charset="0"/>
              </a:rPr>
              <a:t>y</a:t>
            </a:r>
            <a:r>
              <a:rPr lang="en-US" sz="1200" spc="-2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for</a:t>
            </a:r>
            <a:r>
              <a:rPr lang="en-US" sz="1200" spc="-5" dirty="0">
                <a:effectLst/>
                <a:latin typeface="+mj-lt"/>
                <a:ea typeface="Times New Roman" panose="02020603050405020304" pitchFamily="18" charset="0"/>
                <a:cs typeface="Times New Roman" panose="02020603050405020304" pitchFamily="18" charset="0"/>
              </a:rPr>
              <a:t> </a:t>
            </a:r>
            <a:r>
              <a:rPr lang="en-US" sz="1200" dirty="0">
                <a:effectLst/>
                <a:latin typeface="+mj-lt"/>
                <a:ea typeface="Times New Roman" panose="02020603050405020304" pitchFamily="18" charset="0"/>
                <a:cs typeface="Times New Roman" panose="02020603050405020304" pitchFamily="18" charset="0"/>
              </a:rPr>
              <a:t>supp</a:t>
            </a:r>
            <a:r>
              <a:rPr lang="en-US" sz="1200" spc="25" dirty="0">
                <a:effectLst/>
                <a:latin typeface="+mj-lt"/>
                <a:ea typeface="Times New Roman" panose="02020603050405020304" pitchFamily="18" charset="0"/>
                <a:cs typeface="Times New Roman" panose="02020603050405020304" pitchFamily="18" charset="0"/>
              </a:rPr>
              <a:t>l</a:t>
            </a:r>
            <a:r>
              <a:rPr lang="en-US" sz="1200" spc="-25" dirty="0">
                <a:effectLst/>
                <a:latin typeface="+mj-lt"/>
                <a:ea typeface="Times New Roman" panose="02020603050405020304" pitchFamily="18" charset="0"/>
                <a:cs typeface="Times New Roman" panose="02020603050405020304" pitchFamily="18" charset="0"/>
              </a:rPr>
              <a:t>y</a:t>
            </a:r>
            <a:r>
              <a:rPr lang="en-US" sz="1200" dirty="0">
                <a:effectLst/>
                <a:latin typeface="+mj-lt"/>
                <a:ea typeface="Times New Roman" panose="02020603050405020304" pitchFamily="18" charset="0"/>
                <a:cs typeface="Times New Roman" panose="02020603050405020304" pitchFamily="18" charset="0"/>
              </a:rPr>
              <a:t>.</a:t>
            </a:r>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8</a:t>
            </a:fld>
            <a:endParaRPr lang="en-UG"/>
          </a:p>
        </p:txBody>
      </p:sp>
    </p:spTree>
    <p:extLst>
      <p:ext uri="{BB962C8B-B14F-4D97-AF65-F5344CB8AC3E}">
        <p14:creationId xmlns:p14="http://schemas.microsoft.com/office/powerpoint/2010/main" val="201897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10(5) of the </a:t>
            </a:r>
            <a:r>
              <a:rPr lang="en-US" dirty="0" err="1"/>
              <a:t>Contra.cts</a:t>
            </a:r>
            <a:r>
              <a:rPr lang="en-US" dirty="0"/>
              <a:t> Act, best practice for the Agreement to be in writing if it exceeds 25 currency points</a:t>
            </a:r>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10</a:t>
            </a:fld>
            <a:endParaRPr lang="en-UG"/>
          </a:p>
        </p:txBody>
      </p:sp>
    </p:spTree>
    <p:extLst>
      <p:ext uri="{BB962C8B-B14F-4D97-AF65-F5344CB8AC3E}">
        <p14:creationId xmlns:p14="http://schemas.microsoft.com/office/powerpoint/2010/main" val="286853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contract to paint a portrait is therefore a contract of skill –Robinson V Graves</a:t>
            </a:r>
            <a:endParaRPr lang="en-UG" dirty="0"/>
          </a:p>
          <a:p>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15</a:t>
            </a:fld>
            <a:endParaRPr lang="en-UG"/>
          </a:p>
        </p:txBody>
      </p:sp>
    </p:spTree>
    <p:extLst>
      <p:ext uri="{BB962C8B-B14F-4D97-AF65-F5344CB8AC3E}">
        <p14:creationId xmlns:p14="http://schemas.microsoft.com/office/powerpoint/2010/main" val="261469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The Act distinguishes between conditions, or essential terms, and warranties, or minor terms. Breach of a condition allows the injured party to repudiate the contract and obtain release from any further obligations under it. Breach of a warranty allows only the possibility of recovering damages. </a:t>
            </a:r>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18</a:t>
            </a:fld>
            <a:endParaRPr lang="en-UG"/>
          </a:p>
        </p:txBody>
      </p:sp>
    </p:spTree>
    <p:extLst>
      <p:ext uri="{BB962C8B-B14F-4D97-AF65-F5344CB8AC3E}">
        <p14:creationId xmlns:p14="http://schemas.microsoft.com/office/powerpoint/2010/main" val="406069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2100" algn="l">
              <a:spcBef>
                <a:spcPts val="520"/>
              </a:spcBef>
              <a:spcAft>
                <a:spcPts val="0"/>
              </a:spcAft>
              <a:tabLst>
                <a:tab pos="2340610" algn="l"/>
                <a:tab pos="6570980" algn="l"/>
              </a:tabLst>
            </a:pPr>
            <a:r>
              <a:rPr lang="en-US" sz="1800" b="0" dirty="0">
                <a:effectLst/>
                <a:latin typeface="Maiandra GD" panose="020E0502030308020204" pitchFamily="34" charset="0"/>
                <a:ea typeface="Arial" panose="020B0604020202020204" pitchFamily="34" charset="0"/>
              </a:rPr>
              <a:t>In </a:t>
            </a:r>
            <a:r>
              <a:rPr lang="en-US" sz="1800" b="1" u="sng" dirty="0">
                <a:effectLst/>
                <a:latin typeface="Maiandra GD" panose="020E0502030308020204" pitchFamily="34" charset="0"/>
                <a:ea typeface="Arial" panose="020B0604020202020204" pitchFamily="34" charset="0"/>
              </a:rPr>
              <a:t>Dodd V Wilson (1946) 2 ALLER 691</a:t>
            </a:r>
            <a:endParaRPr lang="en-UG" sz="1800" b="1" dirty="0">
              <a:effectLst/>
              <a:latin typeface="Arial" panose="020B0604020202020204" pitchFamily="34" charset="0"/>
              <a:ea typeface="Arial" panose="020B0604020202020204" pitchFamily="34" charset="0"/>
            </a:endParaRPr>
          </a:p>
          <a:p>
            <a:pPr marL="519430" indent="-227330" algn="l">
              <a:lnSpc>
                <a:spcPct val="103000"/>
              </a:lnSpc>
              <a:spcBef>
                <a:spcPts val="45"/>
              </a:spcBef>
              <a:spcAft>
                <a:spcPts val="0"/>
              </a:spcAft>
              <a:tabLst>
                <a:tab pos="2340610" algn="l"/>
                <a:tab pos="6570980" algn="l"/>
              </a:tabLst>
            </a:pPr>
            <a:r>
              <a:rPr lang="en-US" sz="1800" dirty="0">
                <a:effectLst/>
                <a:latin typeface="Maiandra GD" panose="020E0502030308020204" pitchFamily="34" charset="0"/>
                <a:ea typeface="Arial" panose="020B0604020202020204" pitchFamily="34" charset="0"/>
              </a:rPr>
              <a:t>The plaintiff contracted a surgeon to in oculate his cattle using a serum. The vet had bought the vaccine from a supplier and he used the serum in inoculating the plaintiff’s cattle. An issue arose whether there was a contract of sale or simply of supply of services and it was held that although this was not a contract of sale, the surgeon impliedly warranted that the vaccine was fit for the purpose for which it was supplied to the plaintiff. Hence, he was liable despite the fact that he was not himself guilty of any negligence</a:t>
            </a:r>
            <a:endParaRPr lang="en-UG" sz="1800" dirty="0">
              <a:effectLst/>
              <a:latin typeface="Arial" panose="020B0604020202020204" pitchFamily="34" charset="0"/>
              <a:ea typeface="Arial" panose="020B0604020202020204" pitchFamily="34" charset="0"/>
            </a:endParaRPr>
          </a:p>
          <a:p>
            <a:pPr algn="l">
              <a:spcBef>
                <a:spcPts val="55"/>
              </a:spcBef>
              <a:spcAft>
                <a:spcPts val="0"/>
              </a:spcAft>
              <a:tabLst>
                <a:tab pos="2340610" algn="l"/>
                <a:tab pos="6570980" algn="l"/>
              </a:tabLst>
            </a:pPr>
            <a:r>
              <a:rPr lang="en-US" sz="1800" dirty="0">
                <a:effectLst/>
                <a:latin typeface="Maiandra GD" panose="020E0502030308020204" pitchFamily="34" charset="0"/>
                <a:ea typeface="Arial" panose="020B0604020202020204" pitchFamily="34" charset="0"/>
              </a:rPr>
              <a:t> </a:t>
            </a:r>
            <a:endParaRPr lang="en-UG" sz="1800" dirty="0">
              <a:effectLst/>
              <a:latin typeface="Arial" panose="020B0604020202020204" pitchFamily="34" charset="0"/>
              <a:ea typeface="Arial" panose="020B0604020202020204" pitchFamily="34" charset="0"/>
            </a:endParaRPr>
          </a:p>
          <a:p>
            <a:pPr algn="l"/>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22</a:t>
            </a:fld>
            <a:endParaRPr lang="en-UG"/>
          </a:p>
        </p:txBody>
      </p:sp>
    </p:spTree>
    <p:extLst>
      <p:ext uri="{BB962C8B-B14F-4D97-AF65-F5344CB8AC3E}">
        <p14:creationId xmlns:p14="http://schemas.microsoft.com/office/powerpoint/2010/main" val="2981278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DEDB7D46-A9CC-444F-B94D-4B652D0409E7}" type="slidenum">
              <a:rPr lang="en-UG" smtClean="0"/>
              <a:t>24</a:t>
            </a:fld>
            <a:endParaRPr lang="en-UG"/>
          </a:p>
        </p:txBody>
      </p:sp>
    </p:spTree>
    <p:extLst>
      <p:ext uri="{BB962C8B-B14F-4D97-AF65-F5344CB8AC3E}">
        <p14:creationId xmlns:p14="http://schemas.microsoft.com/office/powerpoint/2010/main" val="1400352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6/10/2025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5358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9083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0534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577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0849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2302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6/10/2025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34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1707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6/10/2025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59183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636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63EFA5E-FA76-400D-B3DC-F0BA90E6D107}" type="datetimeFigureOut">
              <a:rPr lang="en-US" smtClean="0"/>
              <a:t>6/10/2025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4808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D6E9DEC-419B-4CC5-A080-3B06BD5A8291}" type="datetimeFigureOut">
              <a:rPr lang="en-US" smtClean="0"/>
              <a:t>6/10/2025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815393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ggreytumusiime.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g"/><Relationship Id="rId7" Type="http://schemas.openxmlformats.org/officeDocument/2006/relationships/diagramColors" Target="../diagrams/colors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jpg"/><Relationship Id="rId7" Type="http://schemas.openxmlformats.org/officeDocument/2006/relationships/diagramColors" Target="../diagrams/colors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8AAD-A170-9512-6836-BD769B949086}"/>
              </a:ext>
            </a:extLst>
          </p:cNvPr>
          <p:cNvSpPr>
            <a:spLocks noGrp="1"/>
          </p:cNvSpPr>
          <p:nvPr>
            <p:ph type="ctrTitle"/>
          </p:nvPr>
        </p:nvSpPr>
        <p:spPr/>
        <p:txBody>
          <a:bodyPr/>
          <a:lstStyle/>
          <a:p>
            <a:r>
              <a:rPr lang="en-US" dirty="0">
                <a:latin typeface="Maiandra GD" panose="020E0502030308020204" pitchFamily="34" charset="0"/>
              </a:rPr>
              <a:t>LAW OF SALE OF GOODS</a:t>
            </a:r>
            <a:endParaRPr lang="en-UG" dirty="0">
              <a:latin typeface="Maiandra GD" panose="020E0502030308020204" pitchFamily="34" charset="0"/>
            </a:endParaRPr>
          </a:p>
        </p:txBody>
      </p:sp>
      <p:sp>
        <p:nvSpPr>
          <p:cNvPr id="3" name="Subtitle 2">
            <a:extLst>
              <a:ext uri="{FF2B5EF4-FFF2-40B4-BE49-F238E27FC236}">
                <a16:creationId xmlns:a16="http://schemas.microsoft.com/office/drawing/2014/main" id="{F0DCA479-8B22-79F2-356E-E6908E143FF9}"/>
              </a:ext>
            </a:extLst>
          </p:cNvPr>
          <p:cNvSpPr>
            <a:spLocks noGrp="1"/>
          </p:cNvSpPr>
          <p:nvPr>
            <p:ph type="subTitle" idx="1"/>
          </p:nvPr>
        </p:nvSpPr>
        <p:spPr>
          <a:xfrm>
            <a:off x="729205" y="3692323"/>
            <a:ext cx="10325647" cy="2210765"/>
          </a:xfrm>
        </p:spPr>
        <p:txBody>
          <a:bodyPr>
            <a:normAutofit fontScale="85000" lnSpcReduction="20000"/>
          </a:bodyPr>
          <a:lstStyle/>
          <a:p>
            <a:pPr algn="l"/>
            <a:endParaRPr lang="en-US" dirty="0">
              <a:latin typeface="Maiandra GD" panose="020E0502030308020204" pitchFamily="34" charset="0"/>
            </a:endParaRPr>
          </a:p>
          <a:p>
            <a:pPr algn="l"/>
            <a:endParaRPr lang="en-US" dirty="0">
              <a:latin typeface="Maiandra GD" panose="020E0502030308020204" pitchFamily="34" charset="0"/>
            </a:endParaRPr>
          </a:p>
          <a:p>
            <a:pPr algn="l"/>
            <a:r>
              <a:rPr lang="en-US" b="1" dirty="0">
                <a:latin typeface="Maiandra GD" panose="020E0502030308020204" pitchFamily="34" charset="0"/>
              </a:rPr>
              <a:t>TUMUSIIME AGGREY (Mr.)</a:t>
            </a:r>
          </a:p>
          <a:p>
            <a:pPr algn="l"/>
            <a:r>
              <a:rPr lang="en-US" b="1" dirty="0">
                <a:latin typeface="Maiandra GD" panose="020E0502030308020204" pitchFamily="34" charset="0"/>
              </a:rPr>
              <a:t>LLB /  MBA-TELM / DIP-LDC</a:t>
            </a:r>
          </a:p>
          <a:p>
            <a:pPr algn="l"/>
            <a:r>
              <a:rPr lang="en-US" b="1" dirty="0">
                <a:latin typeface="Maiandra GD" panose="020E0502030308020204" pitchFamily="34" charset="0"/>
              </a:rPr>
              <a:t>ASSOCIATE CONSULTANT</a:t>
            </a:r>
          </a:p>
          <a:p>
            <a:pPr algn="l"/>
            <a:r>
              <a:rPr lang="en-US" b="1" cap="none" dirty="0">
                <a:solidFill>
                  <a:schemeClr val="accent4"/>
                </a:solidFill>
                <a:latin typeface="Maiandra GD" panose="020E0502030308020204" pitchFamily="34" charset="0"/>
                <a:hlinkClick r:id="rId2">
                  <a:extLst>
                    <a:ext uri="{A12FA001-AC4F-418D-AE19-62706E023703}">
                      <ahyp:hlinkClr xmlns:ahyp="http://schemas.microsoft.com/office/drawing/2018/hyperlinkcolor" val="tx"/>
                    </a:ext>
                  </a:extLst>
                </a:hlinkClick>
              </a:rPr>
              <a:t>www.aggreytumusiime.com</a:t>
            </a:r>
            <a:r>
              <a:rPr lang="en-US" b="1" cap="none" dirty="0">
                <a:solidFill>
                  <a:schemeClr val="accent4"/>
                </a:solidFill>
                <a:latin typeface="Maiandra GD" panose="020E0502030308020204" pitchFamily="34" charset="0"/>
              </a:rPr>
              <a:t> </a:t>
            </a:r>
          </a:p>
        </p:txBody>
      </p:sp>
    </p:spTree>
    <p:extLst>
      <p:ext uri="{BB962C8B-B14F-4D97-AF65-F5344CB8AC3E}">
        <p14:creationId xmlns:p14="http://schemas.microsoft.com/office/powerpoint/2010/main" val="1103457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2DAFD263-AA31-BD04-15F8-51B121FBFF7E}"/>
              </a:ext>
            </a:extLst>
          </p:cNvPr>
          <p:cNvSpPr>
            <a:spLocks noGrp="1"/>
          </p:cNvSpPr>
          <p:nvPr>
            <p:ph type="title"/>
          </p:nvPr>
        </p:nvSpPr>
        <p:spPr>
          <a:xfrm>
            <a:off x="1451579" y="2303047"/>
            <a:ext cx="3272093" cy="2674198"/>
          </a:xfrm>
        </p:spPr>
        <p:txBody>
          <a:bodyPr anchor="t">
            <a:normAutofit/>
          </a:bodyPr>
          <a:lstStyle/>
          <a:p>
            <a:r>
              <a:rPr lang="en-US" sz="3000">
                <a:latin typeface="Maiandra GD" panose="020E0502030308020204" pitchFamily="34" charset="0"/>
              </a:rPr>
              <a:t>RELATIONSHIP BETWEEN THE LAW OF SALE OF GOODS &amp; CONTRACT LAW</a:t>
            </a:r>
            <a:endParaRPr lang="en-UG" sz="3000">
              <a:latin typeface="Maiandra GD" panose="020E0502030308020204" pitchFamily="34" charset="0"/>
            </a:endParaRP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5F0FE19-503A-7BEB-1BCD-9AFDD9A0E68E}"/>
              </a:ext>
            </a:extLst>
          </p:cNvPr>
          <p:cNvGraphicFramePr>
            <a:graphicFrameLocks noGrp="1"/>
          </p:cNvGraphicFramePr>
          <p:nvPr>
            <p:ph idx="1"/>
            <p:extLst>
              <p:ext uri="{D42A27DB-BD31-4B8C-83A1-F6EECF244321}">
                <p14:modId xmlns:p14="http://schemas.microsoft.com/office/powerpoint/2010/main" val="3395054792"/>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34753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3C3B4-D99D-1966-973E-26CDCA42BF51}"/>
              </a:ext>
            </a:extLst>
          </p:cNvPr>
          <p:cNvSpPr>
            <a:spLocks noGrp="1"/>
          </p:cNvSpPr>
          <p:nvPr>
            <p:ph type="title"/>
          </p:nvPr>
        </p:nvSpPr>
        <p:spPr/>
        <p:txBody>
          <a:bodyPr/>
          <a:lstStyle/>
          <a:p>
            <a:r>
              <a:rPr lang="en-US" dirty="0">
                <a:latin typeface="Maiandra GD" panose="020E0502030308020204" pitchFamily="34" charset="0"/>
              </a:rPr>
              <a:t>TYPES OF GOODS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9E7E465-224B-6CDF-E56B-7853F2DEDC06}"/>
              </a:ext>
            </a:extLst>
          </p:cNvPr>
          <p:cNvSpPr>
            <a:spLocks noGrp="1"/>
          </p:cNvSpPr>
          <p:nvPr>
            <p:ph idx="1"/>
          </p:nvPr>
        </p:nvSpPr>
        <p:spPr>
          <a:xfrm>
            <a:off x="1207699" y="2067491"/>
            <a:ext cx="9847156" cy="3781218"/>
          </a:xfrm>
        </p:spPr>
        <p:txBody>
          <a:bodyPr>
            <a:noAutofit/>
          </a:bodyPr>
          <a:lstStyle/>
          <a:p>
            <a:pPr algn="just"/>
            <a:r>
              <a:rPr lang="en-US" sz="2400" dirty="0">
                <a:latin typeface="Maiandra GD" panose="020E0502030308020204" pitchFamily="34" charset="0"/>
              </a:rPr>
              <a:t>Goods are physically existing and in the possession of the seller at the time of entering into the contract of sale of goods.</a:t>
            </a:r>
          </a:p>
          <a:p>
            <a:pPr algn="just"/>
            <a:r>
              <a:rPr lang="en-US" sz="2400" dirty="0">
                <a:latin typeface="Maiandra GD" panose="020E0502030308020204" pitchFamily="34" charset="0"/>
              </a:rPr>
              <a:t>Goods are specific or unspecific goods.</a:t>
            </a:r>
          </a:p>
          <a:p>
            <a:pPr marL="457200" indent="-457200" algn="just">
              <a:buFont typeface="+mj-lt"/>
              <a:buAutoNum type="alphaLcParenR"/>
            </a:pPr>
            <a:r>
              <a:rPr lang="en-US" sz="2400" dirty="0">
                <a:latin typeface="Maiandra GD" panose="020E0502030308020204" pitchFamily="34" charset="0"/>
              </a:rPr>
              <a:t>Specific Goods – goods identified and agreed upon by the parties at the time of the contract of sale</a:t>
            </a:r>
          </a:p>
          <a:p>
            <a:pPr marL="457200" indent="-457200" algn="just">
              <a:buFont typeface="+mj-lt"/>
              <a:buAutoNum type="alphaLcParenR"/>
            </a:pPr>
            <a:r>
              <a:rPr lang="en-US" sz="2400" dirty="0">
                <a:latin typeface="Maiandra GD" panose="020E0502030308020204" pitchFamily="34" charset="0"/>
              </a:rPr>
              <a:t>Un specific / un ascertained goods- goods not identified and not agreed upon at the time the contract is made</a:t>
            </a:r>
          </a:p>
        </p:txBody>
      </p:sp>
    </p:spTree>
    <p:extLst>
      <p:ext uri="{BB962C8B-B14F-4D97-AF65-F5344CB8AC3E}">
        <p14:creationId xmlns:p14="http://schemas.microsoft.com/office/powerpoint/2010/main" val="3754228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CC20E-FFC4-726A-2093-EC10C2E2884C}"/>
              </a:ext>
            </a:extLst>
          </p:cNvPr>
          <p:cNvSpPr>
            <a:spLocks noGrp="1"/>
          </p:cNvSpPr>
          <p:nvPr>
            <p:ph type="title"/>
          </p:nvPr>
        </p:nvSpPr>
        <p:spPr/>
        <p:txBody>
          <a:bodyPr/>
          <a:lstStyle/>
          <a:p>
            <a:r>
              <a:rPr lang="en-US" dirty="0">
                <a:latin typeface="Maiandra GD" panose="020E0502030308020204" pitchFamily="34" charset="0"/>
              </a:rPr>
              <a:t>TYPES OF GOODS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43DB797-7553-C127-BAA3-EA1F4D2CDCEB}"/>
              </a:ext>
            </a:extLst>
          </p:cNvPr>
          <p:cNvSpPr>
            <a:spLocks noGrp="1"/>
          </p:cNvSpPr>
          <p:nvPr>
            <p:ph idx="1"/>
          </p:nvPr>
        </p:nvSpPr>
        <p:spPr>
          <a:xfrm>
            <a:off x="1451579" y="2015732"/>
            <a:ext cx="9603275" cy="4037749"/>
          </a:xfrm>
        </p:spPr>
        <p:txBody>
          <a:bodyPr>
            <a:noAutofit/>
          </a:bodyPr>
          <a:lstStyle/>
          <a:p>
            <a:r>
              <a:rPr lang="en-US" sz="2400" dirty="0">
                <a:latin typeface="Maiandra GD" panose="020E0502030308020204" pitchFamily="34" charset="0"/>
              </a:rPr>
              <a:t>ASCERTAINED  </a:t>
            </a:r>
          </a:p>
          <a:p>
            <a:pPr marL="0" indent="0">
              <a:buNone/>
            </a:pPr>
            <a:r>
              <a:rPr lang="en-US" sz="2400" dirty="0">
                <a:latin typeface="Maiandra GD" panose="020E0502030308020204" pitchFamily="34" charset="0"/>
              </a:rPr>
              <a:t>S.1 defines then as - Goods which have become identified subsequent to the formation of contract.</a:t>
            </a:r>
          </a:p>
          <a:p>
            <a:endParaRPr lang="en-US" sz="2400" dirty="0">
              <a:latin typeface="Maiandra GD" panose="020E0502030308020204" pitchFamily="34" charset="0"/>
            </a:endParaRPr>
          </a:p>
          <a:p>
            <a:r>
              <a:rPr lang="en-US" sz="2400" dirty="0">
                <a:latin typeface="Maiandra GD" panose="020E0502030308020204" pitchFamily="34" charset="0"/>
              </a:rPr>
              <a:t> FUTURE GOODS</a:t>
            </a:r>
            <a:endParaRPr lang="en-UG" sz="2400" dirty="0">
              <a:latin typeface="Maiandra GD" panose="020E0502030308020204" pitchFamily="34" charset="0"/>
            </a:endParaRPr>
          </a:p>
          <a:p>
            <a:r>
              <a:rPr lang="en-US" sz="2400" dirty="0">
                <a:latin typeface="Maiandra GD" panose="020E0502030308020204" pitchFamily="34" charset="0"/>
              </a:rPr>
              <a:t>S.1 defines them  as - goods to be manufactured or acquired by the seller after making a contract of sale.</a:t>
            </a:r>
            <a:endParaRPr lang="en-UG" sz="2400" dirty="0">
              <a:latin typeface="Maiandra GD" panose="020E0502030308020204" pitchFamily="34" charset="0"/>
            </a:endParaRPr>
          </a:p>
        </p:txBody>
      </p:sp>
    </p:spTree>
    <p:extLst>
      <p:ext uri="{BB962C8B-B14F-4D97-AF65-F5344CB8AC3E}">
        <p14:creationId xmlns:p14="http://schemas.microsoft.com/office/powerpoint/2010/main" val="580557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3ADFE-1EE4-6FDB-D267-FF3968B6C73A}"/>
              </a:ext>
            </a:extLst>
          </p:cNvPr>
          <p:cNvSpPr>
            <a:spLocks noGrp="1"/>
          </p:cNvSpPr>
          <p:nvPr>
            <p:ph type="title"/>
          </p:nvPr>
        </p:nvSpPr>
        <p:spPr/>
        <p:txBody>
          <a:bodyPr>
            <a:normAutofit/>
          </a:bodyPr>
          <a:lstStyle/>
          <a:p>
            <a:r>
              <a:rPr lang="en-US" dirty="0">
                <a:latin typeface="Maiandra GD" panose="020E0502030308020204" pitchFamily="34" charset="0"/>
              </a:rPr>
              <a:t>A SALE or AGREEMENT OF SALE &amp; AGREEMENT TO SALE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3F1487B-D354-04BC-33D5-25555A9C0189}"/>
              </a:ext>
            </a:extLst>
          </p:cNvPr>
          <p:cNvSpPr>
            <a:spLocks noGrp="1"/>
          </p:cNvSpPr>
          <p:nvPr>
            <p:ph idx="1"/>
          </p:nvPr>
        </p:nvSpPr>
        <p:spPr/>
        <p:txBody>
          <a:bodyPr>
            <a:normAutofit/>
          </a:bodyPr>
          <a:lstStyle/>
          <a:p>
            <a:pPr algn="ctr"/>
            <a:endParaRPr lang="en-US" sz="2800" b="1" dirty="0">
              <a:latin typeface="Maiandra GD" panose="020E0502030308020204" pitchFamily="34" charset="0"/>
            </a:endParaRPr>
          </a:p>
          <a:p>
            <a:pPr marL="0" indent="0" algn="ctr">
              <a:buNone/>
            </a:pPr>
            <a:r>
              <a:rPr lang="en-US" sz="2800" b="1" dirty="0">
                <a:latin typeface="Maiandra GD" panose="020E0502030308020204" pitchFamily="34" charset="0"/>
              </a:rPr>
              <a:t>What is the difference between a sale and agreement to sale?</a:t>
            </a:r>
          </a:p>
          <a:p>
            <a:pPr marL="0" indent="0">
              <a:buNone/>
            </a:pPr>
            <a:r>
              <a:rPr lang="en-US" sz="2800" b="1" dirty="0">
                <a:latin typeface="Maiandra GD" panose="020E0502030308020204" pitchFamily="34" charset="0"/>
              </a:rPr>
              <a:t> </a:t>
            </a:r>
          </a:p>
          <a:p>
            <a:pPr marL="0" indent="0" algn="ctr">
              <a:buNone/>
            </a:pPr>
            <a:r>
              <a:rPr lang="en-US" sz="2800" b="1" dirty="0">
                <a:latin typeface="Maiandra GD" panose="020E0502030308020204" pitchFamily="34" charset="0"/>
              </a:rPr>
              <a:t>property in goods ( legal ownership) only passes in a sale</a:t>
            </a:r>
          </a:p>
          <a:p>
            <a:pPr marL="0" indent="0">
              <a:buNone/>
            </a:pPr>
            <a:endParaRPr lang="en-UG" sz="2800" b="1" dirty="0">
              <a:latin typeface="Maiandra GD" panose="020E0502030308020204" pitchFamily="34" charset="0"/>
            </a:endParaRPr>
          </a:p>
        </p:txBody>
      </p:sp>
    </p:spTree>
    <p:extLst>
      <p:ext uri="{BB962C8B-B14F-4D97-AF65-F5344CB8AC3E}">
        <p14:creationId xmlns:p14="http://schemas.microsoft.com/office/powerpoint/2010/main" val="416798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E0548F-CF85-5F4B-37F1-608D2685E25E}"/>
              </a:ext>
            </a:extLst>
          </p:cNvPr>
          <p:cNvSpPr>
            <a:spLocks noGrp="1"/>
          </p:cNvSpPr>
          <p:nvPr>
            <p:ph type="title"/>
          </p:nvPr>
        </p:nvSpPr>
        <p:spPr>
          <a:xfrm>
            <a:off x="1451579" y="804519"/>
            <a:ext cx="9603275" cy="1049235"/>
          </a:xfrm>
        </p:spPr>
        <p:txBody>
          <a:bodyPr>
            <a:normAutofit/>
          </a:bodyPr>
          <a:lstStyle/>
          <a:p>
            <a:r>
              <a:rPr lang="en-US" dirty="0">
                <a:latin typeface="Maiandra GD" panose="020E0502030308020204" pitchFamily="34" charset="0"/>
              </a:rPr>
              <a:t>A SALE or AGREEMENT OF SALE &amp; AGREEMENT TO SALE</a:t>
            </a:r>
            <a:endParaRPr lang="en-UG" dirty="0">
              <a:latin typeface="Maiandra GD" panose="020E0502030308020204" pitchFamily="34" charset="0"/>
            </a:endParaRPr>
          </a:p>
        </p:txBody>
      </p:sp>
      <p:cxnSp>
        <p:nvCxnSpPr>
          <p:cNvPr id="22" name="Straight Connector 21">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3" name="Rectangle 2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4" name="Table 4">
            <a:extLst>
              <a:ext uri="{FF2B5EF4-FFF2-40B4-BE49-F238E27FC236}">
                <a16:creationId xmlns:a16="http://schemas.microsoft.com/office/drawing/2014/main" id="{6C41DB00-65FE-AA81-DF05-EAAA22A8725D}"/>
              </a:ext>
            </a:extLst>
          </p:cNvPr>
          <p:cNvGraphicFramePr>
            <a:graphicFrameLocks noGrp="1"/>
          </p:cNvGraphicFramePr>
          <p:nvPr>
            <p:ph idx="1"/>
            <p:extLst>
              <p:ext uri="{D42A27DB-BD31-4B8C-83A1-F6EECF244321}">
                <p14:modId xmlns:p14="http://schemas.microsoft.com/office/powerpoint/2010/main" val="3807453135"/>
              </p:ext>
            </p:extLst>
          </p:nvPr>
        </p:nvGraphicFramePr>
        <p:xfrm>
          <a:off x="1450975" y="2359605"/>
          <a:ext cx="9604376" cy="3667016"/>
        </p:xfrm>
        <a:graphic>
          <a:graphicData uri="http://schemas.openxmlformats.org/drawingml/2006/table">
            <a:tbl>
              <a:tblPr firstRow="1" bandRow="1">
                <a:tableStyleId>{5C22544A-7EE6-4342-B048-85BDC9FD1C3A}</a:tableStyleId>
              </a:tblPr>
              <a:tblGrid>
                <a:gridCol w="2909242">
                  <a:extLst>
                    <a:ext uri="{9D8B030D-6E8A-4147-A177-3AD203B41FA5}">
                      <a16:colId xmlns:a16="http://schemas.microsoft.com/office/drawing/2014/main" val="114904976"/>
                    </a:ext>
                  </a:extLst>
                </a:gridCol>
                <a:gridCol w="3359655">
                  <a:extLst>
                    <a:ext uri="{9D8B030D-6E8A-4147-A177-3AD203B41FA5}">
                      <a16:colId xmlns:a16="http://schemas.microsoft.com/office/drawing/2014/main" val="3195208664"/>
                    </a:ext>
                  </a:extLst>
                </a:gridCol>
                <a:gridCol w="3335479">
                  <a:extLst>
                    <a:ext uri="{9D8B030D-6E8A-4147-A177-3AD203B41FA5}">
                      <a16:colId xmlns:a16="http://schemas.microsoft.com/office/drawing/2014/main" val="3035680902"/>
                    </a:ext>
                  </a:extLst>
                </a:gridCol>
              </a:tblGrid>
              <a:tr h="340398">
                <a:tc>
                  <a:txBody>
                    <a:bodyPr/>
                    <a:lstStyle/>
                    <a:p>
                      <a:r>
                        <a:rPr lang="en-US" sz="1500">
                          <a:latin typeface="Maiandra GD" panose="020E0502030308020204" pitchFamily="34" charset="0"/>
                        </a:rPr>
                        <a:t>DISTINGUISHING FACTOR</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SALE </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AGREEMENT TO SALE</a:t>
                      </a:r>
                      <a:endParaRPr lang="en-UG" sz="1500">
                        <a:latin typeface="Maiandra GD" panose="020E0502030308020204" pitchFamily="34" charset="0"/>
                      </a:endParaRPr>
                    </a:p>
                  </a:txBody>
                  <a:tcPr marL="77363" marR="77363" marT="38682" marB="38682"/>
                </a:tc>
                <a:extLst>
                  <a:ext uri="{0D108BD9-81ED-4DB2-BD59-A6C34878D82A}">
                    <a16:rowId xmlns:a16="http://schemas.microsoft.com/office/drawing/2014/main" val="283859823"/>
                  </a:ext>
                </a:extLst>
              </a:tr>
              <a:tr h="804577">
                <a:tc>
                  <a:txBody>
                    <a:bodyPr/>
                    <a:lstStyle/>
                    <a:p>
                      <a:r>
                        <a:rPr lang="en-US" sz="1500">
                          <a:latin typeface="Maiandra GD" panose="020E0502030308020204" pitchFamily="34" charset="0"/>
                        </a:rPr>
                        <a:t>Transfer of property</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Property (legal ownership) passes immediately at the time of the agreement. </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No immediate transfer of legal ownership at the time of the agreement</a:t>
                      </a:r>
                      <a:endParaRPr lang="en-UG" sz="1500">
                        <a:latin typeface="Maiandra GD" panose="020E0502030308020204" pitchFamily="34" charset="0"/>
                      </a:endParaRPr>
                    </a:p>
                  </a:txBody>
                  <a:tcPr marL="77363" marR="77363" marT="38682" marB="38682"/>
                </a:tc>
                <a:extLst>
                  <a:ext uri="{0D108BD9-81ED-4DB2-BD59-A6C34878D82A}">
                    <a16:rowId xmlns:a16="http://schemas.microsoft.com/office/drawing/2014/main" val="3480328445"/>
                  </a:ext>
                </a:extLst>
              </a:tr>
              <a:tr h="572488">
                <a:tc>
                  <a:txBody>
                    <a:bodyPr/>
                    <a:lstStyle/>
                    <a:p>
                      <a:r>
                        <a:rPr lang="en-US" sz="1500">
                          <a:latin typeface="Maiandra GD" panose="020E0502030308020204" pitchFamily="34" charset="0"/>
                        </a:rPr>
                        <a:t>Risk of loss</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Risk passes with property, hence at the time of making the contract.</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Risk passes at a later time, when property passes</a:t>
                      </a:r>
                      <a:endParaRPr lang="en-UG" sz="1500">
                        <a:latin typeface="Maiandra GD" panose="020E0502030308020204" pitchFamily="34" charset="0"/>
                      </a:endParaRPr>
                    </a:p>
                  </a:txBody>
                  <a:tcPr marL="77363" marR="77363" marT="38682" marB="38682"/>
                </a:tc>
                <a:extLst>
                  <a:ext uri="{0D108BD9-81ED-4DB2-BD59-A6C34878D82A}">
                    <a16:rowId xmlns:a16="http://schemas.microsoft.com/office/drawing/2014/main" val="3182692796"/>
                  </a:ext>
                </a:extLst>
              </a:tr>
              <a:tr h="572488">
                <a:tc>
                  <a:txBody>
                    <a:bodyPr/>
                    <a:lstStyle/>
                    <a:p>
                      <a:r>
                        <a:rPr lang="en-US" sz="1500">
                          <a:latin typeface="Maiandra GD" panose="020E0502030308020204" pitchFamily="34" charset="0"/>
                        </a:rPr>
                        <a:t>Consequences of breach of contract</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A seller can sue for price if the contract is breached </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Seller can only sue for damages because the property hasn’t passed</a:t>
                      </a:r>
                      <a:endParaRPr lang="en-UG" sz="1500">
                        <a:latin typeface="Maiandra GD" panose="020E0502030308020204" pitchFamily="34" charset="0"/>
                      </a:endParaRPr>
                    </a:p>
                  </a:txBody>
                  <a:tcPr marL="77363" marR="77363" marT="38682" marB="38682"/>
                </a:tc>
                <a:extLst>
                  <a:ext uri="{0D108BD9-81ED-4DB2-BD59-A6C34878D82A}">
                    <a16:rowId xmlns:a16="http://schemas.microsoft.com/office/drawing/2014/main" val="1810968748"/>
                  </a:ext>
                </a:extLst>
              </a:tr>
              <a:tr h="572488">
                <a:tc>
                  <a:txBody>
                    <a:bodyPr/>
                    <a:lstStyle/>
                    <a:p>
                      <a:r>
                        <a:rPr lang="en-US" sz="1500">
                          <a:latin typeface="Maiandra GD" panose="020E0502030308020204" pitchFamily="34" charset="0"/>
                        </a:rPr>
                        <a:t>Right of resale </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Arises on making contract as the contract passes then</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Does not arise at the time of making the contract</a:t>
                      </a:r>
                      <a:endParaRPr lang="en-UG" sz="1500">
                        <a:latin typeface="Maiandra GD" panose="020E0502030308020204" pitchFamily="34" charset="0"/>
                      </a:endParaRPr>
                    </a:p>
                  </a:txBody>
                  <a:tcPr marL="77363" marR="77363" marT="38682" marB="38682"/>
                </a:tc>
                <a:extLst>
                  <a:ext uri="{0D108BD9-81ED-4DB2-BD59-A6C34878D82A}">
                    <a16:rowId xmlns:a16="http://schemas.microsoft.com/office/drawing/2014/main" val="748619197"/>
                  </a:ext>
                </a:extLst>
              </a:tr>
              <a:tr h="804577">
                <a:tc>
                  <a:txBody>
                    <a:bodyPr/>
                    <a:lstStyle/>
                    <a:p>
                      <a:r>
                        <a:rPr lang="en-US" sz="1500">
                          <a:latin typeface="Maiandra GD" panose="020E0502030308020204" pitchFamily="34" charset="0"/>
                        </a:rPr>
                        <a:t>Insolvency of the buyer before he makes payment </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Seller must deliver the goods to the receiver because the goods passed to the buyer </a:t>
                      </a:r>
                      <a:endParaRPr lang="en-UG" sz="1500">
                        <a:latin typeface="Maiandra GD" panose="020E0502030308020204" pitchFamily="34" charset="0"/>
                      </a:endParaRPr>
                    </a:p>
                  </a:txBody>
                  <a:tcPr marL="77363" marR="77363" marT="38682" marB="38682"/>
                </a:tc>
                <a:tc>
                  <a:txBody>
                    <a:bodyPr/>
                    <a:lstStyle/>
                    <a:p>
                      <a:r>
                        <a:rPr lang="en-US" sz="1500">
                          <a:latin typeface="Maiandra GD" panose="020E0502030308020204" pitchFamily="34" charset="0"/>
                        </a:rPr>
                        <a:t>Seller does not have to deliver the goods to the receiver</a:t>
                      </a:r>
                      <a:endParaRPr lang="en-UG" sz="1500">
                        <a:latin typeface="Maiandra GD" panose="020E0502030308020204" pitchFamily="34" charset="0"/>
                      </a:endParaRPr>
                    </a:p>
                  </a:txBody>
                  <a:tcPr marL="77363" marR="77363" marT="38682" marB="38682"/>
                </a:tc>
                <a:extLst>
                  <a:ext uri="{0D108BD9-81ED-4DB2-BD59-A6C34878D82A}">
                    <a16:rowId xmlns:a16="http://schemas.microsoft.com/office/drawing/2014/main" val="671381976"/>
                  </a:ext>
                </a:extLst>
              </a:tr>
            </a:tbl>
          </a:graphicData>
        </a:graphic>
      </p:graphicFrame>
    </p:spTree>
    <p:extLst>
      <p:ext uri="{BB962C8B-B14F-4D97-AF65-F5344CB8AC3E}">
        <p14:creationId xmlns:p14="http://schemas.microsoft.com/office/powerpoint/2010/main" val="430013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F3B4D6-5775-BBA7-2C96-26978C764400}"/>
              </a:ext>
            </a:extLst>
          </p:cNvPr>
          <p:cNvSpPr>
            <a:spLocks noGrp="1"/>
          </p:cNvSpPr>
          <p:nvPr>
            <p:ph type="title"/>
          </p:nvPr>
        </p:nvSpPr>
        <p:spPr>
          <a:xfrm>
            <a:off x="849683" y="1240076"/>
            <a:ext cx="2727813" cy="4584527"/>
          </a:xfrm>
        </p:spPr>
        <p:txBody>
          <a:bodyPr>
            <a:normAutofit/>
          </a:bodyPr>
          <a:lstStyle/>
          <a:p>
            <a:r>
              <a:rPr lang="en-US">
                <a:solidFill>
                  <a:srgbClr val="FFFFFF"/>
                </a:solidFill>
                <a:latin typeface="Maiandra GD" panose="020E0502030308020204" pitchFamily="34" charset="0"/>
              </a:rPr>
              <a:t>DIFFERENCE BTWN A CONTRACT OF SALE &amp; OTHER CONTRACTS</a:t>
            </a:r>
            <a:endParaRPr lang="en-UG">
              <a:solidFill>
                <a:srgbClr val="FFFFFF"/>
              </a:solidFill>
              <a:latin typeface="Maiandra GD" panose="020E0502030308020204" pitchFamily="34" charset="0"/>
            </a:endParaRPr>
          </a:p>
        </p:txBody>
      </p:sp>
      <p:sp>
        <p:nvSpPr>
          <p:cNvPr id="3" name="Content Placeholder 2">
            <a:extLst>
              <a:ext uri="{FF2B5EF4-FFF2-40B4-BE49-F238E27FC236}">
                <a16:creationId xmlns:a16="http://schemas.microsoft.com/office/drawing/2014/main" id="{01A92054-0393-C4E8-CA40-239441015D32}"/>
              </a:ext>
            </a:extLst>
          </p:cNvPr>
          <p:cNvSpPr>
            <a:spLocks noGrp="1"/>
          </p:cNvSpPr>
          <p:nvPr>
            <p:ph idx="1"/>
          </p:nvPr>
        </p:nvSpPr>
        <p:spPr>
          <a:xfrm>
            <a:off x="4705594" y="1240077"/>
            <a:ext cx="6034827" cy="4916465"/>
          </a:xfrm>
        </p:spPr>
        <p:txBody>
          <a:bodyPr anchor="t">
            <a:normAutofit/>
          </a:bodyPr>
          <a:lstStyle/>
          <a:p>
            <a:r>
              <a:rPr lang="en-US" dirty="0">
                <a:latin typeface="Maiandra GD" panose="020E0502030308020204" pitchFamily="34" charset="0"/>
              </a:rPr>
              <a:t>A contract of exchange</a:t>
            </a:r>
          </a:p>
          <a:p>
            <a:r>
              <a:rPr lang="en-US" dirty="0">
                <a:latin typeface="Maiandra GD" panose="020E0502030308020204" pitchFamily="34" charset="0"/>
              </a:rPr>
              <a:t>A contract of bailment</a:t>
            </a:r>
          </a:p>
          <a:p>
            <a:r>
              <a:rPr lang="en-US" dirty="0">
                <a:latin typeface="Maiandra GD" panose="020E0502030308020204" pitchFamily="34" charset="0"/>
              </a:rPr>
              <a:t>A contract of Hire purchase</a:t>
            </a:r>
          </a:p>
          <a:p>
            <a:r>
              <a:rPr lang="en-US" dirty="0">
                <a:latin typeface="Maiandra GD" panose="020E0502030308020204" pitchFamily="34" charset="0"/>
              </a:rPr>
              <a:t>A contract of loan on security</a:t>
            </a:r>
          </a:p>
          <a:p>
            <a:r>
              <a:rPr lang="en-US" dirty="0">
                <a:latin typeface="Maiandra GD" panose="020E0502030308020204" pitchFamily="34" charset="0"/>
              </a:rPr>
              <a:t>A contact of Agency</a:t>
            </a:r>
          </a:p>
          <a:p>
            <a:r>
              <a:rPr lang="en-US" dirty="0">
                <a:latin typeface="Maiandra GD" panose="020E0502030308020204" pitchFamily="34" charset="0"/>
              </a:rPr>
              <a:t>A contract of labor and Materials</a:t>
            </a:r>
          </a:p>
          <a:p>
            <a:r>
              <a:rPr lang="en-US" dirty="0">
                <a:latin typeface="Maiandra GD" panose="020E0502030308020204" pitchFamily="34" charset="0"/>
              </a:rPr>
              <a:t>A contract for transfer of processionary title of a chattel</a:t>
            </a:r>
          </a:p>
          <a:p>
            <a:endParaRPr lang="en-US" dirty="0">
              <a:latin typeface="Maiandra GD" panose="020E0502030308020204" pitchFamily="34" charset="0"/>
            </a:endParaRPr>
          </a:p>
        </p:txBody>
      </p:sp>
    </p:spTree>
    <p:extLst>
      <p:ext uri="{BB962C8B-B14F-4D97-AF65-F5344CB8AC3E}">
        <p14:creationId xmlns:p14="http://schemas.microsoft.com/office/powerpoint/2010/main" val="3323594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C9BD8-03C6-49AC-339D-1E254BC6DC2A}"/>
              </a:ext>
            </a:extLst>
          </p:cNvPr>
          <p:cNvSpPr>
            <a:spLocks noGrp="1"/>
          </p:cNvSpPr>
          <p:nvPr>
            <p:ph type="title"/>
          </p:nvPr>
        </p:nvSpPr>
        <p:spPr/>
        <p:txBody>
          <a:bodyPr/>
          <a:lstStyle/>
          <a:p>
            <a:r>
              <a:rPr lang="en-US" dirty="0">
                <a:latin typeface="Maiandra GD" panose="020E0502030308020204" pitchFamily="34" charset="0"/>
              </a:rPr>
              <a:t>IMPLIED CONDITION AS TO PERISHABLE PRODUCTS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B8216C1-DA80-F46D-D147-B6456C67000D}"/>
              </a:ext>
            </a:extLst>
          </p:cNvPr>
          <p:cNvSpPr>
            <a:spLocks noGrp="1"/>
          </p:cNvSpPr>
          <p:nvPr>
            <p:ph idx="1"/>
          </p:nvPr>
        </p:nvSpPr>
        <p:spPr/>
        <p:txBody>
          <a:bodyPr>
            <a:normAutofit/>
          </a:bodyPr>
          <a:lstStyle/>
          <a:p>
            <a:pPr algn="just"/>
            <a:r>
              <a:rPr lang="en-US" sz="3200" dirty="0">
                <a:latin typeface="Maiandra GD" panose="020E0502030308020204" pitchFamily="34" charset="0"/>
              </a:rPr>
              <a:t>S.7 &amp; S.8</a:t>
            </a:r>
          </a:p>
          <a:p>
            <a:pPr marL="0" indent="0" algn="just">
              <a:buNone/>
            </a:pPr>
            <a:r>
              <a:rPr lang="en-US" sz="3200" dirty="0">
                <a:latin typeface="Maiandra GD" panose="020E0502030308020204" pitchFamily="34" charset="0"/>
              </a:rPr>
              <a:t>Where perished goods are supplied by the seller in a sale or agreement of sale to a buyer, the agreement is considered void</a:t>
            </a:r>
            <a:endParaRPr lang="en-UG" sz="3200" dirty="0">
              <a:latin typeface="Maiandra GD" panose="020E0502030308020204" pitchFamily="34" charset="0"/>
            </a:endParaRPr>
          </a:p>
        </p:txBody>
      </p:sp>
    </p:spTree>
    <p:extLst>
      <p:ext uri="{BB962C8B-B14F-4D97-AF65-F5344CB8AC3E}">
        <p14:creationId xmlns:p14="http://schemas.microsoft.com/office/powerpoint/2010/main" val="3274339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B58C4B77-A6CD-CEDE-DE50-3C59ECB831E8}"/>
              </a:ext>
            </a:extLst>
          </p:cNvPr>
          <p:cNvSpPr>
            <a:spLocks noGrp="1"/>
          </p:cNvSpPr>
          <p:nvPr>
            <p:ph type="title"/>
          </p:nvPr>
        </p:nvSpPr>
        <p:spPr>
          <a:xfrm>
            <a:off x="1451579" y="2303047"/>
            <a:ext cx="3272093" cy="2674198"/>
          </a:xfrm>
        </p:spPr>
        <p:txBody>
          <a:bodyPr anchor="t">
            <a:normAutofit/>
          </a:bodyPr>
          <a:lstStyle/>
          <a:p>
            <a:r>
              <a:rPr lang="en-US" dirty="0">
                <a:latin typeface="Maiandra GD" panose="020E0502030308020204" pitchFamily="34" charset="0"/>
              </a:rPr>
              <a:t>TERMS OF CONTRACT: </a:t>
            </a:r>
            <a:endParaRPr lang="en-UG" dirty="0">
              <a:latin typeface="Maiandra GD" panose="020E0502030308020204" pitchFamily="34" charset="0"/>
            </a:endParaRP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Table 4">
            <a:extLst>
              <a:ext uri="{FF2B5EF4-FFF2-40B4-BE49-F238E27FC236}">
                <a16:creationId xmlns:a16="http://schemas.microsoft.com/office/drawing/2014/main" id="{68E3B061-3E47-29CE-AD7D-5EA6FF5F67C4}"/>
              </a:ext>
            </a:extLst>
          </p:cNvPr>
          <p:cNvGraphicFramePr>
            <a:graphicFrameLocks noGrp="1"/>
          </p:cNvGraphicFramePr>
          <p:nvPr>
            <p:ph idx="1"/>
            <p:extLst>
              <p:ext uri="{D42A27DB-BD31-4B8C-83A1-F6EECF244321}">
                <p14:modId xmlns:p14="http://schemas.microsoft.com/office/powerpoint/2010/main" val="1267305241"/>
              </p:ext>
            </p:extLst>
          </p:nvPr>
        </p:nvGraphicFramePr>
        <p:xfrm>
          <a:off x="5141913" y="1502733"/>
          <a:ext cx="5913438" cy="3238174"/>
        </p:xfrm>
        <a:graphic>
          <a:graphicData uri="http://schemas.openxmlformats.org/drawingml/2006/table">
            <a:tbl>
              <a:tblPr firstRow="1" bandRow="1">
                <a:tableStyleId>{5C22544A-7EE6-4342-B048-85BDC9FD1C3A}</a:tableStyleId>
              </a:tblPr>
              <a:tblGrid>
                <a:gridCol w="2309302">
                  <a:extLst>
                    <a:ext uri="{9D8B030D-6E8A-4147-A177-3AD203B41FA5}">
                      <a16:colId xmlns:a16="http://schemas.microsoft.com/office/drawing/2014/main" val="220812320"/>
                    </a:ext>
                  </a:extLst>
                </a:gridCol>
                <a:gridCol w="3604136">
                  <a:extLst>
                    <a:ext uri="{9D8B030D-6E8A-4147-A177-3AD203B41FA5}">
                      <a16:colId xmlns:a16="http://schemas.microsoft.com/office/drawing/2014/main" val="3572593089"/>
                    </a:ext>
                  </a:extLst>
                </a:gridCol>
              </a:tblGrid>
              <a:tr h="459612">
                <a:tc>
                  <a:txBody>
                    <a:bodyPr/>
                    <a:lstStyle/>
                    <a:p>
                      <a:r>
                        <a:rPr lang="en-US" sz="2100">
                          <a:latin typeface="Maiandra GD" panose="020E0502030308020204" pitchFamily="34" charset="0"/>
                        </a:rPr>
                        <a:t>TERMS </a:t>
                      </a:r>
                      <a:endParaRPr lang="en-UG" sz="2100">
                        <a:latin typeface="Maiandra GD" panose="020E0502030308020204" pitchFamily="34" charset="0"/>
                      </a:endParaRPr>
                    </a:p>
                  </a:txBody>
                  <a:tcPr marL="104457" marR="104457" marT="52229" marB="52229"/>
                </a:tc>
                <a:tc>
                  <a:txBody>
                    <a:bodyPr/>
                    <a:lstStyle/>
                    <a:p>
                      <a:r>
                        <a:rPr lang="en-US" sz="2100">
                          <a:latin typeface="Maiandra GD" panose="020E0502030308020204" pitchFamily="34" charset="0"/>
                        </a:rPr>
                        <a:t>AGGREMENT  / CODICIL</a:t>
                      </a:r>
                      <a:endParaRPr lang="en-UG" sz="2100">
                        <a:latin typeface="Maiandra GD" panose="020E0502030308020204" pitchFamily="34" charset="0"/>
                      </a:endParaRPr>
                    </a:p>
                  </a:txBody>
                  <a:tcPr marL="104457" marR="104457" marT="52229" marB="52229"/>
                </a:tc>
                <a:extLst>
                  <a:ext uri="{0D108BD9-81ED-4DB2-BD59-A6C34878D82A}">
                    <a16:rowId xmlns:a16="http://schemas.microsoft.com/office/drawing/2014/main" val="1990418260"/>
                  </a:ext>
                </a:extLst>
              </a:tr>
              <a:tr h="459612">
                <a:tc>
                  <a:txBody>
                    <a:bodyPr/>
                    <a:lstStyle/>
                    <a:p>
                      <a:r>
                        <a:rPr lang="en-US" sz="2100">
                          <a:latin typeface="Maiandra GD" panose="020E0502030308020204" pitchFamily="34" charset="0"/>
                        </a:rPr>
                        <a:t>EXPRESS TERMS </a:t>
                      </a:r>
                      <a:endParaRPr lang="en-UG" sz="2100">
                        <a:latin typeface="Maiandra GD" panose="020E0502030308020204" pitchFamily="34" charset="0"/>
                      </a:endParaRPr>
                    </a:p>
                  </a:txBody>
                  <a:tcPr marL="104457" marR="104457" marT="52229" marB="52229"/>
                </a:tc>
                <a:tc>
                  <a:txBody>
                    <a:bodyPr/>
                    <a:lstStyle/>
                    <a:p>
                      <a:r>
                        <a:rPr lang="en-US" sz="2100">
                          <a:latin typeface="Maiandra GD" panose="020E0502030308020204" pitchFamily="34" charset="0"/>
                        </a:rPr>
                        <a:t>CONDITIONS </a:t>
                      </a:r>
                      <a:endParaRPr lang="en-UG" sz="2100">
                        <a:latin typeface="Maiandra GD" panose="020E0502030308020204" pitchFamily="34" charset="0"/>
                      </a:endParaRPr>
                    </a:p>
                  </a:txBody>
                  <a:tcPr marL="104457" marR="104457" marT="52229" marB="52229"/>
                </a:tc>
                <a:extLst>
                  <a:ext uri="{0D108BD9-81ED-4DB2-BD59-A6C34878D82A}">
                    <a16:rowId xmlns:a16="http://schemas.microsoft.com/office/drawing/2014/main" val="1061682033"/>
                  </a:ext>
                </a:extLst>
              </a:tr>
              <a:tr h="459612">
                <a:tc>
                  <a:txBody>
                    <a:bodyPr/>
                    <a:lstStyle/>
                    <a:p>
                      <a:r>
                        <a:rPr lang="en-US" sz="2100">
                          <a:latin typeface="Maiandra GD" panose="020E0502030308020204" pitchFamily="34" charset="0"/>
                        </a:rPr>
                        <a:t>IMPLIED TERMS</a:t>
                      </a:r>
                      <a:endParaRPr lang="en-UG" sz="2100">
                        <a:latin typeface="Maiandra GD" panose="020E0502030308020204" pitchFamily="34" charset="0"/>
                      </a:endParaRPr>
                    </a:p>
                  </a:txBody>
                  <a:tcPr marL="104457" marR="104457" marT="52229" marB="52229"/>
                </a:tc>
                <a:tc>
                  <a:txBody>
                    <a:bodyPr/>
                    <a:lstStyle/>
                    <a:p>
                      <a:r>
                        <a:rPr lang="en-US" sz="2100">
                          <a:latin typeface="Maiandra GD" panose="020E0502030308020204" pitchFamily="34" charset="0"/>
                        </a:rPr>
                        <a:t>WARRANTIES</a:t>
                      </a:r>
                      <a:endParaRPr lang="en-UG" sz="2100">
                        <a:latin typeface="Maiandra GD" panose="020E0502030308020204" pitchFamily="34" charset="0"/>
                      </a:endParaRPr>
                    </a:p>
                  </a:txBody>
                  <a:tcPr marL="104457" marR="104457" marT="52229" marB="52229"/>
                </a:tc>
                <a:extLst>
                  <a:ext uri="{0D108BD9-81ED-4DB2-BD59-A6C34878D82A}">
                    <a16:rowId xmlns:a16="http://schemas.microsoft.com/office/drawing/2014/main" val="1014330080"/>
                  </a:ext>
                </a:extLst>
              </a:tr>
              <a:tr h="772983">
                <a:tc>
                  <a:txBody>
                    <a:bodyPr/>
                    <a:lstStyle/>
                    <a:p>
                      <a:endParaRPr lang="en-UG" sz="2100">
                        <a:latin typeface="Maiandra GD" panose="020E0502030308020204" pitchFamily="34" charset="0"/>
                      </a:endParaRPr>
                    </a:p>
                  </a:txBody>
                  <a:tcPr marL="104457" marR="104457" marT="52229" marB="52229"/>
                </a:tc>
                <a:tc>
                  <a:txBody>
                    <a:bodyPr/>
                    <a:lstStyle/>
                    <a:p>
                      <a:r>
                        <a:rPr lang="en-US" sz="2100" dirty="0">
                          <a:latin typeface="Maiandra GD" panose="020E0502030308020204" pitchFamily="34" charset="0"/>
                        </a:rPr>
                        <a:t>INTERMEDIARY / INNOMINATE</a:t>
                      </a:r>
                      <a:endParaRPr lang="en-UG" sz="2100" dirty="0">
                        <a:latin typeface="Maiandra GD" panose="020E0502030308020204" pitchFamily="34" charset="0"/>
                      </a:endParaRPr>
                    </a:p>
                  </a:txBody>
                  <a:tcPr marL="104457" marR="104457" marT="52229" marB="52229"/>
                </a:tc>
                <a:extLst>
                  <a:ext uri="{0D108BD9-81ED-4DB2-BD59-A6C34878D82A}">
                    <a16:rowId xmlns:a16="http://schemas.microsoft.com/office/drawing/2014/main" val="2973633331"/>
                  </a:ext>
                </a:extLst>
              </a:tr>
              <a:tr h="1086355">
                <a:tc>
                  <a:txBody>
                    <a:bodyPr/>
                    <a:lstStyle/>
                    <a:p>
                      <a:endParaRPr lang="en-UG" sz="2100">
                        <a:latin typeface="Maiandra GD" panose="020E0502030308020204" pitchFamily="34" charset="0"/>
                      </a:endParaRPr>
                    </a:p>
                  </a:txBody>
                  <a:tcPr marL="104457" marR="104457" marT="52229" marB="5222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100">
                          <a:latin typeface="Maiandra GD" panose="020E0502030308020204" pitchFamily="34" charset="0"/>
                        </a:rPr>
                        <a:t>EXCLUSION &amp; EXEMPTION CLAUSES</a:t>
                      </a:r>
                      <a:endParaRPr lang="en-UG" sz="2100">
                        <a:latin typeface="Maiandra GD" panose="020E0502030308020204" pitchFamily="34" charset="0"/>
                      </a:endParaRPr>
                    </a:p>
                    <a:p>
                      <a:endParaRPr lang="en-UG" sz="2100">
                        <a:latin typeface="Maiandra GD" panose="020E0502030308020204" pitchFamily="34" charset="0"/>
                      </a:endParaRPr>
                    </a:p>
                  </a:txBody>
                  <a:tcPr marL="104457" marR="104457" marT="52229" marB="52229"/>
                </a:tc>
                <a:extLst>
                  <a:ext uri="{0D108BD9-81ED-4DB2-BD59-A6C34878D82A}">
                    <a16:rowId xmlns:a16="http://schemas.microsoft.com/office/drawing/2014/main" val="4231316109"/>
                  </a:ext>
                </a:extLst>
              </a:tr>
            </a:tbl>
          </a:graphicData>
        </a:graphic>
      </p:graphicFrame>
    </p:spTree>
    <p:extLst>
      <p:ext uri="{BB962C8B-B14F-4D97-AF65-F5344CB8AC3E}">
        <p14:creationId xmlns:p14="http://schemas.microsoft.com/office/powerpoint/2010/main" val="1802079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870151-9189-4C3A-8379-EF3D95827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en placed on top of a signature line">
            <a:extLst>
              <a:ext uri="{FF2B5EF4-FFF2-40B4-BE49-F238E27FC236}">
                <a16:creationId xmlns:a16="http://schemas.microsoft.com/office/drawing/2014/main" id="{BE38B72D-A390-9BDB-B53A-0A293286CB7A}"/>
              </a:ext>
            </a:extLst>
          </p:cNvPr>
          <p:cNvPicPr>
            <a:picLocks noChangeAspect="1"/>
          </p:cNvPicPr>
          <p:nvPr/>
        </p:nvPicPr>
        <p:blipFill>
          <a:blip r:embed="rId3">
            <a:alphaModFix amt="50000"/>
          </a:blip>
          <a:srcRect r="-1" b="15728"/>
          <a:stretch>
            <a:fillRect/>
          </a:stretch>
        </p:blipFill>
        <p:spPr>
          <a:xfrm>
            <a:off x="305" y="10"/>
            <a:ext cx="12191695" cy="6857990"/>
          </a:xfrm>
          <a:prstGeom prst="rect">
            <a:avLst/>
          </a:prstGeom>
        </p:spPr>
      </p:pic>
      <p:sp>
        <p:nvSpPr>
          <p:cNvPr id="11" name="Slide Number Placeholder 7">
            <a:extLst>
              <a:ext uri="{FF2B5EF4-FFF2-40B4-BE49-F238E27FC236}">
                <a16:creationId xmlns:a16="http://schemas.microsoft.com/office/drawing/2014/main" id="{123EA69C-102A-4DD0-9547-05DCD271D15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12301" y="443732"/>
            <a:ext cx="811019"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13" name="Footer Placeholder 6">
            <a:extLst>
              <a:ext uri="{FF2B5EF4-FFF2-40B4-BE49-F238E27FC236}">
                <a16:creationId xmlns:a16="http://schemas.microsoft.com/office/drawing/2014/main" id="{6A862265-5CA3-4C40-8582-7534C3B03C2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636" y="540921"/>
            <a:ext cx="4973915"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15" name="Rectangle 14">
            <a:extLst>
              <a:ext uri="{FF2B5EF4-FFF2-40B4-BE49-F238E27FC236}">
                <a16:creationId xmlns:a16="http://schemas.microsoft.com/office/drawing/2014/main" id="{600EF80B-0391-4082-9AF5-F15B091B4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93800"/>
            <a:ext cx="12192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70F74FE5-F865-7278-9741-029E6B160540}"/>
              </a:ext>
            </a:extLst>
          </p:cNvPr>
          <p:cNvSpPr>
            <a:spLocks noGrp="1"/>
          </p:cNvSpPr>
          <p:nvPr>
            <p:ph type="title"/>
          </p:nvPr>
        </p:nvSpPr>
        <p:spPr>
          <a:xfrm>
            <a:off x="1130271" y="1193800"/>
            <a:ext cx="3193050" cy="4699000"/>
          </a:xfrm>
        </p:spPr>
        <p:txBody>
          <a:bodyPr anchor="ctr">
            <a:normAutofit/>
          </a:bodyPr>
          <a:lstStyle/>
          <a:p>
            <a:r>
              <a:rPr lang="en-US" dirty="0">
                <a:latin typeface="Maiandra GD" panose="020E0502030308020204" pitchFamily="34" charset="0"/>
              </a:rPr>
              <a:t>Terms in a contract for SOGS</a:t>
            </a:r>
            <a:endParaRPr lang="en-UG" dirty="0">
              <a:latin typeface="Maiandra GD" panose="020E0502030308020204" pitchFamily="34" charset="0"/>
            </a:endParaRPr>
          </a:p>
        </p:txBody>
      </p:sp>
      <p:cxnSp>
        <p:nvCxnSpPr>
          <p:cNvPr id="17" name="Straight Connector 16">
            <a:extLst>
              <a:ext uri="{FF2B5EF4-FFF2-40B4-BE49-F238E27FC236}">
                <a16:creationId xmlns:a16="http://schemas.microsoft.com/office/drawing/2014/main" id="{D33AC32D-5F44-45F7-A0BD-7C11A86BE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817ED4-3092-9660-C40F-14FF57012D51}"/>
              </a:ext>
            </a:extLst>
          </p:cNvPr>
          <p:cNvSpPr>
            <a:spLocks noGrp="1"/>
          </p:cNvSpPr>
          <p:nvPr>
            <p:ph idx="1"/>
          </p:nvPr>
        </p:nvSpPr>
        <p:spPr>
          <a:xfrm>
            <a:off x="4976636" y="1193800"/>
            <a:ext cx="6085091" cy="4699000"/>
          </a:xfrm>
        </p:spPr>
        <p:txBody>
          <a:bodyPr anchor="ctr">
            <a:normAutofit/>
          </a:bodyPr>
          <a:lstStyle/>
          <a:p>
            <a:pPr marL="0" indent="0">
              <a:buNone/>
            </a:pPr>
            <a:r>
              <a:rPr lang="en-US">
                <a:latin typeface="Maiandra GD" panose="020E0502030308020204" pitchFamily="34" charset="0"/>
              </a:rPr>
              <a:t>Conditions &amp; Warranties</a:t>
            </a:r>
          </a:p>
          <a:p>
            <a:pPr marL="0" indent="0">
              <a:buNone/>
            </a:pPr>
            <a:r>
              <a:rPr lang="en-US">
                <a:latin typeface="Maiandra GD" panose="020E0502030308020204" pitchFamily="34" charset="0"/>
              </a:rPr>
              <a:t>Section 12 –when condition may not be treated as a warranty</a:t>
            </a:r>
          </a:p>
          <a:p>
            <a:pPr marL="457200" indent="-457200">
              <a:buFont typeface="+mj-lt"/>
              <a:buAutoNum type="alphaLcParenR"/>
            </a:pPr>
            <a:r>
              <a:rPr lang="en-US">
                <a:latin typeface="Maiandra GD" panose="020E0502030308020204" pitchFamily="34" charset="0"/>
              </a:rPr>
              <a:t>Conduct when the buyer waives the condition</a:t>
            </a:r>
          </a:p>
          <a:p>
            <a:pPr marL="457200" indent="-457200">
              <a:buFont typeface="+mj-lt"/>
              <a:buAutoNum type="alphaLcParenR"/>
            </a:pPr>
            <a:r>
              <a:rPr lang="en-US">
                <a:latin typeface="Maiandra GD" panose="020E0502030308020204" pitchFamily="34" charset="0"/>
              </a:rPr>
              <a:t>Where a stipulation in the contract provides for a right of repudiation. </a:t>
            </a:r>
            <a:endParaRPr lang="en-UG">
              <a:latin typeface="Maiandra GD" panose="020E0502030308020204" pitchFamily="34" charset="0"/>
            </a:endParaRPr>
          </a:p>
        </p:txBody>
      </p:sp>
      <p:sp>
        <p:nvSpPr>
          <p:cNvPr id="19" name="Date Placeholder 1">
            <a:extLst>
              <a:ext uri="{FF2B5EF4-FFF2-40B4-BE49-F238E27FC236}">
                <a16:creationId xmlns:a16="http://schemas.microsoft.com/office/drawing/2014/main" id="{3FBF03E8-C602-4192-9C52-F84B29FDCC88}"/>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23229" y="6007878"/>
            <a:ext cx="3500715"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717392514"/>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5A567-DCA5-610A-1093-7AF8798C8928}"/>
              </a:ext>
            </a:extLst>
          </p:cNvPr>
          <p:cNvSpPr>
            <a:spLocks noGrp="1"/>
          </p:cNvSpPr>
          <p:nvPr>
            <p:ph type="title"/>
          </p:nvPr>
        </p:nvSpPr>
        <p:spPr/>
        <p:txBody>
          <a:bodyPr/>
          <a:lstStyle/>
          <a:p>
            <a:pPr algn="just"/>
            <a:r>
              <a:rPr lang="en-US" dirty="0">
                <a:latin typeface="Maiandra GD" panose="020E0502030308020204" pitchFamily="34" charset="0"/>
              </a:rPr>
              <a:t>IMPLIED WARRANTIES UNDER THE SOGSSA</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07A177F-29B8-C79D-0AE0-96D694524908}"/>
              </a:ext>
            </a:extLst>
          </p:cNvPr>
          <p:cNvSpPr>
            <a:spLocks noGrp="1"/>
          </p:cNvSpPr>
          <p:nvPr>
            <p:ph idx="1"/>
          </p:nvPr>
        </p:nvSpPr>
        <p:spPr>
          <a:xfrm>
            <a:off x="1451579" y="2015732"/>
            <a:ext cx="9603275" cy="3763966"/>
          </a:xfrm>
        </p:spPr>
        <p:txBody>
          <a:bodyPr>
            <a:normAutofit/>
          </a:bodyPr>
          <a:lstStyle/>
          <a:p>
            <a:pPr algn="just"/>
            <a:r>
              <a:rPr lang="en-US" sz="2400" dirty="0">
                <a:latin typeface="Maiandra GD" panose="020E0502030308020204" pitchFamily="34" charset="0"/>
              </a:rPr>
              <a:t>SECTION 13 – Quiet Possession</a:t>
            </a:r>
          </a:p>
          <a:p>
            <a:pPr algn="just"/>
            <a:endParaRPr lang="en-US" sz="2400" dirty="0">
              <a:latin typeface="Maiandra GD" panose="020E0502030308020204" pitchFamily="34" charset="0"/>
            </a:endParaRPr>
          </a:p>
          <a:p>
            <a:pPr algn="just"/>
            <a:r>
              <a:rPr lang="en-US" sz="2400" dirty="0">
                <a:latin typeface="Maiandra GD" panose="020E0502030308020204" pitchFamily="34" charset="0"/>
              </a:rPr>
              <a:t>SECTION 13 ( C ) – Freedom from encumbrances</a:t>
            </a:r>
          </a:p>
          <a:p>
            <a:pPr algn="just"/>
            <a:endParaRPr lang="en-US" sz="2400" dirty="0">
              <a:latin typeface="Maiandra GD" panose="020E0502030308020204" pitchFamily="34" charset="0"/>
            </a:endParaRPr>
          </a:p>
          <a:p>
            <a:pPr algn="just"/>
            <a:r>
              <a:rPr lang="en-US" sz="2400" dirty="0">
                <a:latin typeface="Maiandra GD" panose="020E0502030308020204" pitchFamily="34" charset="0"/>
              </a:rPr>
              <a:t>SECTION 11 (1) – Implied term as to time clause – the time of payment is not of the essence to the contract unless a different intention appears from that of the contract.</a:t>
            </a:r>
            <a:endParaRPr lang="en-UG" sz="2400" dirty="0">
              <a:latin typeface="Maiandra GD" panose="020E0502030308020204" pitchFamily="34" charset="0"/>
            </a:endParaRPr>
          </a:p>
        </p:txBody>
      </p:sp>
    </p:spTree>
    <p:extLst>
      <p:ext uri="{BB962C8B-B14F-4D97-AF65-F5344CB8AC3E}">
        <p14:creationId xmlns:p14="http://schemas.microsoft.com/office/powerpoint/2010/main" val="4214715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D4EDD-13E0-A8C0-DC0B-E72209AFB878}"/>
              </a:ext>
            </a:extLst>
          </p:cNvPr>
          <p:cNvSpPr>
            <a:spLocks noGrp="1"/>
          </p:cNvSpPr>
          <p:nvPr>
            <p:ph type="title"/>
          </p:nvPr>
        </p:nvSpPr>
        <p:spPr/>
        <p:txBody>
          <a:bodyPr/>
          <a:lstStyle/>
          <a:p>
            <a:r>
              <a:rPr lang="en-US" dirty="0">
                <a:latin typeface="Maiandra GD" panose="020E0502030308020204" pitchFamily="34" charset="0"/>
              </a:rPr>
              <a:t>REFERECNES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0065818-71F9-738F-5EDC-A0FBD4ECDF8A}"/>
              </a:ext>
            </a:extLst>
          </p:cNvPr>
          <p:cNvSpPr>
            <a:spLocks noGrp="1"/>
          </p:cNvSpPr>
          <p:nvPr>
            <p:ph idx="1"/>
          </p:nvPr>
        </p:nvSpPr>
        <p:spPr/>
        <p:txBody>
          <a:bodyPr/>
          <a:lstStyle/>
          <a:p>
            <a:r>
              <a:rPr lang="en-US" dirty="0">
                <a:latin typeface="Maiandra GD" panose="020E0502030308020204" pitchFamily="34" charset="0"/>
              </a:rPr>
              <a:t>The Constitution of the Republic of Uganda, 1995 as Amended.</a:t>
            </a:r>
          </a:p>
          <a:p>
            <a:r>
              <a:rPr lang="en-US" dirty="0">
                <a:latin typeface="Maiandra GD" panose="020E0502030308020204" pitchFamily="34" charset="0"/>
              </a:rPr>
              <a:t>The Contract Act Cap 284, Laws of Uganda</a:t>
            </a:r>
          </a:p>
          <a:p>
            <a:r>
              <a:rPr lang="en-US" dirty="0">
                <a:latin typeface="Maiandra GD" panose="020E0502030308020204" pitchFamily="34" charset="0"/>
              </a:rPr>
              <a:t>The Sale of Goods and Supply of Services Act, Cap 292 Laws of Uganda</a:t>
            </a:r>
          </a:p>
          <a:p>
            <a:r>
              <a:rPr lang="en-US" dirty="0">
                <a:latin typeface="Maiandra GD" panose="020E0502030308020204" pitchFamily="34" charset="0"/>
              </a:rPr>
              <a:t>Case Law / Decided Cases</a:t>
            </a:r>
          </a:p>
          <a:p>
            <a:r>
              <a:rPr lang="en-US" dirty="0">
                <a:latin typeface="Maiandra GD" panose="020E0502030308020204" pitchFamily="34" charset="0"/>
              </a:rPr>
              <a:t>Commercial Transactions for Business Law Students. </a:t>
            </a:r>
            <a:r>
              <a:rPr lang="en-US" dirty="0" err="1">
                <a:latin typeface="Maiandra GD" panose="020E0502030308020204" pitchFamily="34" charset="0"/>
              </a:rPr>
              <a:t>Ayebare</a:t>
            </a:r>
            <a:endParaRPr lang="en-US" dirty="0">
              <a:latin typeface="Maiandra GD" panose="020E0502030308020204" pitchFamily="34" charset="0"/>
            </a:endParaRPr>
          </a:p>
          <a:p>
            <a:r>
              <a:rPr lang="en-US" dirty="0">
                <a:latin typeface="Maiandra GD" panose="020E0502030308020204" pitchFamily="34" charset="0"/>
              </a:rPr>
              <a:t>The sale of Goods P. S </a:t>
            </a:r>
            <a:r>
              <a:rPr lang="en-US" dirty="0" err="1">
                <a:latin typeface="Maiandra GD" panose="020E0502030308020204" pitchFamily="34" charset="0"/>
              </a:rPr>
              <a:t>Atiyah</a:t>
            </a:r>
            <a:endParaRPr lang="en-UG" dirty="0">
              <a:latin typeface="Maiandra GD" panose="020E0502030308020204" pitchFamily="34" charset="0"/>
            </a:endParaRPr>
          </a:p>
        </p:txBody>
      </p:sp>
    </p:spTree>
    <p:extLst>
      <p:ext uri="{BB962C8B-B14F-4D97-AF65-F5344CB8AC3E}">
        <p14:creationId xmlns:p14="http://schemas.microsoft.com/office/powerpoint/2010/main" val="112744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BB093-D0A8-5003-BF44-215FEE938712}"/>
              </a:ext>
            </a:extLst>
          </p:cNvPr>
          <p:cNvSpPr>
            <a:spLocks noGrp="1"/>
          </p:cNvSpPr>
          <p:nvPr>
            <p:ph type="title"/>
          </p:nvPr>
        </p:nvSpPr>
        <p:spPr/>
        <p:txBody>
          <a:bodyPr>
            <a:normAutofit/>
          </a:bodyPr>
          <a:lstStyle/>
          <a:p>
            <a:r>
              <a:rPr lang="en-US" dirty="0">
                <a:latin typeface="Maiandra GD" panose="020E0502030308020204" pitchFamily="34" charset="0"/>
              </a:rPr>
              <a:t>IMPLIED conditions TO TITLE UNDER THE SOGSSA</a:t>
            </a:r>
            <a:endParaRPr lang="en-UG" dirty="0">
              <a:latin typeface="Maiandra GD" panose="020E0502030308020204" pitchFamily="34" charset="0"/>
            </a:endParaRPr>
          </a:p>
        </p:txBody>
      </p:sp>
      <p:sp>
        <p:nvSpPr>
          <p:cNvPr id="5" name="Content Placeholder 4">
            <a:extLst>
              <a:ext uri="{FF2B5EF4-FFF2-40B4-BE49-F238E27FC236}">
                <a16:creationId xmlns:a16="http://schemas.microsoft.com/office/drawing/2014/main" id="{5802C7F8-A345-59D1-4403-637DC0E0B02B}"/>
              </a:ext>
            </a:extLst>
          </p:cNvPr>
          <p:cNvSpPr>
            <a:spLocks noGrp="1"/>
          </p:cNvSpPr>
          <p:nvPr>
            <p:ph idx="1"/>
          </p:nvPr>
        </p:nvSpPr>
        <p:spPr>
          <a:xfrm>
            <a:off x="1451579" y="2015732"/>
            <a:ext cx="9603275" cy="4037749"/>
          </a:xfrm>
        </p:spPr>
        <p:txBody>
          <a:bodyPr>
            <a:noAutofit/>
          </a:bodyPr>
          <a:lstStyle/>
          <a:p>
            <a:r>
              <a:rPr lang="en-US" sz="2400" dirty="0">
                <a:latin typeface="Maiandra GD" panose="020E0502030308020204" pitchFamily="34" charset="0"/>
              </a:rPr>
              <a:t> An implied Condition that the seller has a right to sell the goods. Section 13 (a)</a:t>
            </a:r>
          </a:p>
          <a:p>
            <a:r>
              <a:rPr lang="en-US" sz="2400" dirty="0">
                <a:latin typeface="Maiandra GD" panose="020E0502030308020204" pitchFamily="34" charset="0"/>
              </a:rPr>
              <a:t>That Goods sold corresponds to the description given by the buyer. Section 14</a:t>
            </a:r>
          </a:p>
          <a:p>
            <a:r>
              <a:rPr lang="en-US" sz="2400" dirty="0">
                <a:latin typeface="Maiandra GD" panose="020E0502030308020204" pitchFamily="34" charset="0"/>
              </a:rPr>
              <a:t>That the bulk of the goods supplied correspond with the sample shown to the seller, in case of sale by sample- Section 16 (2) (a)</a:t>
            </a:r>
          </a:p>
          <a:p>
            <a:r>
              <a:rPr lang="en-US" sz="2400" dirty="0">
                <a:latin typeface="Maiandra GD" panose="020E0502030308020204" pitchFamily="34" charset="0"/>
              </a:rPr>
              <a:t>That the goods correspond by sample and description in case of sale by sample and description. Section 16 (2).</a:t>
            </a:r>
            <a:endParaRPr lang="en-UG" sz="2400" dirty="0">
              <a:latin typeface="Maiandra GD" panose="020E0502030308020204" pitchFamily="34" charset="0"/>
            </a:endParaRPr>
          </a:p>
        </p:txBody>
      </p:sp>
    </p:spTree>
    <p:extLst>
      <p:ext uri="{BB962C8B-B14F-4D97-AF65-F5344CB8AC3E}">
        <p14:creationId xmlns:p14="http://schemas.microsoft.com/office/powerpoint/2010/main" val="2861187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7016B-68E4-9BC3-0520-480BD2FA9549}"/>
              </a:ext>
            </a:extLst>
          </p:cNvPr>
          <p:cNvSpPr>
            <a:spLocks noGrp="1"/>
          </p:cNvSpPr>
          <p:nvPr>
            <p:ph type="title"/>
          </p:nvPr>
        </p:nvSpPr>
        <p:spPr/>
        <p:txBody>
          <a:bodyPr/>
          <a:lstStyle/>
          <a:p>
            <a:r>
              <a:rPr lang="en-US" dirty="0">
                <a:latin typeface="Maiandra GD" panose="020E0502030308020204" pitchFamily="34" charset="0"/>
              </a:rPr>
              <a:t>IMPLIED conditions TO TITLE UNDER THE SOGSSA</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CAC1BA8-9BFD-446E-8B81-980B774B86D1}"/>
              </a:ext>
            </a:extLst>
          </p:cNvPr>
          <p:cNvSpPr>
            <a:spLocks noGrp="1"/>
          </p:cNvSpPr>
          <p:nvPr>
            <p:ph idx="1"/>
          </p:nvPr>
        </p:nvSpPr>
        <p:spPr>
          <a:xfrm>
            <a:off x="1451579" y="2015732"/>
            <a:ext cx="9603275" cy="4037749"/>
          </a:xfrm>
        </p:spPr>
        <p:txBody>
          <a:bodyPr>
            <a:noAutofit/>
          </a:bodyPr>
          <a:lstStyle/>
          <a:p>
            <a:r>
              <a:rPr lang="en-US" sz="2400" dirty="0">
                <a:latin typeface="Maiandra GD" panose="020E0502030308020204" pitchFamily="34" charset="0"/>
              </a:rPr>
              <a:t>That the goods are free from any defect rendering them un merchantable which was not apparent upon reasonable examination of the sample. Section 16 (2) (c).</a:t>
            </a:r>
          </a:p>
          <a:p>
            <a:r>
              <a:rPr lang="en-US" sz="2400" dirty="0">
                <a:latin typeface="Maiandra GD" panose="020E0502030308020204" pitchFamily="34" charset="0"/>
              </a:rPr>
              <a:t>That the goods are of merchantable quality. Section 15 (b).</a:t>
            </a:r>
          </a:p>
          <a:p>
            <a:r>
              <a:rPr lang="en-US" sz="2400" dirty="0">
                <a:latin typeface="Maiandra GD" panose="020E0502030308020204" pitchFamily="34" charset="0"/>
              </a:rPr>
              <a:t>That the goods bought for a particular purpose are reasonably fit for purpose. Section 15.</a:t>
            </a:r>
          </a:p>
          <a:p>
            <a:r>
              <a:rPr lang="en-US" sz="2400" dirty="0">
                <a:latin typeface="Maiandra GD" panose="020E0502030308020204" pitchFamily="34" charset="0"/>
              </a:rPr>
              <a:t>That the innocent party can opt to treat a breach of a condition as a breach of warranty. Section 12.</a:t>
            </a:r>
            <a:endParaRPr lang="en-UG" sz="2400" dirty="0">
              <a:latin typeface="Maiandra GD" panose="020E0502030308020204" pitchFamily="34" charset="0"/>
            </a:endParaRPr>
          </a:p>
        </p:txBody>
      </p:sp>
    </p:spTree>
    <p:extLst>
      <p:ext uri="{BB962C8B-B14F-4D97-AF65-F5344CB8AC3E}">
        <p14:creationId xmlns:p14="http://schemas.microsoft.com/office/powerpoint/2010/main" val="4247146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1C7D2EC5-E660-0FEC-52F3-4419CEBA622A}"/>
              </a:ext>
            </a:extLst>
          </p:cNvPr>
          <p:cNvSpPr>
            <a:spLocks noGrp="1"/>
          </p:cNvSpPr>
          <p:nvPr>
            <p:ph type="title"/>
          </p:nvPr>
        </p:nvSpPr>
        <p:spPr>
          <a:xfrm>
            <a:off x="1451579" y="2303047"/>
            <a:ext cx="3272093" cy="2674198"/>
          </a:xfrm>
        </p:spPr>
        <p:txBody>
          <a:bodyPr anchor="t">
            <a:normAutofit/>
          </a:bodyPr>
          <a:lstStyle/>
          <a:p>
            <a:r>
              <a:rPr lang="en-US" dirty="0">
                <a:latin typeface="Maiandra GD" panose="020E0502030308020204" pitchFamily="34" charset="0"/>
              </a:rPr>
              <a:t> OTHER IMPLIED CONDITIONS OF SOGSSA</a:t>
            </a:r>
            <a:endParaRPr lang="en-UG" dirty="0">
              <a:latin typeface="Maiandra GD" panose="020E0502030308020204" pitchFamily="34" charset="0"/>
            </a:endParaRP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F16ED014-D1F3-62F8-B6E9-8AB5BAAE69CF}"/>
              </a:ext>
            </a:extLst>
          </p:cNvPr>
          <p:cNvGraphicFramePr>
            <a:graphicFrameLocks noGrp="1"/>
          </p:cNvGraphicFramePr>
          <p:nvPr>
            <p:ph idx="1"/>
            <p:extLst>
              <p:ext uri="{D42A27DB-BD31-4B8C-83A1-F6EECF244321}">
                <p14:modId xmlns:p14="http://schemas.microsoft.com/office/powerpoint/2010/main" val="1135622110"/>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0265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5763B-F18C-771A-E0A9-E6496A7537A3}"/>
              </a:ext>
            </a:extLst>
          </p:cNvPr>
          <p:cNvSpPr>
            <a:spLocks noGrp="1"/>
          </p:cNvSpPr>
          <p:nvPr>
            <p:ph type="title"/>
          </p:nvPr>
        </p:nvSpPr>
        <p:spPr/>
        <p:txBody>
          <a:bodyPr/>
          <a:lstStyle/>
          <a:p>
            <a:r>
              <a:rPr lang="en-US" dirty="0">
                <a:latin typeface="Maiandra GD" panose="020E0502030308020204" pitchFamily="34" charset="0"/>
              </a:rPr>
              <a:t>PASSING OF PROPERTY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18FB8D9-8410-5238-60C6-96B9368FB892}"/>
              </a:ext>
            </a:extLst>
          </p:cNvPr>
          <p:cNvSpPr>
            <a:spLocks noGrp="1"/>
          </p:cNvSpPr>
          <p:nvPr>
            <p:ph idx="1"/>
          </p:nvPr>
        </p:nvSpPr>
        <p:spPr>
          <a:xfrm>
            <a:off x="680321" y="1853754"/>
            <a:ext cx="10441769" cy="3150493"/>
          </a:xfrm>
        </p:spPr>
        <p:txBody>
          <a:bodyPr>
            <a:normAutofit/>
          </a:bodyPr>
          <a:lstStyle/>
          <a:p>
            <a:pPr marL="0" indent="0" algn="just">
              <a:buNone/>
            </a:pPr>
            <a:r>
              <a:rPr lang="en-US" sz="2800" dirty="0">
                <a:latin typeface="Maiandra GD" panose="020E0502030308020204" pitchFamily="34" charset="0"/>
              </a:rPr>
              <a:t>Property passes when the ownership or title in goods is transferred from the buyer to the seller. </a:t>
            </a:r>
          </a:p>
          <a:p>
            <a:pPr marL="0" indent="0" algn="just">
              <a:buNone/>
            </a:pPr>
            <a:endParaRPr lang="en-US" sz="2800" dirty="0">
              <a:latin typeface="Maiandra GD" panose="020E0502030308020204" pitchFamily="34" charset="0"/>
            </a:endParaRPr>
          </a:p>
          <a:p>
            <a:pPr marL="0" indent="0" algn="just">
              <a:buNone/>
            </a:pPr>
            <a:r>
              <a:rPr lang="en-US" sz="2800" dirty="0">
                <a:latin typeface="Maiandra GD" panose="020E0502030308020204" pitchFamily="34" charset="0"/>
              </a:rPr>
              <a:t>Difficulties arise when the seller retains possession or physical control of the goods. </a:t>
            </a:r>
          </a:p>
        </p:txBody>
      </p:sp>
    </p:spTree>
    <p:extLst>
      <p:ext uri="{BB962C8B-B14F-4D97-AF65-F5344CB8AC3E}">
        <p14:creationId xmlns:p14="http://schemas.microsoft.com/office/powerpoint/2010/main" val="3547862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3285-50A0-7CC3-E858-187DBB7402B9}"/>
              </a:ext>
            </a:extLst>
          </p:cNvPr>
          <p:cNvSpPr>
            <a:spLocks noGrp="1"/>
          </p:cNvSpPr>
          <p:nvPr>
            <p:ph type="title"/>
          </p:nvPr>
        </p:nvSpPr>
        <p:spPr/>
        <p:txBody>
          <a:bodyPr/>
          <a:lstStyle/>
          <a:p>
            <a:r>
              <a:rPr lang="en-US" dirty="0">
                <a:latin typeface="Maiandra GD" panose="020E0502030308020204" pitchFamily="34" charset="0"/>
              </a:rPr>
              <a:t>PASSING OF PROPERTY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4A12FAF-3148-1628-D000-32899CCB7E0F}"/>
              </a:ext>
            </a:extLst>
          </p:cNvPr>
          <p:cNvSpPr>
            <a:spLocks noGrp="1"/>
          </p:cNvSpPr>
          <p:nvPr>
            <p:ph idx="1"/>
          </p:nvPr>
        </p:nvSpPr>
        <p:spPr>
          <a:xfrm>
            <a:off x="1451579" y="2015731"/>
            <a:ext cx="9603275" cy="4037749"/>
          </a:xfrm>
        </p:spPr>
        <p:txBody>
          <a:bodyPr>
            <a:noAutofit/>
          </a:bodyPr>
          <a:lstStyle/>
          <a:p>
            <a:pPr marL="0" indent="0" algn="just">
              <a:buNone/>
            </a:pPr>
            <a:r>
              <a:rPr lang="en-US" sz="2400" dirty="0">
                <a:latin typeface="Maiandra GD" panose="020E0502030308020204" pitchFamily="34" charset="0"/>
              </a:rPr>
              <a:t>The Act provides rules for determining when property passes under the following  situations. </a:t>
            </a:r>
          </a:p>
          <a:p>
            <a:pPr marL="0" indent="0" algn="just">
              <a:buNone/>
            </a:pPr>
            <a:r>
              <a:rPr lang="en-US" sz="2400" dirty="0">
                <a:latin typeface="Maiandra GD" panose="020E0502030308020204" pitchFamily="34" charset="0"/>
              </a:rPr>
              <a:t>These rules are important for three reasons: </a:t>
            </a:r>
          </a:p>
          <a:p>
            <a:pPr marL="457200" indent="-457200" algn="just">
              <a:buAutoNum type="arabicParenR"/>
            </a:pPr>
            <a:r>
              <a:rPr lang="en-US" sz="2400" dirty="0">
                <a:latin typeface="Maiandra GD" panose="020E0502030308020204" pitchFamily="34" charset="0"/>
              </a:rPr>
              <a:t>they affect remedies available for breach; </a:t>
            </a:r>
          </a:p>
          <a:p>
            <a:pPr marL="457200" indent="-457200" algn="just">
              <a:buAutoNum type="arabicParenR"/>
            </a:pPr>
            <a:r>
              <a:rPr lang="en-US" sz="2400" dirty="0">
                <a:latin typeface="Maiandra GD" panose="020E0502030308020204" pitchFamily="34" charset="0"/>
              </a:rPr>
              <a:t>the buyer may have to prove that he or she owns the goods in the event that the seller goes bankrupt;  and </a:t>
            </a:r>
          </a:p>
          <a:p>
            <a:pPr marL="457200" indent="-457200" algn="just">
              <a:buAutoNum type="arabicParenR"/>
            </a:pPr>
            <a:r>
              <a:rPr lang="en-US" sz="2400" dirty="0">
                <a:latin typeface="Maiandra GD" panose="020E0502030308020204" pitchFamily="34" charset="0"/>
              </a:rPr>
              <a:t>risk for loss or damage to the goods passes with the property unless the parties agree otherwise.</a:t>
            </a:r>
            <a:endParaRPr lang="en-UG" sz="2400" dirty="0">
              <a:latin typeface="Maiandra GD" panose="020E0502030308020204" pitchFamily="34" charset="0"/>
            </a:endParaRPr>
          </a:p>
          <a:p>
            <a:endParaRPr lang="en-UG" sz="2400" dirty="0">
              <a:latin typeface="Maiandra GD" panose="020E0502030308020204" pitchFamily="34" charset="0"/>
            </a:endParaRPr>
          </a:p>
        </p:txBody>
      </p:sp>
    </p:spTree>
    <p:extLst>
      <p:ext uri="{BB962C8B-B14F-4D97-AF65-F5344CB8AC3E}">
        <p14:creationId xmlns:p14="http://schemas.microsoft.com/office/powerpoint/2010/main" val="4042272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9AFF6B05-6292-7E8A-1E54-B333F8DB3864}"/>
              </a:ext>
            </a:extLst>
          </p:cNvPr>
          <p:cNvSpPr>
            <a:spLocks noGrp="1"/>
          </p:cNvSpPr>
          <p:nvPr>
            <p:ph type="title"/>
          </p:nvPr>
        </p:nvSpPr>
        <p:spPr>
          <a:xfrm>
            <a:off x="1451579" y="2303047"/>
            <a:ext cx="3272093" cy="2674198"/>
          </a:xfrm>
        </p:spPr>
        <p:txBody>
          <a:bodyPr anchor="t">
            <a:normAutofit/>
          </a:bodyPr>
          <a:lstStyle/>
          <a:p>
            <a:r>
              <a:rPr lang="en-US" dirty="0">
                <a:latin typeface="Maiandra GD" panose="020E0502030308020204" pitchFamily="34" charset="0"/>
              </a:rPr>
              <a:t>RULES AS TO PASSING OF PROPERTY </a:t>
            </a:r>
            <a:br>
              <a:rPr lang="en-US" dirty="0">
                <a:latin typeface="Maiandra GD" panose="020E0502030308020204" pitchFamily="34" charset="0"/>
              </a:rPr>
            </a:br>
            <a:r>
              <a:rPr lang="en-US" dirty="0">
                <a:latin typeface="Maiandra GD" panose="020E0502030308020204" pitchFamily="34" charset="0"/>
              </a:rPr>
              <a:t>(s 17-21)</a:t>
            </a:r>
            <a:endParaRPr lang="en-UG" dirty="0">
              <a:latin typeface="Maiandra GD" panose="020E0502030308020204" pitchFamily="34" charset="0"/>
            </a:endParaRP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Table 4">
            <a:extLst>
              <a:ext uri="{FF2B5EF4-FFF2-40B4-BE49-F238E27FC236}">
                <a16:creationId xmlns:a16="http://schemas.microsoft.com/office/drawing/2014/main" id="{CB7AC7F6-7559-857D-A761-4874D4AAC9DB}"/>
              </a:ext>
            </a:extLst>
          </p:cNvPr>
          <p:cNvGraphicFramePr>
            <a:graphicFrameLocks noGrp="1"/>
          </p:cNvGraphicFramePr>
          <p:nvPr>
            <p:ph idx="1"/>
            <p:extLst>
              <p:ext uri="{D42A27DB-BD31-4B8C-83A1-F6EECF244321}">
                <p14:modId xmlns:p14="http://schemas.microsoft.com/office/powerpoint/2010/main" val="2913412427"/>
              </p:ext>
            </p:extLst>
          </p:nvPr>
        </p:nvGraphicFramePr>
        <p:xfrm>
          <a:off x="5141913" y="1720266"/>
          <a:ext cx="5913438" cy="2803108"/>
        </p:xfrm>
        <a:graphic>
          <a:graphicData uri="http://schemas.openxmlformats.org/drawingml/2006/table">
            <a:tbl>
              <a:tblPr firstRow="1" bandRow="1">
                <a:solidFill>
                  <a:schemeClr val="bg1"/>
                </a:solidFill>
                <a:tableStyleId>{5C22544A-7EE6-4342-B048-85BDC9FD1C3A}</a:tableStyleId>
              </a:tblPr>
              <a:tblGrid>
                <a:gridCol w="2646238">
                  <a:extLst>
                    <a:ext uri="{9D8B030D-6E8A-4147-A177-3AD203B41FA5}">
                      <a16:colId xmlns:a16="http://schemas.microsoft.com/office/drawing/2014/main" val="2142158498"/>
                    </a:ext>
                  </a:extLst>
                </a:gridCol>
                <a:gridCol w="3267200">
                  <a:extLst>
                    <a:ext uri="{9D8B030D-6E8A-4147-A177-3AD203B41FA5}">
                      <a16:colId xmlns:a16="http://schemas.microsoft.com/office/drawing/2014/main" val="4272118653"/>
                    </a:ext>
                  </a:extLst>
                </a:gridCol>
              </a:tblGrid>
              <a:tr h="376221">
                <a:tc>
                  <a:txBody>
                    <a:bodyPr/>
                    <a:lstStyle/>
                    <a:p>
                      <a:pPr algn="just"/>
                      <a:r>
                        <a:rPr lang="en-US" sz="1200" b="0" cap="none" spc="0">
                          <a:solidFill>
                            <a:schemeClr val="bg1"/>
                          </a:solidFill>
                        </a:rPr>
                        <a:t>RULE </a:t>
                      </a:r>
                      <a:endParaRPr lang="en-UG" sz="1200" b="0" cap="none" spc="0">
                        <a:solidFill>
                          <a:schemeClr val="bg1"/>
                        </a:solidFill>
                      </a:endParaRPr>
                    </a:p>
                  </a:txBody>
                  <a:tcPr marL="103328" marR="79483" marT="79483" marB="79483"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38100" cmpd="sng">
                      <a:noFill/>
                    </a:lnB>
                    <a:solidFill>
                      <a:schemeClr val="tx1"/>
                    </a:solidFill>
                  </a:tcPr>
                </a:tc>
                <a:tc>
                  <a:txBody>
                    <a:bodyPr/>
                    <a:lstStyle/>
                    <a:p>
                      <a:pPr algn="just"/>
                      <a:r>
                        <a:rPr lang="en-US" sz="1200" b="0" cap="none" spc="0">
                          <a:solidFill>
                            <a:schemeClr val="bg1"/>
                          </a:solidFill>
                        </a:rPr>
                        <a:t>ACTION / PROPERTY PASSES</a:t>
                      </a:r>
                      <a:endParaRPr lang="en-UG" sz="1200" b="0" cap="none" spc="0">
                        <a:solidFill>
                          <a:schemeClr val="bg1"/>
                        </a:solidFill>
                      </a:endParaRPr>
                    </a:p>
                  </a:txBody>
                  <a:tcPr marL="103328" marR="79483" marT="79483" marB="79483" anchor="ctr">
                    <a:lnL w="19050" cap="flat" cmpd="sng" algn="ctr">
                      <a:solidFill>
                        <a:schemeClr val="tx1"/>
                      </a:solidFill>
                      <a:prstDash val="solid"/>
                    </a:lnL>
                    <a:lnR w="12700" cmpd="sng">
                      <a:noFill/>
                    </a:lnR>
                    <a:lnT w="19050" cap="flat" cmpd="sng" algn="ctr">
                      <a:solidFill>
                        <a:schemeClr val="tx1"/>
                      </a:solidFill>
                      <a:prstDash val="solid"/>
                    </a:lnT>
                    <a:lnB w="38100" cmpd="sng">
                      <a:noFill/>
                    </a:lnB>
                    <a:solidFill>
                      <a:schemeClr val="tx1"/>
                    </a:solidFill>
                  </a:tcPr>
                </a:tc>
                <a:extLst>
                  <a:ext uri="{0D108BD9-81ED-4DB2-BD59-A6C34878D82A}">
                    <a16:rowId xmlns:a16="http://schemas.microsoft.com/office/drawing/2014/main" val="262282409"/>
                  </a:ext>
                </a:extLst>
              </a:tr>
              <a:tr h="747142">
                <a:tc>
                  <a:txBody>
                    <a:bodyPr/>
                    <a:lstStyle/>
                    <a:p>
                      <a:pPr algn="just"/>
                      <a:r>
                        <a:rPr lang="en-US" sz="1200" cap="none" spc="0">
                          <a:solidFill>
                            <a:schemeClr val="tx1"/>
                          </a:solidFill>
                        </a:rPr>
                        <a:t>Unconditional contract for sale of specific goods in deliverable state </a:t>
                      </a:r>
                      <a:endParaRPr lang="en-UG" sz="1200" cap="none" spc="0">
                        <a:solidFill>
                          <a:schemeClr val="tx1"/>
                        </a:solidFill>
                      </a:endParaRPr>
                    </a:p>
                  </a:txBody>
                  <a:tcPr marL="103328" marR="79483" marT="79483" marB="79483">
                    <a:lnL w="19050" cap="flat" cmpd="sng" algn="ctr">
                      <a:solidFill>
                        <a:schemeClr val="tx1"/>
                      </a:solidFill>
                      <a:prstDash val="solid"/>
                    </a:lnL>
                    <a:lnR w="6350" cap="flat" cmpd="sng" algn="ctr">
                      <a:solidFill>
                        <a:schemeClr val="tx1">
                          <a:lumMod val="50000"/>
                          <a:lumOff val="50000"/>
                        </a:schemeClr>
                      </a:solidFill>
                      <a:prstDash val="solid"/>
                    </a:lnR>
                    <a:lnT w="38100" cmpd="sng">
                      <a:noFill/>
                    </a:lnT>
                    <a:lnB w="19050" cap="flat" cmpd="sng" algn="ctr">
                      <a:solidFill>
                        <a:schemeClr val="tx1"/>
                      </a:solidFill>
                      <a:prstDash val="solid"/>
                    </a:lnB>
                    <a:noFill/>
                  </a:tcPr>
                </a:tc>
                <a:tc>
                  <a:txBody>
                    <a:bodyPr/>
                    <a:lstStyle/>
                    <a:p>
                      <a:pPr algn="just"/>
                      <a:r>
                        <a:rPr lang="en-US" sz="1200" cap="none" spc="0">
                          <a:solidFill>
                            <a:schemeClr val="tx1"/>
                          </a:solidFill>
                        </a:rPr>
                        <a:t>The contract is made, irrespective of when delivery or payment takes place.  The property passes when the contract is made.</a:t>
                      </a:r>
                      <a:endParaRPr lang="en-UG" sz="1200" cap="none" spc="0">
                        <a:solidFill>
                          <a:schemeClr val="tx1"/>
                        </a:solidFill>
                      </a:endParaRPr>
                    </a:p>
                  </a:txBody>
                  <a:tcPr marL="103328" marR="79483" marT="79483" marB="79483">
                    <a:lnL w="6350" cap="flat" cmpd="sng" algn="ctr">
                      <a:solidFill>
                        <a:schemeClr val="tx1">
                          <a:lumMod val="50000"/>
                          <a:lumOff val="50000"/>
                        </a:schemeClr>
                      </a:solidFill>
                      <a:prstDash val="solid"/>
                    </a:lnL>
                    <a:lnR w="19050" cap="flat" cmpd="sng" algn="ctr">
                      <a:solidFill>
                        <a:schemeClr val="tx1"/>
                      </a:solidFill>
                      <a:prstDash val="solid"/>
                    </a:lnR>
                    <a:lnT w="38100" cmpd="sng">
                      <a:noFill/>
                    </a:lnT>
                    <a:lnB w="19050" cap="flat" cmpd="sng" algn="ctr">
                      <a:solidFill>
                        <a:schemeClr val="tx1"/>
                      </a:solidFill>
                      <a:prstDash val="solid"/>
                    </a:lnB>
                    <a:noFill/>
                  </a:tcPr>
                </a:tc>
                <a:extLst>
                  <a:ext uri="{0D108BD9-81ED-4DB2-BD59-A6C34878D82A}">
                    <a16:rowId xmlns:a16="http://schemas.microsoft.com/office/drawing/2014/main" val="668921779"/>
                  </a:ext>
                </a:extLst>
              </a:tr>
              <a:tr h="747142">
                <a:tc>
                  <a:txBody>
                    <a:bodyPr/>
                    <a:lstStyle/>
                    <a:p>
                      <a:pPr algn="just"/>
                      <a:r>
                        <a:rPr lang="en-US" sz="1200" cap="none" spc="0">
                          <a:solidFill>
                            <a:schemeClr val="tx1"/>
                          </a:solidFill>
                        </a:rPr>
                        <a:t>Contract for sale of specific goods where seller has to do something to put goods into deliverable state </a:t>
                      </a:r>
                      <a:endParaRPr lang="en-UG" sz="1200" cap="none" spc="0">
                        <a:solidFill>
                          <a:schemeClr val="tx1"/>
                        </a:solidFill>
                      </a:endParaRPr>
                    </a:p>
                  </a:txBody>
                  <a:tcPr marL="103328" marR="79483" marT="79483" marB="79483">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2700" cmpd="sng">
                      <a:noFill/>
                      <a:prstDash val="solid"/>
                    </a:lnB>
                    <a:solidFill>
                      <a:schemeClr val="bg1">
                        <a:lumMod val="85000"/>
                      </a:schemeClr>
                    </a:solidFill>
                  </a:tcPr>
                </a:tc>
                <a:tc>
                  <a:txBody>
                    <a:bodyPr/>
                    <a:lstStyle/>
                    <a:p>
                      <a:pPr algn="just"/>
                      <a:r>
                        <a:rPr lang="en-US" sz="1200" cap="none" spc="0">
                          <a:solidFill>
                            <a:schemeClr val="tx1"/>
                          </a:solidFill>
                        </a:rPr>
                        <a:t>Such thing is done, and buyer receives notice. – property passes</a:t>
                      </a:r>
                      <a:endParaRPr lang="en-UG" sz="1200" cap="none" spc="0">
                        <a:solidFill>
                          <a:schemeClr val="tx1"/>
                        </a:solidFill>
                      </a:endParaRPr>
                    </a:p>
                  </a:txBody>
                  <a:tcPr marL="103328" marR="79483" marT="79483" marB="79483">
                    <a:lnL w="6350" cap="flat" cmpd="sng" algn="ctr">
                      <a:solidFill>
                        <a:schemeClr val="tx1">
                          <a:lumMod val="50000"/>
                          <a:lumOff val="50000"/>
                        </a:schemeClr>
                      </a:solidFill>
                      <a:prstDash val="solid"/>
                    </a:lnL>
                    <a:lnR w="12700" cmpd="sng">
                      <a:noFill/>
                      <a:prstDash val="solid"/>
                    </a:lnR>
                    <a:lnT w="19050" cap="flat" cmpd="sng" algn="ctr">
                      <a:solidFill>
                        <a:schemeClr val="tx1"/>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2309940051"/>
                  </a:ext>
                </a:extLst>
              </a:tr>
              <a:tr h="932603">
                <a:tc>
                  <a:txBody>
                    <a:bodyPr/>
                    <a:lstStyle/>
                    <a:p>
                      <a:pPr algn="just"/>
                      <a:r>
                        <a:rPr lang="en-US" sz="1200" cap="none" spc="0">
                          <a:solidFill>
                            <a:schemeClr val="tx1"/>
                          </a:solidFill>
                        </a:rPr>
                        <a:t>Contract for sale of specific goods in deliverable state where seller has to weigh, measure, test, or do something else to ascertain price</a:t>
                      </a:r>
                      <a:endParaRPr lang="en-UG" sz="1200" cap="none" spc="0">
                        <a:solidFill>
                          <a:schemeClr val="tx1"/>
                        </a:solidFill>
                      </a:endParaRPr>
                    </a:p>
                  </a:txBody>
                  <a:tcPr marL="103328" marR="79483" marT="79483" marB="79483">
                    <a:lnL w="19050" cap="flat" cmpd="sng" algn="ctr">
                      <a:solidFill>
                        <a:schemeClr val="tx1"/>
                      </a:solidFill>
                      <a:prstDash val="solid"/>
                    </a:lnL>
                    <a:lnR w="6350" cap="flat" cmpd="sng" algn="ctr">
                      <a:solidFill>
                        <a:schemeClr val="tx1">
                          <a:lumMod val="50000"/>
                          <a:lumOff val="50000"/>
                        </a:schemeClr>
                      </a:solidFill>
                      <a:prstDash val="solid"/>
                    </a:lnR>
                    <a:lnT w="12700" cmpd="sng">
                      <a:noFill/>
                      <a:prstDash val="solid"/>
                    </a:lnT>
                    <a:lnB w="19050" cap="flat" cmpd="sng" algn="ctr">
                      <a:solidFill>
                        <a:schemeClr val="tx1"/>
                      </a:solidFill>
                      <a:prstDash val="solid"/>
                    </a:lnB>
                    <a:noFill/>
                  </a:tcPr>
                </a:tc>
                <a:tc>
                  <a:txBody>
                    <a:bodyPr/>
                    <a:lstStyle/>
                    <a:p>
                      <a:pPr algn="just"/>
                      <a:r>
                        <a:rPr lang="en-US" sz="1200" cap="none" spc="0">
                          <a:solidFill>
                            <a:schemeClr val="tx1"/>
                          </a:solidFill>
                        </a:rPr>
                        <a:t>Such thing is done, and buyer receives notice. . – property passes</a:t>
                      </a:r>
                      <a:endParaRPr lang="en-UG" sz="1200" cap="none" spc="0">
                        <a:solidFill>
                          <a:schemeClr val="tx1"/>
                        </a:solidFill>
                      </a:endParaRPr>
                    </a:p>
                  </a:txBody>
                  <a:tcPr marL="103328" marR="79483" marT="79483" marB="79483">
                    <a:lnL w="6350" cap="flat" cmpd="sng" algn="ctr">
                      <a:solidFill>
                        <a:schemeClr val="tx1">
                          <a:lumMod val="50000"/>
                          <a:lumOff val="50000"/>
                        </a:schemeClr>
                      </a:solidFill>
                      <a:prstDash val="solid"/>
                    </a:lnL>
                    <a:lnR w="19050" cap="flat" cmpd="sng" algn="ctr">
                      <a:solidFill>
                        <a:schemeClr val="tx1"/>
                      </a:solidFill>
                      <a:prstDash val="solid"/>
                    </a:lnR>
                    <a:lnT w="12700" cmpd="sng">
                      <a:noFill/>
                      <a:prstDash val="solid"/>
                    </a:lnT>
                    <a:lnB w="19050" cap="flat" cmpd="sng" algn="ctr">
                      <a:solidFill>
                        <a:schemeClr val="tx1"/>
                      </a:solidFill>
                      <a:prstDash val="solid"/>
                    </a:lnB>
                    <a:noFill/>
                  </a:tcPr>
                </a:tc>
                <a:extLst>
                  <a:ext uri="{0D108BD9-81ED-4DB2-BD59-A6C34878D82A}">
                    <a16:rowId xmlns:a16="http://schemas.microsoft.com/office/drawing/2014/main" val="3857809201"/>
                  </a:ext>
                </a:extLst>
              </a:tr>
            </a:tbl>
          </a:graphicData>
        </a:graphic>
      </p:graphicFrame>
    </p:spTree>
    <p:extLst>
      <p:ext uri="{BB962C8B-B14F-4D97-AF65-F5344CB8AC3E}">
        <p14:creationId xmlns:p14="http://schemas.microsoft.com/office/powerpoint/2010/main" val="330073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46449-6F0F-4BC6-2538-23425AC3C403}"/>
              </a:ext>
            </a:extLst>
          </p:cNvPr>
          <p:cNvSpPr>
            <a:spLocks noGrp="1"/>
          </p:cNvSpPr>
          <p:nvPr>
            <p:ph type="title"/>
          </p:nvPr>
        </p:nvSpPr>
        <p:spPr>
          <a:xfrm>
            <a:off x="1347971" y="804519"/>
            <a:ext cx="9706883" cy="1049235"/>
          </a:xfrm>
        </p:spPr>
        <p:txBody>
          <a:bodyPr/>
          <a:lstStyle/>
          <a:p>
            <a:r>
              <a:rPr lang="en-US" dirty="0">
                <a:latin typeface="Maiandra GD" panose="020E0502030308020204" pitchFamily="34" charset="0"/>
              </a:rPr>
              <a:t>PASSING OF PROPERTY</a:t>
            </a:r>
            <a:endParaRPr lang="en-UG" dirty="0">
              <a:latin typeface="Maiandra GD" panose="020E0502030308020204" pitchFamily="34" charset="0"/>
            </a:endParaRPr>
          </a:p>
        </p:txBody>
      </p:sp>
      <p:graphicFrame>
        <p:nvGraphicFramePr>
          <p:cNvPr id="4" name="Table 4">
            <a:extLst>
              <a:ext uri="{FF2B5EF4-FFF2-40B4-BE49-F238E27FC236}">
                <a16:creationId xmlns:a16="http://schemas.microsoft.com/office/drawing/2014/main" id="{9CC219D4-48DE-9597-810F-8B41C957292B}"/>
              </a:ext>
            </a:extLst>
          </p:cNvPr>
          <p:cNvGraphicFramePr>
            <a:graphicFrameLocks noGrp="1"/>
          </p:cNvGraphicFramePr>
          <p:nvPr>
            <p:ph idx="1"/>
            <p:extLst>
              <p:ext uri="{D42A27DB-BD31-4B8C-83A1-F6EECF244321}">
                <p14:modId xmlns:p14="http://schemas.microsoft.com/office/powerpoint/2010/main" val="3441710472"/>
              </p:ext>
            </p:extLst>
          </p:nvPr>
        </p:nvGraphicFramePr>
        <p:xfrm>
          <a:off x="531872" y="2008996"/>
          <a:ext cx="10742324" cy="3130622"/>
        </p:xfrm>
        <a:graphic>
          <a:graphicData uri="http://schemas.openxmlformats.org/drawingml/2006/table">
            <a:tbl>
              <a:tblPr firstRow="1" bandRow="1">
                <a:tableStyleId>{5C22544A-7EE6-4342-B048-85BDC9FD1C3A}</a:tableStyleId>
              </a:tblPr>
              <a:tblGrid>
                <a:gridCol w="5371162">
                  <a:extLst>
                    <a:ext uri="{9D8B030D-6E8A-4147-A177-3AD203B41FA5}">
                      <a16:colId xmlns:a16="http://schemas.microsoft.com/office/drawing/2014/main" val="241845883"/>
                    </a:ext>
                  </a:extLst>
                </a:gridCol>
                <a:gridCol w="5371162">
                  <a:extLst>
                    <a:ext uri="{9D8B030D-6E8A-4147-A177-3AD203B41FA5}">
                      <a16:colId xmlns:a16="http://schemas.microsoft.com/office/drawing/2014/main" val="2552096538"/>
                    </a:ext>
                  </a:extLst>
                </a:gridCol>
              </a:tblGrid>
              <a:tr h="1941902">
                <a:tc>
                  <a:txBody>
                    <a:bodyPr/>
                    <a:lstStyle/>
                    <a:p>
                      <a:pPr algn="just"/>
                      <a:r>
                        <a:rPr lang="en-US" dirty="0"/>
                        <a:t>Contract where goods are delivered to buyer on approval</a:t>
                      </a:r>
                      <a:endParaRPr lang="en-UG" dirty="0"/>
                    </a:p>
                  </a:txBody>
                  <a:tcPr/>
                </a:tc>
                <a:tc>
                  <a:txBody>
                    <a:bodyPr/>
                    <a:lstStyle/>
                    <a:p>
                      <a:pPr algn="just"/>
                      <a:r>
                        <a:rPr lang="en-US" dirty="0"/>
                        <a:t>Buyer gives approval or acceptance. If buyer does not give approval or acceptance but retains goods without notice of rejection, ownership passes when the time fixed for return of goods expires or, if no time was fixed, on expiration of a reasonable time</a:t>
                      </a:r>
                      <a:endParaRPr lang="en-UG" dirty="0"/>
                    </a:p>
                  </a:txBody>
                  <a:tcPr/>
                </a:tc>
                <a:extLst>
                  <a:ext uri="{0D108BD9-81ED-4DB2-BD59-A6C34878D82A}">
                    <a16:rowId xmlns:a16="http://schemas.microsoft.com/office/drawing/2014/main" val="520574576"/>
                  </a:ext>
                </a:extLst>
              </a:tr>
              <a:tr h="822050">
                <a:tc>
                  <a:txBody>
                    <a:bodyPr/>
                    <a:lstStyle/>
                    <a:p>
                      <a:pPr algn="just"/>
                      <a:r>
                        <a:rPr lang="en-US" dirty="0"/>
                        <a:t>Contract for sale of unascertained or future goods by description</a:t>
                      </a:r>
                      <a:endParaRPr lang="en-UG" dirty="0"/>
                    </a:p>
                  </a:txBody>
                  <a:tcPr/>
                </a:tc>
                <a:tc>
                  <a:txBody>
                    <a:bodyPr/>
                    <a:lstStyle/>
                    <a:p>
                      <a:pPr algn="just"/>
                      <a:r>
                        <a:rPr lang="en-US" dirty="0"/>
                        <a:t>Goods of that description in deliverable state are unconditionally appropriated to the contract, either by seller with assent of buyer or by buyer with assent of seller.</a:t>
                      </a:r>
                      <a:endParaRPr lang="en-UG" dirty="0"/>
                    </a:p>
                  </a:txBody>
                  <a:tcPr/>
                </a:tc>
                <a:extLst>
                  <a:ext uri="{0D108BD9-81ED-4DB2-BD59-A6C34878D82A}">
                    <a16:rowId xmlns:a16="http://schemas.microsoft.com/office/drawing/2014/main" val="3027543379"/>
                  </a:ext>
                </a:extLst>
              </a:tr>
            </a:tbl>
          </a:graphicData>
        </a:graphic>
      </p:graphicFrame>
      <p:graphicFrame>
        <p:nvGraphicFramePr>
          <p:cNvPr id="3" name="Table 2">
            <a:extLst>
              <a:ext uri="{FF2B5EF4-FFF2-40B4-BE49-F238E27FC236}">
                <a16:creationId xmlns:a16="http://schemas.microsoft.com/office/drawing/2014/main" id="{9695B58D-D117-CD36-EE72-099964404224}"/>
              </a:ext>
            </a:extLst>
          </p:cNvPr>
          <p:cNvGraphicFramePr>
            <a:graphicFrameLocks noGrp="1"/>
          </p:cNvGraphicFramePr>
          <p:nvPr>
            <p:extLst>
              <p:ext uri="{D42A27DB-BD31-4B8C-83A1-F6EECF244321}">
                <p14:modId xmlns:p14="http://schemas.microsoft.com/office/powerpoint/2010/main" val="1554910840"/>
              </p:ext>
            </p:extLst>
          </p:nvPr>
        </p:nvGraphicFramePr>
        <p:xfrm>
          <a:off x="576197" y="5139617"/>
          <a:ext cx="10672648" cy="622827"/>
        </p:xfrm>
        <a:graphic>
          <a:graphicData uri="http://schemas.openxmlformats.org/drawingml/2006/table">
            <a:tbl>
              <a:tblPr/>
              <a:tblGrid>
                <a:gridCol w="10672648">
                  <a:extLst>
                    <a:ext uri="{9D8B030D-6E8A-4147-A177-3AD203B41FA5}">
                      <a16:colId xmlns:a16="http://schemas.microsoft.com/office/drawing/2014/main" val="770135778"/>
                    </a:ext>
                  </a:extLst>
                </a:gridCol>
              </a:tblGrid>
              <a:tr h="622827">
                <a:tc>
                  <a:txBody>
                    <a:bodyPr/>
                    <a:lstStyle/>
                    <a:p>
                      <a:r>
                        <a:rPr lang="en-US" dirty="0"/>
                        <a:t>In sale by auction                                                         Property transfers at the fall of the hammer</a:t>
                      </a:r>
                      <a:endParaRPr lang="en-UG"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469727103"/>
                  </a:ext>
                </a:extLst>
              </a:tr>
            </a:tbl>
          </a:graphicData>
        </a:graphic>
      </p:graphicFrame>
    </p:spTree>
    <p:extLst>
      <p:ext uri="{BB962C8B-B14F-4D97-AF65-F5344CB8AC3E}">
        <p14:creationId xmlns:p14="http://schemas.microsoft.com/office/powerpoint/2010/main" val="3614585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1BABF-F857-E50A-02E9-1143CD8DE64C}"/>
              </a:ext>
            </a:extLst>
          </p:cNvPr>
          <p:cNvSpPr>
            <a:spLocks noGrp="1"/>
          </p:cNvSpPr>
          <p:nvPr>
            <p:ph type="title"/>
          </p:nvPr>
        </p:nvSpPr>
        <p:spPr/>
        <p:txBody>
          <a:bodyPr/>
          <a:lstStyle/>
          <a:p>
            <a:r>
              <a:rPr lang="en-US" dirty="0">
                <a:latin typeface="Maiandra GD" panose="020E0502030308020204" pitchFamily="34" charset="0"/>
              </a:rPr>
              <a:t>Transfer of risk in goods – GENERAL RULE</a:t>
            </a:r>
            <a:endParaRPr lang="en-UG" dirty="0">
              <a:latin typeface="Maiandra GD" panose="020E0502030308020204" pitchFamily="34" charset="0"/>
            </a:endParaRPr>
          </a:p>
        </p:txBody>
      </p:sp>
      <p:graphicFrame>
        <p:nvGraphicFramePr>
          <p:cNvPr id="7" name="Table 7">
            <a:extLst>
              <a:ext uri="{FF2B5EF4-FFF2-40B4-BE49-F238E27FC236}">
                <a16:creationId xmlns:a16="http://schemas.microsoft.com/office/drawing/2014/main" id="{77460448-6856-BE54-0CE1-EBF881638B7A}"/>
              </a:ext>
            </a:extLst>
          </p:cNvPr>
          <p:cNvGraphicFramePr>
            <a:graphicFrameLocks noGrp="1"/>
          </p:cNvGraphicFramePr>
          <p:nvPr>
            <p:ph idx="1"/>
            <p:extLst>
              <p:ext uri="{D42A27DB-BD31-4B8C-83A1-F6EECF244321}">
                <p14:modId xmlns:p14="http://schemas.microsoft.com/office/powerpoint/2010/main" val="2052862596"/>
              </p:ext>
            </p:extLst>
          </p:nvPr>
        </p:nvGraphicFramePr>
        <p:xfrm>
          <a:off x="680321" y="2336800"/>
          <a:ext cx="10423108" cy="2757560"/>
        </p:xfrm>
        <a:graphic>
          <a:graphicData uri="http://schemas.openxmlformats.org/drawingml/2006/table">
            <a:tbl>
              <a:tblPr firstRow="1" bandRow="1">
                <a:tableStyleId>{5C22544A-7EE6-4342-B048-85BDC9FD1C3A}</a:tableStyleId>
              </a:tblPr>
              <a:tblGrid>
                <a:gridCol w="4958836">
                  <a:extLst>
                    <a:ext uri="{9D8B030D-6E8A-4147-A177-3AD203B41FA5}">
                      <a16:colId xmlns:a16="http://schemas.microsoft.com/office/drawing/2014/main" val="1323443098"/>
                    </a:ext>
                  </a:extLst>
                </a:gridCol>
                <a:gridCol w="5464272">
                  <a:extLst>
                    <a:ext uri="{9D8B030D-6E8A-4147-A177-3AD203B41FA5}">
                      <a16:colId xmlns:a16="http://schemas.microsoft.com/office/drawing/2014/main" val="1905318775"/>
                    </a:ext>
                  </a:extLst>
                </a:gridCol>
              </a:tblGrid>
              <a:tr h="5695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RISK </a:t>
                      </a:r>
                      <a:endParaRPr lang="en-UG" dirty="0"/>
                    </a:p>
                    <a:p>
                      <a:endParaRPr lang="en-UG" dirty="0"/>
                    </a:p>
                  </a:txBody>
                  <a:tcPr/>
                </a:tc>
                <a:tc>
                  <a:txBody>
                    <a:bodyPr/>
                    <a:lstStyle/>
                    <a:p>
                      <a:r>
                        <a:rPr lang="en-US" dirty="0"/>
                        <a:t> LEGAL PROVISION</a:t>
                      </a:r>
                      <a:endParaRPr lang="en-UG" dirty="0"/>
                    </a:p>
                  </a:txBody>
                  <a:tcPr/>
                </a:tc>
                <a:extLst>
                  <a:ext uri="{0D108BD9-81ED-4DB2-BD59-A6C34878D82A}">
                    <a16:rowId xmlns:a16="http://schemas.microsoft.com/office/drawing/2014/main" val="4176209675"/>
                  </a:ext>
                </a:extLst>
              </a:tr>
              <a:tr h="1120760">
                <a:tc>
                  <a:txBody>
                    <a:bodyPr/>
                    <a:lstStyle/>
                    <a:p>
                      <a:r>
                        <a:rPr lang="en-US" dirty="0"/>
                        <a:t>Property will not pass to buyer until the goods are ascertained</a:t>
                      </a:r>
                      <a:endParaRPr lang="en-UG" b="1" dirty="0"/>
                    </a:p>
                  </a:txBody>
                  <a:tcPr/>
                </a:tc>
                <a:tc>
                  <a:txBody>
                    <a:bodyPr/>
                    <a:lstStyle/>
                    <a:p>
                      <a:r>
                        <a:rPr lang="en-US" dirty="0"/>
                        <a:t>Section 27</a:t>
                      </a:r>
                      <a:endParaRPr lang="en-UG" dirty="0"/>
                    </a:p>
                  </a:txBody>
                  <a:tcPr/>
                </a:tc>
                <a:extLst>
                  <a:ext uri="{0D108BD9-81ED-4DB2-BD59-A6C34878D82A}">
                    <a16:rowId xmlns:a16="http://schemas.microsoft.com/office/drawing/2014/main" val="1289763718"/>
                  </a:ext>
                </a:extLst>
              </a:tr>
              <a:tr h="996720">
                <a:tc>
                  <a:txBody>
                    <a:bodyPr/>
                    <a:lstStyle/>
                    <a:p>
                      <a:endParaRPr lang="en-US" dirty="0"/>
                    </a:p>
                    <a:p>
                      <a:r>
                        <a:rPr lang="en-US" dirty="0"/>
                        <a:t>Implied rules on when property passes</a:t>
                      </a:r>
                      <a:endParaRPr lang="en-UG" dirty="0"/>
                    </a:p>
                  </a:txBody>
                  <a:tcPr/>
                </a:tc>
                <a:tc>
                  <a:txBody>
                    <a:bodyPr/>
                    <a:lstStyle/>
                    <a:p>
                      <a:endParaRPr lang="en-US" dirty="0"/>
                    </a:p>
                    <a:p>
                      <a:r>
                        <a:rPr lang="en-US" dirty="0"/>
                        <a:t>Section 26</a:t>
                      </a:r>
                      <a:endParaRPr lang="en-UG" dirty="0"/>
                    </a:p>
                  </a:txBody>
                  <a:tcPr/>
                </a:tc>
                <a:extLst>
                  <a:ext uri="{0D108BD9-81ED-4DB2-BD59-A6C34878D82A}">
                    <a16:rowId xmlns:a16="http://schemas.microsoft.com/office/drawing/2014/main" val="2522092635"/>
                  </a:ext>
                </a:extLst>
              </a:tr>
            </a:tbl>
          </a:graphicData>
        </a:graphic>
      </p:graphicFrame>
    </p:spTree>
    <p:extLst>
      <p:ext uri="{BB962C8B-B14F-4D97-AF65-F5344CB8AC3E}">
        <p14:creationId xmlns:p14="http://schemas.microsoft.com/office/powerpoint/2010/main" val="591946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D978E11F-AAC6-E178-9688-F01EAA6C4884}"/>
              </a:ext>
            </a:extLst>
          </p:cNvPr>
          <p:cNvSpPr>
            <a:spLocks noGrp="1"/>
          </p:cNvSpPr>
          <p:nvPr>
            <p:ph type="title"/>
          </p:nvPr>
        </p:nvSpPr>
        <p:spPr>
          <a:xfrm>
            <a:off x="1451579" y="2303047"/>
            <a:ext cx="3272093" cy="2674198"/>
          </a:xfrm>
        </p:spPr>
        <p:txBody>
          <a:bodyPr anchor="t">
            <a:normAutofit/>
          </a:bodyPr>
          <a:lstStyle/>
          <a:p>
            <a:r>
              <a:rPr lang="en-US" dirty="0">
                <a:latin typeface="Maiandra GD" panose="020E0502030308020204" pitchFamily="34" charset="0"/>
              </a:rPr>
              <a:t>DUTIES OF THE BUYER</a:t>
            </a:r>
            <a:endParaRPr lang="en-UG" dirty="0">
              <a:latin typeface="Maiandra GD" panose="020E0502030308020204" pitchFamily="34" charset="0"/>
            </a:endParaRP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EA3B65CA-AF08-416A-4B08-F955972DE928}"/>
              </a:ext>
            </a:extLst>
          </p:cNvPr>
          <p:cNvGraphicFramePr>
            <a:graphicFrameLocks noGrp="1"/>
          </p:cNvGraphicFramePr>
          <p:nvPr>
            <p:ph idx="1"/>
            <p:extLst>
              <p:ext uri="{D42A27DB-BD31-4B8C-83A1-F6EECF244321}">
                <p14:modId xmlns:p14="http://schemas.microsoft.com/office/powerpoint/2010/main" val="1794439509"/>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52984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B5457F71-FA6A-1A45-2225-E2CBA352003F}"/>
              </a:ext>
            </a:extLst>
          </p:cNvPr>
          <p:cNvSpPr>
            <a:spLocks noGrp="1"/>
          </p:cNvSpPr>
          <p:nvPr>
            <p:ph type="title"/>
          </p:nvPr>
        </p:nvSpPr>
        <p:spPr>
          <a:xfrm>
            <a:off x="1451579" y="2303047"/>
            <a:ext cx="3272093" cy="2674198"/>
          </a:xfrm>
        </p:spPr>
        <p:txBody>
          <a:bodyPr anchor="t">
            <a:normAutofit/>
          </a:bodyPr>
          <a:lstStyle/>
          <a:p>
            <a:r>
              <a:rPr lang="en-US" dirty="0">
                <a:latin typeface="Maiandra GD" panose="020E0502030308020204" pitchFamily="34" charset="0"/>
              </a:rPr>
              <a:t>RIGHTS OF THE BUYER</a:t>
            </a:r>
            <a:endParaRPr lang="en-UG" dirty="0">
              <a:latin typeface="Maiandra GD" panose="020E0502030308020204" pitchFamily="34" charset="0"/>
            </a:endParaRP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4D5EA806-43E6-2A0F-5C0B-4A1135281C67}"/>
              </a:ext>
            </a:extLst>
          </p:cNvPr>
          <p:cNvGraphicFramePr>
            <a:graphicFrameLocks noGrp="1"/>
          </p:cNvGraphicFramePr>
          <p:nvPr>
            <p:ph idx="1"/>
            <p:extLst>
              <p:ext uri="{D42A27DB-BD31-4B8C-83A1-F6EECF244321}">
                <p14:modId xmlns:p14="http://schemas.microsoft.com/office/powerpoint/2010/main" val="271747151"/>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1094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7A7C8-E51F-9B07-1D57-51B16DFF4348}"/>
              </a:ext>
            </a:extLst>
          </p:cNvPr>
          <p:cNvSpPr>
            <a:spLocks noGrp="1"/>
          </p:cNvSpPr>
          <p:nvPr>
            <p:ph type="title"/>
          </p:nvPr>
        </p:nvSpPr>
        <p:spPr/>
        <p:txBody>
          <a:bodyPr/>
          <a:lstStyle/>
          <a:p>
            <a:r>
              <a:rPr lang="en-US" dirty="0">
                <a:latin typeface="Maiandra GD" panose="020E0502030308020204" pitchFamily="34" charset="0"/>
              </a:rPr>
              <a:t>DEFINITION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369FD2C-A466-66A0-1C28-14E80C4326D9}"/>
              </a:ext>
            </a:extLst>
          </p:cNvPr>
          <p:cNvSpPr>
            <a:spLocks noGrp="1"/>
          </p:cNvSpPr>
          <p:nvPr>
            <p:ph idx="1"/>
          </p:nvPr>
        </p:nvSpPr>
        <p:spPr/>
        <p:txBody>
          <a:bodyPr>
            <a:noAutofit/>
          </a:bodyPr>
          <a:lstStyle/>
          <a:p>
            <a:pPr marL="0" indent="0" algn="just">
              <a:buNone/>
            </a:pP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 </a:t>
            </a:r>
            <a:r>
              <a:rPr lang="en-US" spc="-5" dirty="0">
                <a:latin typeface="Maiandra GD" panose="020E0502030308020204" pitchFamily="34" charset="0"/>
                <a:ea typeface="Times New Roman" panose="02020603050405020304" pitchFamily="18" charset="0"/>
                <a:cs typeface="Times New Roman" panose="02020603050405020304" pitchFamily="18" charset="0"/>
              </a:rPr>
              <a:t>Contract of Sale of Goods is defined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 whi</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nsf</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rs</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t</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nsf</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proper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 in the </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oods to the b</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 a</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mon</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onsid</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d the p</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 ( Section 2)</a:t>
            </a:r>
          </a:p>
          <a:p>
            <a:pPr marL="0" indent="0" algn="ctr">
              <a:buNone/>
            </a:pPr>
            <a:r>
              <a:rPr lang="en-US" b="1" dirty="0">
                <a:latin typeface="Maiandra GD" panose="020E0502030308020204" pitchFamily="34" charset="0"/>
                <a:ea typeface="Times New Roman" panose="02020603050405020304" pitchFamily="18" charset="0"/>
                <a:cs typeface="Times New Roman" panose="02020603050405020304" pitchFamily="18" charset="0"/>
              </a:rPr>
              <a:t>and</a:t>
            </a:r>
            <a:endParaRPr lang="en-US" b="1"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b="1" dirty="0">
                <a:latin typeface="Maiandra GD" panose="020E0502030308020204" pitchFamily="34" charset="0"/>
                <a:ea typeface="Times New Roman" panose="02020603050405020304" pitchFamily="18" charset="0"/>
                <a:cs typeface="Times New Roman" panose="02020603050405020304" pitchFamily="18" charset="0"/>
              </a:rPr>
              <a:t>A contract for supply of Services is defined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as</a:t>
            </a:r>
            <a:r>
              <a:rPr lang="en-US" b="1"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b="1"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 wh</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rson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 to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out a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rv</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wh</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oods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 t</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d or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to </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nsf</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d; </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pc="9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pc="9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be</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pc="9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7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hir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pc="9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9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3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rdl</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ss</a:t>
            </a:r>
            <a:r>
              <a:rPr lang="en-US" spc="9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ture</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pc="9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onsid</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 f</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whi</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h </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rvi</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is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 be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c</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ied</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out.</a:t>
            </a: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ts val="1300"/>
              </a:lnSpc>
              <a:spcBef>
                <a:spcPts val="80"/>
              </a:spcBef>
              <a:spcAft>
                <a:spcPts val="1000"/>
              </a:spcAft>
              <a:buNone/>
            </a:pP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endParaRPr lang="en-UG" dirty="0">
              <a:latin typeface="Maiandra GD" panose="020E0502030308020204" pitchFamily="34" charset="0"/>
            </a:endParaRPr>
          </a:p>
        </p:txBody>
      </p:sp>
    </p:spTree>
    <p:extLst>
      <p:ext uri="{BB962C8B-B14F-4D97-AF65-F5344CB8AC3E}">
        <p14:creationId xmlns:p14="http://schemas.microsoft.com/office/powerpoint/2010/main" val="2731368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A01D5-CA18-0255-56D5-C964D2F3F2F2}"/>
              </a:ext>
            </a:extLst>
          </p:cNvPr>
          <p:cNvSpPr>
            <a:spLocks noGrp="1"/>
          </p:cNvSpPr>
          <p:nvPr>
            <p:ph type="title"/>
          </p:nvPr>
        </p:nvSpPr>
        <p:spPr/>
        <p:txBody>
          <a:bodyPr/>
          <a:lstStyle/>
          <a:p>
            <a:r>
              <a:rPr lang="en-US" dirty="0">
                <a:latin typeface="Maiandra GD" panose="020E0502030308020204" pitchFamily="34" charset="0"/>
              </a:rPr>
              <a:t>RIGHTS OF THE BUYER</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00C6754-E0F8-B8C5-3CA5-275D158E918C}"/>
              </a:ext>
            </a:extLst>
          </p:cNvPr>
          <p:cNvSpPr>
            <a:spLocks noGrp="1"/>
          </p:cNvSpPr>
          <p:nvPr>
            <p:ph idx="1"/>
          </p:nvPr>
        </p:nvSpPr>
        <p:spPr>
          <a:xfrm>
            <a:off x="680321" y="1953492"/>
            <a:ext cx="10711579" cy="4655126"/>
          </a:xfrm>
        </p:spPr>
        <p:txBody>
          <a:bodyPr>
            <a:noAutofit/>
          </a:bodyPr>
          <a:lstStyle/>
          <a:p>
            <a:pPr marL="0" marR="3565525" indent="0" algn="just">
              <a:lnSpc>
                <a:spcPct val="100000"/>
              </a:lnSpc>
              <a:spcAft>
                <a:spcPts val="1000"/>
              </a:spcAft>
              <a:buNone/>
            </a:pP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er</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's rig</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t of</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xa</a:t>
            </a:r>
            <a:r>
              <a:rPr lang="en-US" sz="2400" b="1" u="sng" spc="-15"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g the good</a:t>
            </a:r>
            <a:r>
              <a:rPr lang="en-US" sz="2400" b="1" u="sng"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2400" b="1" u="sn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48895" indent="0" algn="just">
              <a:lnSpc>
                <a:spcPct val="100000"/>
              </a:lnSpc>
              <a:spcAft>
                <a:spcPts val="1000"/>
              </a:spcAft>
              <a:buNone/>
            </a:pP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42(l) provid</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that</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W</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e d</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 whi</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he or</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she 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not</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pr</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vious</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x</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d, the b</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 s</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l not</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tak</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 to have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cc</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pted th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m un</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il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or she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 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d a</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so</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ble oppo</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tun</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8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4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x</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ning</a:t>
            </a:r>
            <a:r>
              <a:rPr lang="en-US" sz="24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them</a:t>
            </a:r>
            <a:r>
              <a:rPr lang="en-US" sz="24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24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purp</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se</a:t>
            </a:r>
            <a:r>
              <a:rPr lang="en-US" sz="24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4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rt</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wh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4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24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onfo</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7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with the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52705" indent="0" algn="just">
              <a:lnSpc>
                <a:spcPct val="100000"/>
              </a:lnSpc>
              <a:spcAft>
                <a:spcPts val="1000"/>
              </a:spcAft>
              <a:buNone/>
            </a:pP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ubs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2</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vides</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that</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Unl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ss</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othe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wise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gr</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tend</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rs</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 of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bound,</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qu</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st,</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ord</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ble</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oppo</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tun</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 of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x</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ning</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purp</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rt</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ning</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wh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onfo</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 with</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a:lnSpc>
                <a:spcPct val="100000"/>
              </a:lnSpc>
            </a:pPr>
            <a:endParaRPr lang="en-UG" sz="2400" dirty="0">
              <a:latin typeface="Maiandra GD" panose="020E0502030308020204" pitchFamily="34" charset="0"/>
            </a:endParaRPr>
          </a:p>
        </p:txBody>
      </p:sp>
    </p:spTree>
    <p:extLst>
      <p:ext uri="{BB962C8B-B14F-4D97-AF65-F5344CB8AC3E}">
        <p14:creationId xmlns:p14="http://schemas.microsoft.com/office/powerpoint/2010/main" val="492958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3E69F-3536-B3E4-201C-D17F67B6BA01}"/>
              </a:ext>
            </a:extLst>
          </p:cNvPr>
          <p:cNvSpPr>
            <a:spLocks noGrp="1"/>
          </p:cNvSpPr>
          <p:nvPr>
            <p:ph type="title"/>
          </p:nvPr>
        </p:nvSpPr>
        <p:spPr>
          <a:xfrm>
            <a:off x="1451579" y="804519"/>
            <a:ext cx="9603275" cy="1049235"/>
          </a:xfrm>
        </p:spPr>
        <p:txBody>
          <a:bodyPr>
            <a:normAutofit/>
          </a:bodyPr>
          <a:lstStyle/>
          <a:p>
            <a:r>
              <a:rPr lang="en-US" dirty="0">
                <a:latin typeface="Maiandra GD" panose="020E0502030308020204" pitchFamily="34" charset="0"/>
              </a:rPr>
              <a:t>DUTIES OF THE SELLER</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98E2EDA-42BB-D59E-CB93-A8628C74D0A5}"/>
              </a:ext>
            </a:extLst>
          </p:cNvPr>
          <p:cNvSpPr>
            <a:spLocks noGrp="1"/>
          </p:cNvSpPr>
          <p:nvPr>
            <p:ph idx="1"/>
          </p:nvPr>
        </p:nvSpPr>
        <p:spPr>
          <a:xfrm>
            <a:off x="1451579" y="2015734"/>
            <a:ext cx="6195784" cy="3450613"/>
          </a:xfrm>
        </p:spPr>
        <p:txBody>
          <a:bodyPr>
            <a:normAutofit/>
          </a:bodyPr>
          <a:lstStyle/>
          <a:p>
            <a:pPr marL="292100" marR="48895" indent="0">
              <a:lnSpc>
                <a:spcPct val="110000"/>
              </a:lnSpc>
              <a:spcAft>
                <a:spcPts val="1000"/>
              </a:spcAft>
              <a:buNone/>
            </a:pPr>
            <a:r>
              <a:rPr lang="en-US" sz="1400" b="1" u="sng">
                <a:latin typeface="Maiandra GD" panose="020E0502030308020204" pitchFamily="34" charset="0"/>
                <a:ea typeface="Times New Roman" panose="02020603050405020304" pitchFamily="18" charset="0"/>
                <a:cs typeface="Times New Roman" panose="02020603050405020304" pitchFamily="18" charset="0"/>
              </a:rPr>
              <a:t>D</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u</a:t>
            </a:r>
            <a:r>
              <a:rPr lang="en-US" sz="1400" b="1" u="sng" spc="15">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y of</a:t>
            </a:r>
            <a:r>
              <a:rPr lang="en-US" sz="1400" b="1" u="sng" spc="2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400" b="1" u="sng" spc="2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b="1" u="sng"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b="1" u="sng" spc="5">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b="1" u="sng"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b="1" u="sng" spc="2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to d</a:t>
            </a:r>
            <a:r>
              <a:rPr lang="en-US" sz="1400" b="1" u="sng"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b="1" u="sng" spc="5">
                <a:effectLst/>
                <a:latin typeface="Maiandra GD" panose="020E0502030308020204" pitchFamily="34" charset="0"/>
                <a:ea typeface="Times New Roman" panose="02020603050405020304" pitchFamily="18" charset="0"/>
                <a:cs typeface="Times New Roman" panose="02020603050405020304" pitchFamily="18" charset="0"/>
              </a:rPr>
              <a:t>i</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v</a:t>
            </a:r>
            <a:r>
              <a:rPr lang="en-US" sz="1400" b="1" u="sng"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r the</a:t>
            </a:r>
            <a:r>
              <a:rPr lang="en-US" sz="1400" b="1" u="sng"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b="1" u="sng" spc="-1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400" b="1" u="sng">
                <a:effectLst/>
                <a:latin typeface="Maiandra GD" panose="020E0502030308020204" pitchFamily="34" charset="0"/>
                <a:ea typeface="Times New Roman" panose="02020603050405020304" pitchFamily="18" charset="0"/>
                <a:cs typeface="Times New Roman" panose="02020603050405020304" pitchFamily="18" charset="0"/>
              </a:rPr>
              <a:t>oods.</a:t>
            </a:r>
            <a:endParaRPr lang="en-UG" sz="1400" b="1" u="sng">
              <a:effectLst/>
              <a:latin typeface="Maiandra GD" panose="020E0502030308020204" pitchFamily="34" charset="0"/>
              <a:ea typeface="Times New Roman" panose="02020603050405020304" pitchFamily="18" charset="0"/>
              <a:cs typeface="Times New Roman" panose="02020603050405020304" pitchFamily="18" charset="0"/>
            </a:endParaRPr>
          </a:p>
          <a:p>
            <a:pPr marL="0" marR="51435" indent="0">
              <a:lnSpc>
                <a:spcPct val="110000"/>
              </a:lnSpc>
              <a:spcAft>
                <a:spcPts val="1000"/>
              </a:spcAft>
              <a:buNone/>
            </a:pPr>
            <a:r>
              <a:rPr lang="en-US" sz="1400" b="1" spc="5">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b="1">
                <a:effectLst/>
                <a:latin typeface="Maiandra GD" panose="020E0502030308020204" pitchFamily="34" charset="0"/>
                <a:ea typeface="Times New Roman" panose="02020603050405020304" pitchFamily="18" charset="0"/>
                <a:cs typeface="Times New Roman" panose="02020603050405020304" pitchFamily="18" charset="0"/>
              </a:rPr>
              <a:t>.1</a:t>
            </a:r>
            <a:r>
              <a:rPr lang="en-US" sz="1400" b="1"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d</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fin</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d</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i</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v</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y</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a:t>
            </a:r>
            <a:r>
              <a:rPr lang="en-US" sz="1400" spc="4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me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ns</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volun</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y t</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nsf</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possession</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om</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one</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rson</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nother</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nd includ</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ppro</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p</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ri</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i</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that</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sul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prop</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y in</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ing tr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nsf</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d to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u</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y</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a:t>
            </a:r>
          </a:p>
          <a:p>
            <a:pPr marL="0" marR="51435" indent="0">
              <a:lnSpc>
                <a:spcPct val="110000"/>
              </a:lnSpc>
              <a:spcAft>
                <a:spcPts val="1000"/>
              </a:spcAft>
              <a:buNone/>
            </a:pP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36(1)</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W</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it</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is for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y</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take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posse</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sion</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nd</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them to</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y</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qu</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st</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i</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on d</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nding in</a:t>
            </a:r>
            <a:r>
              <a:rPr lang="en-US" sz="1400" spc="3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x</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pr</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ss</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m</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pl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i</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d,</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tw</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 p</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rti</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a:t>
            </a:r>
            <a:endParaRPr lang="en-UG" sz="1400">
              <a:effectLst/>
              <a:latin typeface="Maiandra GD" panose="020E0502030308020204" pitchFamily="34" charset="0"/>
              <a:ea typeface="Times New Roman" panose="02020603050405020304" pitchFamily="18" charset="0"/>
              <a:cs typeface="Times New Roman" panose="02020603050405020304" pitchFamily="18" charset="0"/>
            </a:endParaRPr>
          </a:p>
          <a:p>
            <a:pPr marL="0" marR="52705" indent="0">
              <a:lnSpc>
                <a:spcPct val="110000"/>
              </a:lnSpc>
              <a:spcAft>
                <a:spcPts val="1000"/>
              </a:spcAft>
              <a:buNone/>
            </a:pP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ubs</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i</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on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2</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W</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is no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 e</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x</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pr</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 or imp</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ied,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 to pla</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of d</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i</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v</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the pl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of d</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i</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v</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2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400" spc="-2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is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t</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 pl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of b</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u</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siness, if the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r h</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 on</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a</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nd if not, the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 </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400" spc="1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l</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r</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 r</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e</a:t>
            </a:r>
            <a:r>
              <a:rPr lang="en-US" sz="1400">
                <a:effectLst/>
                <a:latin typeface="Maiandra GD" panose="020E0502030308020204" pitchFamily="34" charset="0"/>
                <a:ea typeface="Times New Roman" panose="02020603050405020304" pitchFamily="18" charset="0"/>
                <a:cs typeface="Times New Roman" panose="02020603050405020304" pitchFamily="18" charset="0"/>
              </a:rPr>
              <a:t>side</a:t>
            </a:r>
            <a:r>
              <a:rPr lang="en-US" sz="1400" spc="1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400" spc="-5">
                <a:effectLst/>
                <a:latin typeface="Maiandra GD" panose="020E0502030308020204" pitchFamily="34" charset="0"/>
                <a:ea typeface="Times New Roman" panose="02020603050405020304" pitchFamily="18" charset="0"/>
                <a:cs typeface="Times New Roman" panose="02020603050405020304" pitchFamily="18" charset="0"/>
              </a:rPr>
              <a:t>ce</a:t>
            </a:r>
            <a:endParaRPr lang="en-UG" sz="1400">
              <a:effectLst/>
              <a:latin typeface="Maiandra GD" panose="020E0502030308020204" pitchFamily="34" charset="0"/>
              <a:ea typeface="Times New Roman" panose="02020603050405020304" pitchFamily="18" charset="0"/>
              <a:cs typeface="Times New Roman" panose="02020603050405020304" pitchFamily="18" charset="0"/>
            </a:endParaRPr>
          </a:p>
        </p:txBody>
      </p:sp>
      <p:pic>
        <p:nvPicPr>
          <p:cNvPr id="7" name="Graphic 6" descr="Pilot">
            <a:extLst>
              <a:ext uri="{FF2B5EF4-FFF2-40B4-BE49-F238E27FC236}">
                <a16:creationId xmlns:a16="http://schemas.microsoft.com/office/drawing/2014/main" id="{BDFF85F6-F61D-9917-08A0-CB13001F82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8756" y="2277991"/>
            <a:ext cx="2926098" cy="2926098"/>
          </a:xfrm>
          <a:prstGeom prst="rect">
            <a:avLst/>
          </a:prstGeom>
        </p:spPr>
      </p:pic>
    </p:spTree>
    <p:extLst>
      <p:ext uri="{BB962C8B-B14F-4D97-AF65-F5344CB8AC3E}">
        <p14:creationId xmlns:p14="http://schemas.microsoft.com/office/powerpoint/2010/main" val="2556099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535E7-A15B-7CEA-5C4E-1D1E4244B8D2}"/>
              </a:ext>
            </a:extLst>
          </p:cNvPr>
          <p:cNvSpPr>
            <a:spLocks noGrp="1"/>
          </p:cNvSpPr>
          <p:nvPr>
            <p:ph type="title"/>
          </p:nvPr>
        </p:nvSpPr>
        <p:spPr/>
        <p:txBody>
          <a:bodyPr/>
          <a:lstStyle/>
          <a:p>
            <a:r>
              <a:rPr lang="en-US" dirty="0">
                <a:latin typeface="Maiandra GD" panose="020E0502030308020204" pitchFamily="34" charset="0"/>
              </a:rPr>
              <a:t>DUTIES OF THE SELLER</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1EEC386-C1EF-E01A-4774-61F2A9C25F37}"/>
              </a:ext>
            </a:extLst>
          </p:cNvPr>
          <p:cNvSpPr>
            <a:spLocks noGrp="1"/>
          </p:cNvSpPr>
          <p:nvPr>
            <p:ph idx="1"/>
          </p:nvPr>
        </p:nvSpPr>
        <p:spPr>
          <a:xfrm>
            <a:off x="1009651" y="2015732"/>
            <a:ext cx="10629900" cy="3450613"/>
          </a:xfrm>
        </p:spPr>
        <p:txBody>
          <a:bodyPr>
            <a:normAutofit/>
          </a:bodyPr>
          <a:lstStyle/>
          <a:p>
            <a:pPr marL="0" marR="3923665" indent="0" algn="just">
              <a:lnSpc>
                <a:spcPct val="115000"/>
              </a:lnSpc>
              <a:spcAft>
                <a:spcPts val="1000"/>
              </a:spcAft>
              <a:buNone/>
            </a:pP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Duty </a:t>
            </a:r>
            <a:r>
              <a:rPr lang="en-US" sz="2800" b="1" u="sng"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o </a:t>
            </a:r>
            <a:r>
              <a:rPr lang="en-US" sz="2800" b="1" u="sng"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800" b="1" u="sng" spc="5"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air or</a:t>
            </a:r>
            <a:r>
              <a:rPr lang="en-US" sz="2800" b="1" u="sng"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b="1" u="sng"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800" b="1" u="sng" spc="5"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la</a:t>
            </a:r>
            <a:r>
              <a:rPr lang="en-US" sz="2800" b="1" u="sng" spc="1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b="1" u="sng"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goo</a:t>
            </a:r>
            <a:r>
              <a:rPr lang="en-US" sz="2800" b="1" u="sng" spc="5"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s.</a:t>
            </a:r>
            <a:endParaRPr lang="en-UG" sz="2800" b="1" u="sn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2708910" indent="0" algn="just">
              <a:lnSpc>
                <a:spcPts val="1355"/>
              </a:lnSpc>
              <a:spcAft>
                <a:spcPts val="1000"/>
              </a:spcAft>
              <a:buNone/>
            </a:pP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.47 p</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ovides </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or the</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Right</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to r</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ir or</a:t>
            </a:r>
            <a:r>
              <a:rPr lang="en-US" sz="2800" spc="-5" dirty="0">
                <a:latin typeface="Maiandra GD" panose="020E0502030308020204" pitchFamily="34" charset="0"/>
                <a:ea typeface="Times New Roman" panose="02020603050405020304" pitchFamily="18" charset="0"/>
                <a:cs typeface="Times New Roman" panose="02020603050405020304" pitchFamily="18" charset="0"/>
              </a:rPr>
              <a:t> </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pla</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spc="5" dirty="0">
                <a:latin typeface="Maiandra GD" panose="020E0502030308020204" pitchFamily="34" charset="0"/>
                <a:ea typeface="Times New Roman" panose="02020603050405020304" pitchFamily="18" charset="0"/>
                <a:cs typeface="Times New Roman" panose="02020603050405020304" pitchFamily="18" charset="0"/>
              </a:rPr>
              <a:t> </a:t>
            </a:r>
          </a:p>
          <a:p>
            <a:pPr marL="0" marR="2708910" indent="0" algn="just">
              <a:lnSpc>
                <a:spcPts val="1355"/>
              </a:lnSpc>
              <a:spcAft>
                <a:spcPts val="1000"/>
              </a:spcAft>
              <a:buNone/>
            </a:pP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ods.</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51435" indent="0" algn="just">
              <a:lnSpc>
                <a:spcPct val="115000"/>
              </a:lnSpc>
              <a:spcAft>
                <a:spcPts val="1000"/>
              </a:spcAft>
              <a:buNone/>
            </a:pP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oods do </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ot con</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orm to the</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 c</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2800" spc="1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t, </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8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r m</a:t>
            </a:r>
            <a:r>
              <a:rPr lang="en-US" sz="2800" spc="1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qui</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the s</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r to </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pl</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or r</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ir the</a:t>
            </a:r>
            <a:r>
              <a:rPr lang="en-US" sz="2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oods.</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nSpc>
                <a:spcPts val="1300"/>
              </a:lnSpc>
              <a:spcBef>
                <a:spcPts val="80"/>
              </a:spcBef>
              <a:spcAft>
                <a:spcPts val="1000"/>
              </a:spcAft>
              <a:buNone/>
            </a:pP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sz="2800" dirty="0">
              <a:latin typeface="Maiandra GD" panose="020E0502030308020204" pitchFamily="34" charset="0"/>
            </a:endParaRPr>
          </a:p>
        </p:txBody>
      </p:sp>
    </p:spTree>
    <p:extLst>
      <p:ext uri="{BB962C8B-B14F-4D97-AF65-F5344CB8AC3E}">
        <p14:creationId xmlns:p14="http://schemas.microsoft.com/office/powerpoint/2010/main" val="32272791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58529-4F4A-D6B3-8905-1C2EEDECAB63}"/>
              </a:ext>
            </a:extLst>
          </p:cNvPr>
          <p:cNvSpPr>
            <a:spLocks noGrp="1"/>
          </p:cNvSpPr>
          <p:nvPr>
            <p:ph type="title"/>
          </p:nvPr>
        </p:nvSpPr>
        <p:spPr/>
        <p:txBody>
          <a:bodyPr/>
          <a:lstStyle/>
          <a:p>
            <a:r>
              <a:rPr lang="en-US" dirty="0">
                <a:latin typeface="Maiandra GD" panose="020E0502030308020204" pitchFamily="34" charset="0"/>
              </a:rPr>
              <a:t>RIGHTS OF THE SELLER</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B30CFF7-CD33-46C4-A9A6-4DEF2094C859}"/>
              </a:ext>
            </a:extLst>
          </p:cNvPr>
          <p:cNvSpPr>
            <a:spLocks noGrp="1"/>
          </p:cNvSpPr>
          <p:nvPr>
            <p:ph idx="1"/>
          </p:nvPr>
        </p:nvSpPr>
        <p:spPr>
          <a:xfrm>
            <a:off x="609600" y="1853754"/>
            <a:ext cx="10525233" cy="3450613"/>
          </a:xfrm>
        </p:spPr>
        <p:txBody>
          <a:bodyPr>
            <a:normAutofit fontScale="85000" lnSpcReduction="10000"/>
          </a:bodyPr>
          <a:lstStyle/>
          <a:p>
            <a:pPr marL="0" marR="52070" indent="0" algn="just">
              <a:lnSpc>
                <a:spcPct val="100000"/>
              </a:lnSpc>
              <a:spcAft>
                <a:spcPts val="1000"/>
              </a:spcAft>
              <a:buNone/>
            </a:pPr>
            <a:r>
              <a:rPr lang="en-US" sz="2800" b="1" u="sng" dirty="0">
                <a:effectLst/>
                <a:latin typeface="+mj-lt"/>
                <a:ea typeface="Times New Roman" panose="02020603050405020304" pitchFamily="18" charset="0"/>
                <a:cs typeface="Times New Roman" panose="02020603050405020304" pitchFamily="18" charset="0"/>
              </a:rPr>
              <a:t>R</a:t>
            </a:r>
            <a:r>
              <a:rPr lang="en-US" sz="2800" b="1" u="sng" spc="-5" dirty="0">
                <a:effectLst/>
                <a:latin typeface="+mj-lt"/>
                <a:ea typeface="Times New Roman" panose="02020603050405020304" pitchFamily="18" charset="0"/>
                <a:cs typeface="Times New Roman" panose="02020603050405020304" pitchFamily="18" charset="0"/>
              </a:rPr>
              <a:t>ece</a:t>
            </a:r>
            <a:r>
              <a:rPr lang="en-US" sz="2800" b="1" u="sng" dirty="0">
                <a:effectLst/>
                <a:latin typeface="+mj-lt"/>
                <a:ea typeface="Times New Roman" panose="02020603050405020304" pitchFamily="18" charset="0"/>
                <a:cs typeface="Times New Roman" panose="02020603050405020304" pitchFamily="18" charset="0"/>
              </a:rPr>
              <a:t>iving</a:t>
            </a:r>
            <a:r>
              <a:rPr lang="en-US" sz="2800" b="1" u="sng" spc="-15" dirty="0">
                <a:effectLst/>
                <a:latin typeface="+mj-lt"/>
                <a:ea typeface="Times New Roman" panose="02020603050405020304" pitchFamily="18" charset="0"/>
                <a:cs typeface="Times New Roman" panose="02020603050405020304" pitchFamily="18" charset="0"/>
              </a:rPr>
              <a:t> </a:t>
            </a:r>
            <a:r>
              <a:rPr lang="en-US" sz="2800" b="1" u="sng" spc="-5" dirty="0">
                <a:effectLst/>
                <a:latin typeface="+mj-lt"/>
                <a:ea typeface="Times New Roman" panose="02020603050405020304" pitchFamily="18" charset="0"/>
                <a:cs typeface="Times New Roman" panose="02020603050405020304" pitchFamily="18" charset="0"/>
              </a:rPr>
              <a:t>c</a:t>
            </a:r>
            <a:r>
              <a:rPr lang="en-US" sz="2800" b="1" u="sng" dirty="0">
                <a:effectLst/>
                <a:latin typeface="+mj-lt"/>
                <a:ea typeface="Times New Roman" panose="02020603050405020304" pitchFamily="18" charset="0"/>
                <a:cs typeface="Times New Roman" panose="02020603050405020304" pitchFamily="18" charset="0"/>
              </a:rPr>
              <a:t>ompl</a:t>
            </a:r>
            <a:r>
              <a:rPr lang="en-US" sz="2800" b="1" u="sng" spc="-5" dirty="0">
                <a:effectLst/>
                <a:latin typeface="+mj-lt"/>
                <a:ea typeface="Times New Roman" panose="02020603050405020304" pitchFamily="18" charset="0"/>
                <a:cs typeface="Times New Roman" panose="02020603050405020304" pitchFamily="18" charset="0"/>
              </a:rPr>
              <a:t>e</a:t>
            </a:r>
            <a:r>
              <a:rPr lang="en-US" sz="2800" b="1" u="sng" spc="15" dirty="0">
                <a:effectLst/>
                <a:latin typeface="+mj-lt"/>
                <a:ea typeface="Times New Roman" panose="02020603050405020304" pitchFamily="18" charset="0"/>
                <a:cs typeface="Times New Roman" panose="02020603050405020304" pitchFamily="18" charset="0"/>
              </a:rPr>
              <a:t>t</a:t>
            </a:r>
            <a:r>
              <a:rPr lang="en-US" sz="2800" b="1" u="sng" dirty="0">
                <a:effectLst/>
                <a:latin typeface="+mj-lt"/>
                <a:ea typeface="Times New Roman" panose="02020603050405020304" pitchFamily="18" charset="0"/>
                <a:cs typeface="Times New Roman" panose="02020603050405020304" pitchFamily="18" charset="0"/>
              </a:rPr>
              <a:t>e</a:t>
            </a:r>
            <a:r>
              <a:rPr lang="en-US" sz="2800" b="1" u="sng" spc="-30" dirty="0">
                <a:effectLst/>
                <a:latin typeface="+mj-lt"/>
                <a:ea typeface="Times New Roman" panose="02020603050405020304" pitchFamily="18" charset="0"/>
                <a:cs typeface="Times New Roman" panose="02020603050405020304" pitchFamily="18" charset="0"/>
              </a:rPr>
              <a:t> </a:t>
            </a:r>
            <a:r>
              <a:rPr lang="en-US" sz="2800" b="1" u="sng" dirty="0">
                <a:effectLst/>
                <a:latin typeface="+mj-lt"/>
                <a:ea typeface="Times New Roman" panose="02020603050405020304" pitchFamily="18" charset="0"/>
                <a:cs typeface="Times New Roman" panose="02020603050405020304" pitchFamily="18" charset="0"/>
              </a:rPr>
              <a:t>pa</a:t>
            </a:r>
            <a:r>
              <a:rPr lang="en-US" sz="2800" b="1" u="sng" spc="5" dirty="0">
                <a:effectLst/>
                <a:latin typeface="+mj-lt"/>
                <a:ea typeface="Times New Roman" panose="02020603050405020304" pitchFamily="18" charset="0"/>
                <a:cs typeface="Times New Roman" panose="02020603050405020304" pitchFamily="18" charset="0"/>
              </a:rPr>
              <a:t>y</a:t>
            </a:r>
            <a:r>
              <a:rPr lang="en-US" sz="2800" b="1" u="sng" spc="10" dirty="0">
                <a:effectLst/>
                <a:latin typeface="+mj-lt"/>
                <a:ea typeface="Times New Roman" panose="02020603050405020304" pitchFamily="18" charset="0"/>
                <a:cs typeface="Times New Roman" panose="02020603050405020304" pitchFamily="18" charset="0"/>
              </a:rPr>
              <a:t>m</a:t>
            </a:r>
            <a:r>
              <a:rPr lang="en-US" sz="2800" b="1" u="sng" spc="-5" dirty="0">
                <a:effectLst/>
                <a:latin typeface="+mj-lt"/>
                <a:ea typeface="Times New Roman" panose="02020603050405020304" pitchFamily="18" charset="0"/>
                <a:cs typeface="Times New Roman" panose="02020603050405020304" pitchFamily="18" charset="0"/>
              </a:rPr>
              <a:t>e</a:t>
            </a:r>
            <a:r>
              <a:rPr lang="en-US" sz="2800" b="1" u="sng" dirty="0">
                <a:effectLst/>
                <a:latin typeface="+mj-lt"/>
                <a:ea typeface="Times New Roman" panose="02020603050405020304" pitchFamily="18" charset="0"/>
                <a:cs typeface="Times New Roman" panose="02020603050405020304" pitchFamily="18" charset="0"/>
              </a:rPr>
              <a:t>nt;</a:t>
            </a:r>
            <a:r>
              <a:rPr lang="en-US" sz="2800" b="1" u="sng" spc="-20" dirty="0">
                <a:effectLst/>
                <a:latin typeface="+mj-lt"/>
                <a:ea typeface="Times New Roman" panose="02020603050405020304" pitchFamily="18" charset="0"/>
                <a:cs typeface="Times New Roman" panose="02020603050405020304" pitchFamily="18" charset="0"/>
              </a:rPr>
              <a:t> </a:t>
            </a:r>
          </a:p>
          <a:p>
            <a:pPr marL="0" marR="52070" indent="0" algn="just">
              <a:lnSpc>
                <a:spcPct val="100000"/>
              </a:lnSpc>
              <a:spcAft>
                <a:spcPts val="1000"/>
              </a:spcAft>
              <a:buNone/>
            </a:pPr>
            <a:r>
              <a:rPr lang="en-US" sz="2600" dirty="0">
                <a:latin typeface="+mj-lt"/>
                <a:ea typeface="Times New Roman" panose="02020603050405020304" pitchFamily="18" charset="0"/>
                <a:cs typeface="Times New Roman" panose="02020603050405020304" pitchFamily="18" charset="0"/>
              </a:rPr>
              <a:t>T</a:t>
            </a:r>
            <a:r>
              <a:rPr lang="en-US" sz="2600" dirty="0">
                <a:effectLst/>
                <a:latin typeface="+mj-lt"/>
                <a:ea typeface="Times New Roman" panose="02020603050405020304" pitchFamily="18" charset="0"/>
                <a:cs typeface="Times New Roman" panose="02020603050405020304" pitchFamily="18" charset="0"/>
              </a:rPr>
              <a:t>he</a:t>
            </a:r>
            <a:r>
              <a:rPr lang="en-US" sz="2600" spc="-1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s</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l</a:t>
            </a:r>
            <a:r>
              <a:rPr lang="en-US" sz="2600" spc="5" dirty="0">
                <a:effectLst/>
                <a:latin typeface="+mj-lt"/>
                <a:ea typeface="Times New Roman" panose="02020603050405020304" pitchFamily="18" charset="0"/>
                <a:cs typeface="Times New Roman" panose="02020603050405020304" pitchFamily="18" charset="0"/>
              </a:rPr>
              <a:t>l</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a:t>
            </a:r>
            <a:r>
              <a:rPr lang="en-US" sz="2600" spc="-1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h</a:t>
            </a:r>
            <a:r>
              <a:rPr lang="en-US" sz="2600" spc="-5" dirty="0">
                <a:effectLst/>
                <a:latin typeface="+mj-lt"/>
                <a:ea typeface="Times New Roman" panose="02020603050405020304" pitchFamily="18" charset="0"/>
                <a:cs typeface="Times New Roman" panose="02020603050405020304" pitchFamily="18" charset="0"/>
              </a:rPr>
              <a:t>a</a:t>
            </a:r>
            <a:r>
              <a:rPr lang="en-US" sz="2600" dirty="0">
                <a:effectLst/>
                <a:latin typeface="+mj-lt"/>
                <a:ea typeface="Times New Roman" panose="02020603050405020304" pitchFamily="18" charset="0"/>
                <a:cs typeface="Times New Roman" panose="02020603050405020304" pitchFamily="18" charset="0"/>
              </a:rPr>
              <a:t>s</a:t>
            </a:r>
            <a:r>
              <a:rPr lang="en-US" sz="2600" spc="-2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the</a:t>
            </a:r>
            <a:r>
              <a:rPr lang="en-US" sz="2600" spc="-1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r</a:t>
            </a:r>
            <a:r>
              <a:rPr lang="en-US" sz="2600" spc="10" dirty="0">
                <a:effectLst/>
                <a:latin typeface="+mj-lt"/>
                <a:ea typeface="Times New Roman" panose="02020603050405020304" pitchFamily="18" charset="0"/>
                <a:cs typeface="Times New Roman" panose="02020603050405020304" pitchFamily="18" charset="0"/>
              </a:rPr>
              <a:t>i</a:t>
            </a:r>
            <a:r>
              <a:rPr lang="en-US" sz="2600" dirty="0">
                <a:effectLst/>
                <a:latin typeface="+mj-lt"/>
                <a:ea typeface="Times New Roman" panose="02020603050405020304" pitchFamily="18" charset="0"/>
                <a:cs typeface="Times New Roman" panose="02020603050405020304" pitchFamily="18" charset="0"/>
              </a:rPr>
              <a:t>ght</a:t>
            </a:r>
            <a:r>
              <a:rPr lang="en-US" sz="2600" spc="-20"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to</a:t>
            </a:r>
            <a:r>
              <a:rPr lang="en-US" sz="2600" spc="-20"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re</a:t>
            </a:r>
            <a:r>
              <a:rPr lang="en-US" sz="2600" spc="-5" dirty="0">
                <a:effectLst/>
                <a:latin typeface="+mj-lt"/>
                <a:ea typeface="Times New Roman" panose="02020603050405020304" pitchFamily="18" charset="0"/>
                <a:cs typeface="Times New Roman" panose="02020603050405020304" pitchFamily="18" charset="0"/>
              </a:rPr>
              <a:t>ce</a:t>
            </a:r>
            <a:r>
              <a:rPr lang="en-US" sz="2600" dirty="0">
                <a:effectLst/>
                <a:latin typeface="+mj-lt"/>
                <a:ea typeface="Times New Roman" panose="02020603050405020304" pitchFamily="18" charset="0"/>
                <a:cs typeface="Times New Roman" panose="02020603050405020304" pitchFamily="18" charset="0"/>
              </a:rPr>
              <a:t>ive</a:t>
            </a:r>
            <a:r>
              <a:rPr lang="en-US" sz="2600" spc="-1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p</a:t>
            </a:r>
            <a:r>
              <a:rPr lang="en-US" sz="2600" spc="20" dirty="0">
                <a:effectLst/>
                <a:latin typeface="+mj-lt"/>
                <a:ea typeface="Times New Roman" panose="02020603050405020304" pitchFamily="18" charset="0"/>
                <a:cs typeface="Times New Roman" panose="02020603050405020304" pitchFamily="18" charset="0"/>
              </a:rPr>
              <a:t>a</a:t>
            </a:r>
            <a:r>
              <a:rPr lang="en-US" sz="2600" spc="-25" dirty="0">
                <a:effectLst/>
                <a:latin typeface="+mj-lt"/>
                <a:ea typeface="Times New Roman" panose="02020603050405020304" pitchFamily="18" charset="0"/>
                <a:cs typeface="Times New Roman" panose="02020603050405020304" pitchFamily="18" charset="0"/>
              </a:rPr>
              <a:t>y</a:t>
            </a:r>
            <a:r>
              <a:rPr lang="en-US" sz="2600" dirty="0">
                <a:effectLst/>
                <a:latin typeface="+mj-lt"/>
                <a:ea typeface="Times New Roman" panose="02020603050405020304" pitchFamily="18" charset="0"/>
                <a:cs typeface="Times New Roman" panose="02020603050405020304" pitchFamily="18" charset="0"/>
              </a:rPr>
              <a:t>ment</a:t>
            </a:r>
            <a:r>
              <a:rPr lang="en-US" sz="2600" spc="-10"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for</a:t>
            </a:r>
            <a:r>
              <a:rPr lang="en-US" sz="2600" spc="-20" dirty="0">
                <a:effectLst/>
                <a:latin typeface="+mj-lt"/>
                <a:ea typeface="Times New Roman" panose="02020603050405020304" pitchFamily="18" charset="0"/>
                <a:cs typeface="Times New Roman" panose="02020603050405020304" pitchFamily="18" charset="0"/>
              </a:rPr>
              <a:t> </a:t>
            </a:r>
            <a:r>
              <a:rPr lang="en-US" sz="2600" spc="-10" dirty="0">
                <a:effectLst/>
                <a:latin typeface="+mj-lt"/>
                <a:ea typeface="Times New Roman" panose="02020603050405020304" pitchFamily="18" charset="0"/>
                <a:cs typeface="Times New Roman" panose="02020603050405020304" pitchFamily="18" charset="0"/>
              </a:rPr>
              <a:t>g</a:t>
            </a:r>
            <a:r>
              <a:rPr lang="en-US" sz="2600" dirty="0">
                <a:effectLst/>
                <a:latin typeface="+mj-lt"/>
                <a:ea typeface="Times New Roman" panose="02020603050405020304" pitchFamily="18" charset="0"/>
                <a:cs typeface="Times New Roman" panose="02020603050405020304" pitchFamily="18" charset="0"/>
              </a:rPr>
              <a:t>oods</a:t>
            </a:r>
            <a:r>
              <a:rPr lang="en-US" sz="2600" spc="-25" dirty="0">
                <a:effectLst/>
                <a:latin typeface="+mj-lt"/>
                <a:ea typeface="Times New Roman" panose="02020603050405020304" pitchFamily="18" charset="0"/>
                <a:cs typeface="Times New Roman" panose="02020603050405020304" pitchFamily="18" charset="0"/>
              </a:rPr>
              <a:t> </a:t>
            </a:r>
            <a:r>
              <a:rPr lang="en-US" sz="2600" spc="10" dirty="0">
                <a:effectLst/>
                <a:latin typeface="+mj-lt"/>
                <a:ea typeface="Times New Roman" panose="02020603050405020304" pitchFamily="18" charset="0"/>
                <a:cs typeface="Times New Roman" panose="02020603050405020304" pitchFamily="18" charset="0"/>
              </a:rPr>
              <a:t>d</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l</a:t>
            </a:r>
            <a:r>
              <a:rPr lang="en-US" sz="2600" spc="5" dirty="0">
                <a:effectLst/>
                <a:latin typeface="+mj-lt"/>
                <a:ea typeface="Times New Roman" panose="02020603050405020304" pitchFamily="18" charset="0"/>
                <a:cs typeface="Times New Roman" panose="02020603050405020304" pitchFamily="18" charset="0"/>
              </a:rPr>
              <a:t>i</a:t>
            </a:r>
            <a:r>
              <a:rPr lang="en-US" sz="2600" dirty="0">
                <a:effectLst/>
                <a:latin typeface="+mj-lt"/>
                <a:ea typeface="Times New Roman" panose="02020603050405020304" pitchFamily="18" charset="0"/>
                <a:cs typeface="Times New Roman" panose="02020603050405020304" pitchFamily="18" charset="0"/>
              </a:rPr>
              <a:t>v</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a:t>
            </a:r>
            <a:r>
              <a:rPr lang="en-US" sz="2600" spc="-10"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d</a:t>
            </a:r>
            <a:r>
              <a:rPr lang="en-US" sz="2600" spc="-1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to</a:t>
            </a:r>
            <a:r>
              <a:rPr lang="en-US" sz="2600" spc="-20"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the b</a:t>
            </a:r>
            <a:r>
              <a:rPr lang="en-US" sz="2600" spc="10" dirty="0">
                <a:effectLst/>
                <a:latin typeface="+mj-lt"/>
                <a:ea typeface="Times New Roman" panose="02020603050405020304" pitchFamily="18" charset="0"/>
                <a:cs typeface="Times New Roman" panose="02020603050405020304" pitchFamily="18" charset="0"/>
              </a:rPr>
              <a:t>u</a:t>
            </a:r>
            <a:r>
              <a:rPr lang="en-US" sz="2600" spc="-25" dirty="0">
                <a:effectLst/>
                <a:latin typeface="+mj-lt"/>
                <a:ea typeface="Times New Roman" panose="02020603050405020304" pitchFamily="18" charset="0"/>
                <a:cs typeface="Times New Roman" panose="02020603050405020304" pitchFamily="18" charset="0"/>
              </a:rPr>
              <a:t>y</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 Und</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 S. 34 the</a:t>
            </a:r>
            <a:r>
              <a:rPr lang="en-US" sz="2600" spc="-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b</a:t>
            </a:r>
            <a:r>
              <a:rPr lang="en-US" sz="2600" spc="10" dirty="0">
                <a:effectLst/>
                <a:latin typeface="+mj-lt"/>
                <a:ea typeface="Times New Roman" panose="02020603050405020304" pitchFamily="18" charset="0"/>
                <a:cs typeface="Times New Roman" panose="02020603050405020304" pitchFamily="18" charset="0"/>
              </a:rPr>
              <a:t>u</a:t>
            </a:r>
            <a:r>
              <a:rPr lang="en-US" sz="2600" spc="-25" dirty="0">
                <a:effectLst/>
                <a:latin typeface="+mj-lt"/>
                <a:ea typeface="Times New Roman" panose="02020603050405020304" pitchFamily="18" charset="0"/>
                <a:cs typeface="Times New Roman" panose="02020603050405020304" pitchFamily="18" charset="0"/>
              </a:rPr>
              <a:t>y</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 is du</a:t>
            </a:r>
            <a:r>
              <a:rPr lang="en-US" sz="2600" spc="15" dirty="0">
                <a:effectLst/>
                <a:latin typeface="+mj-lt"/>
                <a:ea typeface="Times New Roman" panose="02020603050405020304" pitchFamily="18" charset="0"/>
                <a:cs typeface="Times New Roman" panose="02020603050405020304" pitchFamily="18" charset="0"/>
              </a:rPr>
              <a:t>t</a:t>
            </a:r>
            <a:r>
              <a:rPr lang="en-US" sz="2600" dirty="0">
                <a:effectLst/>
                <a:latin typeface="+mj-lt"/>
                <a:ea typeface="Times New Roman" panose="02020603050405020304" pitchFamily="18" charset="0"/>
                <a:cs typeface="Times New Roman" panose="02020603050405020304" pitchFamily="18" charset="0"/>
              </a:rPr>
              <a:t>y</a:t>
            </a:r>
            <a:r>
              <a:rPr lang="en-US" sz="2600" spc="-2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bound to p</a:t>
            </a:r>
            <a:r>
              <a:rPr lang="en-US" sz="2600" spc="20" dirty="0">
                <a:effectLst/>
                <a:latin typeface="+mj-lt"/>
                <a:ea typeface="Times New Roman" panose="02020603050405020304" pitchFamily="18" charset="0"/>
                <a:cs typeface="Times New Roman" panose="02020603050405020304" pitchFamily="18" charset="0"/>
              </a:rPr>
              <a:t>a</a:t>
            </a:r>
            <a:r>
              <a:rPr lang="en-US" sz="2600" dirty="0">
                <a:effectLst/>
                <a:latin typeface="+mj-lt"/>
                <a:ea typeface="Times New Roman" panose="02020603050405020304" pitchFamily="18" charset="0"/>
                <a:cs typeface="Times New Roman" panose="02020603050405020304" pitchFamily="18" charset="0"/>
              </a:rPr>
              <a:t>y</a:t>
            </a:r>
            <a:r>
              <a:rPr lang="en-US" sz="2600" spc="-10"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for</a:t>
            </a:r>
            <a:r>
              <a:rPr lang="en-US" sz="2600" spc="5" dirty="0">
                <a:effectLst/>
                <a:latin typeface="+mj-lt"/>
                <a:ea typeface="Times New Roman" panose="02020603050405020304" pitchFamily="18" charset="0"/>
                <a:cs typeface="Times New Roman" panose="02020603050405020304" pitchFamily="18" charset="0"/>
              </a:rPr>
              <a:t> </a:t>
            </a:r>
            <a:r>
              <a:rPr lang="en-US" sz="2600" spc="-10" dirty="0">
                <a:effectLst/>
                <a:latin typeface="+mj-lt"/>
                <a:ea typeface="Times New Roman" panose="02020603050405020304" pitchFamily="18" charset="0"/>
                <a:cs typeface="Times New Roman" panose="02020603050405020304" pitchFamily="18" charset="0"/>
              </a:rPr>
              <a:t>g</a:t>
            </a:r>
            <a:r>
              <a:rPr lang="en-US" sz="2600" dirty="0">
                <a:effectLst/>
                <a:latin typeface="+mj-lt"/>
                <a:ea typeface="Times New Roman" panose="02020603050405020304" pitchFamily="18" charset="0"/>
                <a:cs typeface="Times New Roman" panose="02020603050405020304" pitchFamily="18" charset="0"/>
              </a:rPr>
              <a:t>oods.</a:t>
            </a:r>
            <a:endParaRPr lang="en-UG" sz="2600" dirty="0">
              <a:effectLst/>
              <a:latin typeface="+mj-lt"/>
              <a:ea typeface="Times New Roman" panose="02020603050405020304" pitchFamily="18" charset="0"/>
              <a:cs typeface="Times New Roman" panose="02020603050405020304" pitchFamily="18" charset="0"/>
            </a:endParaRPr>
          </a:p>
          <a:p>
            <a:pPr marL="0" marR="52705" indent="0" algn="just">
              <a:lnSpc>
                <a:spcPct val="100000"/>
              </a:lnSpc>
              <a:spcAft>
                <a:spcPts val="1000"/>
              </a:spcAft>
              <a:buNone/>
            </a:pPr>
            <a:r>
              <a:rPr lang="en-US" sz="2600" spc="5" dirty="0">
                <a:effectLst/>
                <a:latin typeface="+mj-lt"/>
                <a:ea typeface="Times New Roman" panose="02020603050405020304" pitchFamily="18" charset="0"/>
                <a:cs typeface="Times New Roman" panose="02020603050405020304" pitchFamily="18" charset="0"/>
              </a:rPr>
              <a:t>W</a:t>
            </a:r>
            <a:r>
              <a:rPr lang="en-US" sz="2600" dirty="0">
                <a:effectLst/>
                <a:latin typeface="+mj-lt"/>
                <a:ea typeface="Times New Roman" panose="02020603050405020304" pitchFamily="18" charset="0"/>
                <a:cs typeface="Times New Roman" panose="02020603050405020304" pitchFamily="18" charset="0"/>
              </a:rPr>
              <a:t>h</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re</a:t>
            </a:r>
            <a:r>
              <a:rPr lang="en-US" sz="2600" spc="-10"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the b</a:t>
            </a:r>
            <a:r>
              <a:rPr lang="en-US" sz="2600" spc="20" dirty="0">
                <a:effectLst/>
                <a:latin typeface="+mj-lt"/>
                <a:ea typeface="Times New Roman" panose="02020603050405020304" pitchFamily="18" charset="0"/>
                <a:cs typeface="Times New Roman" panose="02020603050405020304" pitchFamily="18" charset="0"/>
              </a:rPr>
              <a:t>u</a:t>
            </a:r>
            <a:r>
              <a:rPr lang="en-US" sz="2600" spc="-20" dirty="0">
                <a:effectLst/>
                <a:latin typeface="+mj-lt"/>
                <a:ea typeface="Times New Roman" panose="02020603050405020304" pitchFamily="18" charset="0"/>
                <a:cs typeface="Times New Roman" panose="02020603050405020304" pitchFamily="18" charset="0"/>
              </a:rPr>
              <a:t>y</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a:t>
            </a:r>
            <a:r>
              <a:rPr lang="en-US" sz="2600" spc="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is </a:t>
            </a:r>
            <a:r>
              <a:rPr lang="en-US" sz="2600" spc="5" dirty="0">
                <a:effectLst/>
                <a:latin typeface="+mj-lt"/>
                <a:ea typeface="Times New Roman" panose="02020603050405020304" pitchFamily="18" charset="0"/>
                <a:cs typeface="Times New Roman" panose="02020603050405020304" pitchFamily="18" charset="0"/>
              </a:rPr>
              <a:t>i</a:t>
            </a:r>
            <a:r>
              <a:rPr lang="en-US" sz="2600" dirty="0">
                <a:effectLst/>
                <a:latin typeface="+mj-lt"/>
                <a:ea typeface="Times New Roman" panose="02020603050405020304" pitchFamily="18" charset="0"/>
                <a:cs typeface="Times New Roman" panose="02020603050405020304" pitchFamily="18" charset="0"/>
              </a:rPr>
              <a:t>n bre</a:t>
            </a:r>
            <a:r>
              <a:rPr lang="en-US" sz="2600" spc="-5" dirty="0">
                <a:effectLst/>
                <a:latin typeface="+mj-lt"/>
                <a:ea typeface="Times New Roman" panose="02020603050405020304" pitchFamily="18" charset="0"/>
                <a:cs typeface="Times New Roman" panose="02020603050405020304" pitchFamily="18" charset="0"/>
              </a:rPr>
              <a:t>ac</a:t>
            </a:r>
            <a:r>
              <a:rPr lang="en-US" sz="2600" dirty="0">
                <a:effectLst/>
                <a:latin typeface="+mj-lt"/>
                <a:ea typeface="Times New Roman" panose="02020603050405020304" pitchFamily="18" charset="0"/>
                <a:cs typeface="Times New Roman" panose="02020603050405020304" pitchFamily="18" charset="0"/>
              </a:rPr>
              <a:t>h of </a:t>
            </a:r>
            <a:r>
              <a:rPr lang="en-US" sz="2600" spc="-5" dirty="0">
                <a:effectLst/>
                <a:latin typeface="+mj-lt"/>
                <a:ea typeface="Times New Roman" panose="02020603050405020304" pitchFamily="18" charset="0"/>
                <a:cs typeface="Times New Roman" panose="02020603050405020304" pitchFamily="18" charset="0"/>
              </a:rPr>
              <a:t>h</a:t>
            </a:r>
            <a:r>
              <a:rPr lang="en-US" sz="2600" dirty="0">
                <a:effectLst/>
                <a:latin typeface="+mj-lt"/>
                <a:ea typeface="Times New Roman" panose="02020603050405020304" pitchFamily="18" charset="0"/>
                <a:cs typeface="Times New Roman" panose="02020603050405020304" pitchFamily="18" charset="0"/>
              </a:rPr>
              <a:t>is du</a:t>
            </a:r>
            <a:r>
              <a:rPr lang="en-US" sz="2600" spc="30" dirty="0">
                <a:effectLst/>
                <a:latin typeface="+mj-lt"/>
                <a:ea typeface="Times New Roman" panose="02020603050405020304" pitchFamily="18" charset="0"/>
                <a:cs typeface="Times New Roman" panose="02020603050405020304" pitchFamily="18" charset="0"/>
              </a:rPr>
              <a:t>t</a:t>
            </a:r>
            <a:r>
              <a:rPr lang="en-US" sz="2600" dirty="0">
                <a:effectLst/>
                <a:latin typeface="+mj-lt"/>
                <a:ea typeface="Times New Roman" panose="02020603050405020304" pitchFamily="18" charset="0"/>
                <a:cs typeface="Times New Roman" panose="02020603050405020304" pitchFamily="18" charset="0"/>
              </a:rPr>
              <a:t>y</a:t>
            </a:r>
            <a:r>
              <a:rPr lang="en-US" sz="2600" spc="-2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to p</a:t>
            </a:r>
            <a:r>
              <a:rPr lang="en-US" sz="2600" spc="20" dirty="0">
                <a:effectLst/>
                <a:latin typeface="+mj-lt"/>
                <a:ea typeface="Times New Roman" panose="02020603050405020304" pitchFamily="18" charset="0"/>
                <a:cs typeface="Times New Roman" panose="02020603050405020304" pitchFamily="18" charset="0"/>
              </a:rPr>
              <a:t>a</a:t>
            </a:r>
            <a:r>
              <a:rPr lang="en-US" sz="2600" spc="-25" dirty="0">
                <a:effectLst/>
                <a:latin typeface="+mj-lt"/>
                <a:ea typeface="Times New Roman" panose="02020603050405020304" pitchFamily="18" charset="0"/>
                <a:cs typeface="Times New Roman" panose="02020603050405020304" pitchFamily="18" charset="0"/>
              </a:rPr>
              <a:t>y</a:t>
            </a:r>
            <a:r>
              <a:rPr lang="en-US" sz="2600" dirty="0">
                <a:effectLst/>
                <a:latin typeface="+mj-lt"/>
                <a:ea typeface="Times New Roman" panose="02020603050405020304" pitchFamily="18" charset="0"/>
                <a:cs typeface="Times New Roman" panose="02020603050405020304" pitchFamily="18" charset="0"/>
              </a:rPr>
              <a:t>, t</a:t>
            </a:r>
            <a:r>
              <a:rPr lang="en-US" sz="2600" spc="15" dirty="0">
                <a:effectLst/>
                <a:latin typeface="+mj-lt"/>
                <a:ea typeface="Times New Roman" panose="02020603050405020304" pitchFamily="18" charset="0"/>
                <a:cs typeface="Times New Roman" panose="02020603050405020304" pitchFamily="18" charset="0"/>
              </a:rPr>
              <a:t>h</a:t>
            </a:r>
            <a:r>
              <a:rPr lang="en-US" sz="2600" dirty="0">
                <a:effectLst/>
                <a:latin typeface="+mj-lt"/>
                <a:ea typeface="Times New Roman" panose="02020603050405020304" pitchFamily="18" charset="0"/>
                <a:cs typeface="Times New Roman" panose="02020603050405020304" pitchFamily="18" charset="0"/>
              </a:rPr>
              <a:t>e</a:t>
            </a:r>
            <a:r>
              <a:rPr lang="en-US" sz="2600" spc="-5"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s</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l</a:t>
            </a:r>
            <a:r>
              <a:rPr lang="en-US" sz="2600" spc="5" dirty="0">
                <a:effectLst/>
                <a:latin typeface="+mj-lt"/>
                <a:ea typeface="Times New Roman" panose="02020603050405020304" pitchFamily="18" charset="0"/>
                <a:cs typeface="Times New Roman" panose="02020603050405020304" pitchFamily="18" charset="0"/>
              </a:rPr>
              <a:t>l</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 be</a:t>
            </a:r>
            <a:r>
              <a:rPr lang="en-US" sz="2600" spc="-5" dirty="0">
                <a:effectLst/>
                <a:latin typeface="+mj-lt"/>
                <a:ea typeface="Times New Roman" panose="02020603050405020304" pitchFamily="18" charset="0"/>
                <a:cs typeface="Times New Roman" panose="02020603050405020304" pitchFamily="18" charset="0"/>
              </a:rPr>
              <a:t>c</a:t>
            </a:r>
            <a:r>
              <a:rPr lang="en-US" sz="2600" dirty="0">
                <a:effectLst/>
                <a:latin typeface="+mj-lt"/>
                <a:ea typeface="Times New Roman" panose="02020603050405020304" pitchFamily="18" charset="0"/>
                <a:cs typeface="Times New Roman" panose="02020603050405020304" pitchFamily="18" charset="0"/>
              </a:rPr>
              <a:t>omes kno</a:t>
            </a:r>
            <a:r>
              <a:rPr lang="en-US" sz="2600" spc="-5" dirty="0">
                <a:effectLst/>
                <a:latin typeface="+mj-lt"/>
                <a:ea typeface="Times New Roman" panose="02020603050405020304" pitchFamily="18" charset="0"/>
                <a:cs typeface="Times New Roman" panose="02020603050405020304" pitchFamily="18" charset="0"/>
              </a:rPr>
              <a:t>w</a:t>
            </a:r>
            <a:r>
              <a:rPr lang="en-US" sz="2600" dirty="0">
                <a:effectLst/>
                <a:latin typeface="+mj-lt"/>
                <a:ea typeface="Times New Roman" panose="02020603050405020304" pitchFamily="18" charset="0"/>
                <a:cs typeface="Times New Roman" panose="02020603050405020304" pitchFamily="18" charset="0"/>
              </a:rPr>
              <a:t>n</a:t>
            </a:r>
            <a:r>
              <a:rPr lang="en-US" sz="2600" spc="10" dirty="0">
                <a:effectLst/>
                <a:latin typeface="+mj-lt"/>
                <a:ea typeface="Times New Roman" panose="02020603050405020304" pitchFamily="18" charset="0"/>
                <a:cs typeface="Times New Roman" panose="02020603050405020304" pitchFamily="18" charset="0"/>
              </a:rPr>
              <a:t> </a:t>
            </a:r>
            <a:r>
              <a:rPr lang="en-US" sz="2600" spc="-5" dirty="0">
                <a:effectLst/>
                <a:latin typeface="+mj-lt"/>
                <a:ea typeface="Times New Roman" panose="02020603050405020304" pitchFamily="18" charset="0"/>
                <a:cs typeface="Times New Roman" panose="02020603050405020304" pitchFamily="18" charset="0"/>
              </a:rPr>
              <a:t>a</a:t>
            </a:r>
            <a:r>
              <a:rPr lang="en-US" sz="2600" dirty="0">
                <a:effectLst/>
                <a:latin typeface="+mj-lt"/>
                <a:ea typeface="Times New Roman" panose="02020603050405020304" pitchFamily="18" charset="0"/>
                <a:cs typeface="Times New Roman" panose="02020603050405020304" pitchFamily="18" charset="0"/>
              </a:rPr>
              <a:t>s </a:t>
            </a:r>
            <a:r>
              <a:rPr lang="en-US" sz="2600" spc="-5" dirty="0">
                <a:effectLst/>
                <a:latin typeface="+mj-lt"/>
                <a:ea typeface="Times New Roman" panose="02020603050405020304" pitchFamily="18" charset="0"/>
                <a:cs typeface="Times New Roman" panose="02020603050405020304" pitchFamily="18" charset="0"/>
              </a:rPr>
              <a:t>a</a:t>
            </a:r>
            <a:r>
              <a:rPr lang="en-US" sz="2600" dirty="0">
                <a:effectLst/>
                <a:latin typeface="+mj-lt"/>
                <a:ea typeface="Times New Roman" panose="02020603050405020304" pitchFamily="18" charset="0"/>
                <a:cs typeface="Times New Roman" panose="02020603050405020304" pitchFamily="18" charset="0"/>
              </a:rPr>
              <a:t>n unp</a:t>
            </a:r>
            <a:r>
              <a:rPr lang="en-US" sz="2600" spc="-5" dirty="0">
                <a:effectLst/>
                <a:latin typeface="+mj-lt"/>
                <a:ea typeface="Times New Roman" panose="02020603050405020304" pitchFamily="18" charset="0"/>
                <a:cs typeface="Times New Roman" panose="02020603050405020304" pitchFamily="18" charset="0"/>
              </a:rPr>
              <a:t>a</a:t>
            </a:r>
            <a:r>
              <a:rPr lang="en-US" sz="2600" dirty="0">
                <a:effectLst/>
                <a:latin typeface="+mj-lt"/>
                <a:ea typeface="Times New Roman" panose="02020603050405020304" pitchFamily="18" charset="0"/>
                <a:cs typeface="Times New Roman" panose="02020603050405020304" pitchFamily="18" charset="0"/>
              </a:rPr>
              <a:t>id sell</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 </a:t>
            </a:r>
            <a:r>
              <a:rPr lang="en-US" sz="2600" spc="-10" dirty="0">
                <a:effectLst/>
                <a:latin typeface="+mj-lt"/>
                <a:ea typeface="Times New Roman" panose="02020603050405020304" pitchFamily="18" charset="0"/>
                <a:cs typeface="Times New Roman" panose="02020603050405020304" pitchFamily="18" charset="0"/>
              </a:rPr>
              <a:t>a</a:t>
            </a:r>
            <a:r>
              <a:rPr lang="en-US" sz="2600" dirty="0">
                <a:effectLst/>
                <a:latin typeface="+mj-lt"/>
                <a:ea typeface="Times New Roman" panose="02020603050405020304" pitchFamily="18" charset="0"/>
                <a:cs typeface="Times New Roman" panose="02020603050405020304" pitchFamily="18" charset="0"/>
              </a:rPr>
              <a:t>nd </a:t>
            </a:r>
            <a:r>
              <a:rPr lang="en-US" sz="2600" spc="-5" dirty="0">
                <a:effectLst/>
                <a:latin typeface="+mj-lt"/>
                <a:ea typeface="Times New Roman" panose="02020603050405020304" pitchFamily="18" charset="0"/>
                <a:cs typeface="Times New Roman" panose="02020603050405020304" pitchFamily="18" charset="0"/>
              </a:rPr>
              <a:t>ca</a:t>
            </a:r>
            <a:r>
              <a:rPr lang="en-US" sz="2600" dirty="0">
                <a:effectLst/>
                <a:latin typeface="+mj-lt"/>
                <a:ea typeface="Times New Roman" panose="02020603050405020304" pitchFamily="18" charset="0"/>
                <a:cs typeface="Times New Roman" panose="02020603050405020304" pitchFamily="18" charset="0"/>
              </a:rPr>
              <a:t>n </a:t>
            </a:r>
            <a:r>
              <a:rPr lang="en-US" sz="2600" spc="-5" dirty="0">
                <a:effectLst/>
                <a:latin typeface="+mj-lt"/>
                <a:ea typeface="Times New Roman" panose="02020603050405020304" pitchFamily="18" charset="0"/>
                <a:cs typeface="Times New Roman" panose="02020603050405020304" pitchFamily="18" charset="0"/>
              </a:rPr>
              <a:t>e</a:t>
            </a:r>
            <a:r>
              <a:rPr lang="en-US" sz="2600" spc="10" dirty="0">
                <a:effectLst/>
                <a:latin typeface="+mj-lt"/>
                <a:ea typeface="Times New Roman" panose="02020603050405020304" pitchFamily="18" charset="0"/>
                <a:cs typeface="Times New Roman" panose="02020603050405020304" pitchFamily="18" charset="0"/>
              </a:rPr>
              <a:t>x</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a:t>
            </a:r>
            <a:r>
              <a:rPr lang="en-US" sz="2600" spc="-10" dirty="0">
                <a:effectLst/>
                <a:latin typeface="+mj-lt"/>
                <a:ea typeface="Times New Roman" panose="02020603050405020304" pitchFamily="18" charset="0"/>
                <a:cs typeface="Times New Roman" panose="02020603050405020304" pitchFamily="18" charset="0"/>
              </a:rPr>
              <a:t>c</a:t>
            </a:r>
            <a:r>
              <a:rPr lang="en-US" sz="2600" dirty="0">
                <a:effectLst/>
                <a:latin typeface="+mj-lt"/>
                <a:ea typeface="Times New Roman" panose="02020603050405020304" pitchFamily="18" charset="0"/>
                <a:cs typeface="Times New Roman" panose="02020603050405020304" pitchFamily="18" charset="0"/>
              </a:rPr>
              <a:t>ise</a:t>
            </a:r>
            <a:r>
              <a:rPr lang="en-US" sz="2600" spc="10"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ri</a:t>
            </a:r>
            <a:r>
              <a:rPr lang="en-US" sz="2600" spc="-15" dirty="0">
                <a:effectLst/>
                <a:latin typeface="+mj-lt"/>
                <a:ea typeface="Times New Roman" panose="02020603050405020304" pitchFamily="18" charset="0"/>
                <a:cs typeface="Times New Roman" panose="02020603050405020304" pitchFamily="18" charset="0"/>
              </a:rPr>
              <a:t>g</a:t>
            </a:r>
            <a:r>
              <a:rPr lang="en-US" sz="2600" dirty="0">
                <a:effectLst/>
                <a:latin typeface="+mj-lt"/>
                <a:ea typeface="Times New Roman" panose="02020603050405020304" pitchFamily="18" charset="0"/>
                <a:cs typeface="Times New Roman" panose="02020603050405020304" pitchFamily="18" charset="0"/>
              </a:rPr>
              <a:t>hts of un</a:t>
            </a:r>
            <a:r>
              <a:rPr lang="en-US" sz="2600" spc="10" dirty="0">
                <a:effectLst/>
                <a:latin typeface="+mj-lt"/>
                <a:ea typeface="Times New Roman" panose="02020603050405020304" pitchFamily="18" charset="0"/>
                <a:cs typeface="Times New Roman" panose="02020603050405020304" pitchFamily="18" charset="0"/>
              </a:rPr>
              <a:t> </a:t>
            </a:r>
            <a:r>
              <a:rPr lang="en-US" sz="2600" dirty="0">
                <a:effectLst/>
                <a:latin typeface="+mj-lt"/>
                <a:ea typeface="Times New Roman" panose="02020603050405020304" pitchFamily="18" charset="0"/>
                <a:cs typeface="Times New Roman" panose="02020603050405020304" pitchFamily="18" charset="0"/>
              </a:rPr>
              <a:t>p</a:t>
            </a:r>
            <a:r>
              <a:rPr lang="en-US" sz="2600" spc="-5" dirty="0">
                <a:effectLst/>
                <a:latin typeface="+mj-lt"/>
                <a:ea typeface="Times New Roman" panose="02020603050405020304" pitchFamily="18" charset="0"/>
                <a:cs typeface="Times New Roman" panose="02020603050405020304" pitchFamily="18" charset="0"/>
              </a:rPr>
              <a:t>a</a:t>
            </a:r>
            <a:r>
              <a:rPr lang="en-US" sz="2600" dirty="0">
                <a:effectLst/>
                <a:latin typeface="+mj-lt"/>
                <a:ea typeface="Times New Roman" panose="02020603050405020304" pitchFamily="18" charset="0"/>
                <a:cs typeface="Times New Roman" panose="02020603050405020304" pitchFamily="18" charset="0"/>
              </a:rPr>
              <a:t>id sell</a:t>
            </a:r>
            <a:r>
              <a:rPr lang="en-US" sz="2600" spc="-5" dirty="0">
                <a:effectLst/>
                <a:latin typeface="+mj-lt"/>
                <a:ea typeface="Times New Roman" panose="02020603050405020304" pitchFamily="18" charset="0"/>
                <a:cs typeface="Times New Roman" panose="02020603050405020304" pitchFamily="18" charset="0"/>
              </a:rPr>
              <a:t>e</a:t>
            </a:r>
            <a:r>
              <a:rPr lang="en-US" sz="2600" dirty="0">
                <a:effectLst/>
                <a:latin typeface="+mj-lt"/>
                <a:ea typeface="Times New Roman" panose="02020603050405020304" pitchFamily="18" charset="0"/>
                <a:cs typeface="Times New Roman" panose="02020603050405020304" pitchFamily="18" charset="0"/>
              </a:rPr>
              <a:t>r.</a:t>
            </a:r>
          </a:p>
          <a:p>
            <a:pPr marL="0" marR="52705" indent="0" algn="just">
              <a:lnSpc>
                <a:spcPct val="100000"/>
              </a:lnSpc>
              <a:spcAft>
                <a:spcPts val="1000"/>
              </a:spcAft>
              <a:buNone/>
            </a:pPr>
            <a:endParaRPr lang="en-UG" dirty="0">
              <a:effectLst/>
              <a:latin typeface="+mj-lt"/>
              <a:ea typeface="Times New Roman" panose="02020603050405020304" pitchFamily="18" charset="0"/>
              <a:cs typeface="Times New Roman" panose="02020603050405020304" pitchFamily="18" charset="0"/>
            </a:endParaRPr>
          </a:p>
          <a:p>
            <a:pPr marL="0" indent="0" algn="just">
              <a:lnSpc>
                <a:spcPct val="100000"/>
              </a:lnSpc>
              <a:spcBef>
                <a:spcPts val="75"/>
              </a:spcBef>
              <a:spcAft>
                <a:spcPts val="1000"/>
              </a:spcAft>
              <a:buNone/>
            </a:pPr>
            <a:r>
              <a:rPr lang="en-US" dirty="0">
                <a:effectLst/>
                <a:latin typeface="+mj-lt"/>
                <a:ea typeface="Times New Roman" panose="02020603050405020304" pitchFamily="18" charset="0"/>
                <a:cs typeface="Times New Roman" panose="02020603050405020304" pitchFamily="18" charset="0"/>
              </a:rPr>
              <a:t> </a:t>
            </a:r>
            <a:r>
              <a:rPr lang="en-US" b="1" spc="5" dirty="0">
                <a:effectLst/>
                <a:latin typeface="+mj-lt"/>
                <a:ea typeface="Times New Roman" panose="02020603050405020304" pitchFamily="18" charset="0"/>
                <a:cs typeface="Times New Roman" panose="02020603050405020304" pitchFamily="18" charset="0"/>
              </a:rPr>
              <a:t>S</a:t>
            </a:r>
            <a:r>
              <a:rPr lang="en-US" sz="2400" b="1" dirty="0">
                <a:effectLst/>
                <a:latin typeface="+mj-lt"/>
                <a:ea typeface="Times New Roman" panose="02020603050405020304" pitchFamily="18" charset="0"/>
                <a:cs typeface="Times New Roman" panose="02020603050405020304" pitchFamily="18" charset="0"/>
              </a:rPr>
              <a:t>.</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50</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of</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the</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A</a:t>
            </a:r>
            <a:r>
              <a:rPr lang="en-US" sz="2400" b="1" spc="-5" dirty="0">
                <a:effectLst/>
                <a:latin typeface="+mj-lt"/>
                <a:ea typeface="Times New Roman" panose="02020603050405020304" pitchFamily="18" charset="0"/>
                <a:cs typeface="Times New Roman" panose="02020603050405020304" pitchFamily="18" charset="0"/>
              </a:rPr>
              <a:t>c</a:t>
            </a:r>
            <a:r>
              <a:rPr lang="en-US" sz="2400" b="1" dirty="0">
                <a:effectLst/>
                <a:latin typeface="+mj-lt"/>
                <a:ea typeface="Times New Roman" panose="02020603050405020304" pitchFamily="18" charset="0"/>
                <a:cs typeface="Times New Roman" panose="02020603050405020304" pitchFamily="18" charset="0"/>
              </a:rPr>
              <a:t>t</a:t>
            </a:r>
            <a:r>
              <a:rPr lang="en-US" sz="2400" b="1" spc="10"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d</a:t>
            </a:r>
            <a:r>
              <a:rPr lang="en-US" sz="2400" b="1" spc="-5"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fi</a:t>
            </a:r>
            <a:r>
              <a:rPr lang="en-US" sz="2400" b="1" spc="10" dirty="0">
                <a:effectLst/>
                <a:latin typeface="+mj-lt"/>
                <a:ea typeface="Times New Roman" panose="02020603050405020304" pitchFamily="18" charset="0"/>
                <a:cs typeface="Times New Roman" panose="02020603050405020304" pitchFamily="18" charset="0"/>
              </a:rPr>
              <a:t>n</a:t>
            </a:r>
            <a:r>
              <a:rPr lang="en-US" sz="2400" b="1" spc="-5"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s</a:t>
            </a:r>
            <a:r>
              <a:rPr lang="en-US" sz="2400" b="1" spc="10" dirty="0">
                <a:effectLst/>
                <a:latin typeface="+mj-lt"/>
                <a:ea typeface="Times New Roman" panose="02020603050405020304" pitchFamily="18" charset="0"/>
                <a:cs typeface="Times New Roman" panose="02020603050405020304" pitchFamily="18" charset="0"/>
              </a:rPr>
              <a:t> </a:t>
            </a:r>
            <a:r>
              <a:rPr lang="en-US" sz="2400" b="1" spc="-5" dirty="0">
                <a:effectLst/>
                <a:latin typeface="+mj-lt"/>
                <a:ea typeface="Times New Roman" panose="02020603050405020304" pitchFamily="18" charset="0"/>
                <a:cs typeface="Times New Roman" panose="02020603050405020304" pitchFamily="18" charset="0"/>
              </a:rPr>
              <a:t>a</a:t>
            </a:r>
            <a:r>
              <a:rPr lang="en-US" sz="2400" b="1" dirty="0">
                <a:effectLst/>
                <a:latin typeface="+mj-lt"/>
                <a:ea typeface="Times New Roman" panose="02020603050405020304" pitchFamily="18" charset="0"/>
                <a:cs typeface="Times New Roman" panose="02020603050405020304" pitchFamily="18" charset="0"/>
              </a:rPr>
              <a:t>n</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unp</a:t>
            </a:r>
            <a:r>
              <a:rPr lang="en-US" sz="2400" b="1" spc="-5" dirty="0">
                <a:effectLst/>
                <a:latin typeface="+mj-lt"/>
                <a:ea typeface="Times New Roman" panose="02020603050405020304" pitchFamily="18" charset="0"/>
                <a:cs typeface="Times New Roman" panose="02020603050405020304" pitchFamily="18" charset="0"/>
              </a:rPr>
              <a:t>a</a:t>
            </a:r>
            <a:r>
              <a:rPr lang="en-US" sz="2400" b="1" dirty="0">
                <a:effectLst/>
                <a:latin typeface="+mj-lt"/>
                <a:ea typeface="Times New Roman" panose="02020603050405020304" pitchFamily="18" charset="0"/>
                <a:cs typeface="Times New Roman" panose="02020603050405020304" pitchFamily="18" charset="0"/>
              </a:rPr>
              <a:t>id</a:t>
            </a:r>
            <a:r>
              <a:rPr lang="en-US" sz="2400" b="1" spc="10"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s</a:t>
            </a:r>
            <a:r>
              <a:rPr lang="en-US" sz="2400" b="1" spc="-5"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l</a:t>
            </a:r>
            <a:r>
              <a:rPr lang="en-US" sz="2400" b="1" spc="5" dirty="0">
                <a:effectLst/>
                <a:latin typeface="+mj-lt"/>
                <a:ea typeface="Times New Roman" panose="02020603050405020304" pitchFamily="18" charset="0"/>
                <a:cs typeface="Times New Roman" panose="02020603050405020304" pitchFamily="18" charset="0"/>
              </a:rPr>
              <a:t>l</a:t>
            </a:r>
            <a:r>
              <a:rPr lang="en-US" sz="2400" b="1" spc="-5"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r</a:t>
            </a:r>
            <a:r>
              <a:rPr lang="en-US" sz="2400" b="1" spc="15" dirty="0">
                <a:effectLst/>
                <a:latin typeface="+mj-lt"/>
                <a:ea typeface="Times New Roman" panose="02020603050405020304" pitchFamily="18" charset="0"/>
                <a:cs typeface="Times New Roman" panose="02020603050405020304" pitchFamily="18" charset="0"/>
              </a:rPr>
              <a:t> </a:t>
            </a:r>
            <a:r>
              <a:rPr lang="en-US" sz="2400" b="1" spc="-5" dirty="0">
                <a:effectLst/>
                <a:latin typeface="+mj-lt"/>
                <a:ea typeface="Times New Roman" panose="02020603050405020304" pitchFamily="18" charset="0"/>
                <a:cs typeface="Times New Roman" panose="02020603050405020304" pitchFamily="18" charset="0"/>
              </a:rPr>
              <a:t>a</a:t>
            </a:r>
            <a:r>
              <a:rPr lang="en-US" sz="2400" b="1" dirty="0">
                <a:effectLst/>
                <a:latin typeface="+mj-lt"/>
                <a:ea typeface="Times New Roman" panose="02020603050405020304" pitchFamily="18" charset="0"/>
                <a:cs typeface="Times New Roman" panose="02020603050405020304" pitchFamily="18" charset="0"/>
              </a:rPr>
              <a:t>s</a:t>
            </a:r>
            <a:r>
              <a:rPr lang="en-US" sz="2400" b="1" spc="10"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(a)</a:t>
            </a:r>
            <a:r>
              <a:rPr lang="en-US" sz="2400" b="1" spc="5" dirty="0">
                <a:effectLst/>
                <a:latin typeface="+mj-lt"/>
                <a:ea typeface="Times New Roman" panose="02020603050405020304" pitchFamily="18" charset="0"/>
                <a:cs typeface="Times New Roman" panose="02020603050405020304" pitchFamily="18" charset="0"/>
              </a:rPr>
              <a:t> </a:t>
            </a:r>
            <a:r>
              <a:rPr lang="en-US" sz="2400" b="1" spc="10" dirty="0">
                <a:effectLst/>
                <a:latin typeface="+mj-lt"/>
                <a:ea typeface="Times New Roman" panose="02020603050405020304" pitchFamily="18" charset="0"/>
                <a:cs typeface="Times New Roman" panose="02020603050405020304" pitchFamily="18" charset="0"/>
              </a:rPr>
              <a:t>w</a:t>
            </a:r>
            <a:r>
              <a:rPr lang="en-US" sz="2400" b="1" dirty="0">
                <a:effectLst/>
                <a:latin typeface="+mj-lt"/>
                <a:ea typeface="Times New Roman" panose="02020603050405020304" pitchFamily="18" charset="0"/>
                <a:cs typeface="Times New Roman" panose="02020603050405020304" pitchFamily="18" charset="0"/>
              </a:rPr>
              <a:t>h</a:t>
            </a:r>
            <a:r>
              <a:rPr lang="en-US" sz="2400" b="1" spc="-5"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n</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the</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whole of</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t</a:t>
            </a:r>
            <a:r>
              <a:rPr lang="en-US" sz="2400" b="1" spc="15" dirty="0">
                <a:effectLst/>
                <a:latin typeface="+mj-lt"/>
                <a:ea typeface="Times New Roman" panose="02020603050405020304" pitchFamily="18" charset="0"/>
                <a:cs typeface="Times New Roman" panose="02020603050405020304" pitchFamily="18" charset="0"/>
              </a:rPr>
              <a:t>h</a:t>
            </a:r>
            <a:r>
              <a:rPr lang="en-US" sz="2400" b="1" dirty="0">
                <a:effectLst/>
                <a:latin typeface="+mj-lt"/>
                <a:ea typeface="Times New Roman" panose="02020603050405020304" pitchFamily="18" charset="0"/>
                <a:cs typeface="Times New Roman" panose="02020603050405020304" pitchFamily="18" charset="0"/>
              </a:rPr>
              <a:t>e pri</a:t>
            </a:r>
            <a:r>
              <a:rPr lang="en-US" sz="2400" b="1" spc="5" dirty="0">
                <a:effectLst/>
                <a:latin typeface="+mj-lt"/>
                <a:ea typeface="Times New Roman" panose="02020603050405020304" pitchFamily="18" charset="0"/>
                <a:cs typeface="Times New Roman" panose="02020603050405020304" pitchFamily="18" charset="0"/>
              </a:rPr>
              <a:t>c</a:t>
            </a:r>
            <a:r>
              <a:rPr lang="en-US" sz="2400" b="1" dirty="0">
                <a:effectLst/>
                <a:latin typeface="+mj-lt"/>
                <a:ea typeface="Times New Roman" panose="02020603050405020304" pitchFamily="18" charset="0"/>
                <a:cs typeface="Times New Roman" panose="02020603050405020304" pitchFamily="18" charset="0"/>
              </a:rPr>
              <a:t>e h</a:t>
            </a:r>
            <a:r>
              <a:rPr lang="en-US" sz="2400" b="1" spc="-5" dirty="0">
                <a:effectLst/>
                <a:latin typeface="+mj-lt"/>
                <a:ea typeface="Times New Roman" panose="02020603050405020304" pitchFamily="18" charset="0"/>
                <a:cs typeface="Times New Roman" panose="02020603050405020304" pitchFamily="18" charset="0"/>
              </a:rPr>
              <a:t>a</a:t>
            </a:r>
            <a:r>
              <a:rPr lang="en-US" sz="2400" b="1" dirty="0">
                <a:effectLst/>
                <a:latin typeface="+mj-lt"/>
                <a:ea typeface="Times New Roman" panose="02020603050405020304" pitchFamily="18" charset="0"/>
                <a:cs typeface="Times New Roman" panose="02020603050405020304" pitchFamily="18" charset="0"/>
              </a:rPr>
              <a:t>s</a:t>
            </a:r>
            <a:r>
              <a:rPr lang="en-US" sz="2400" b="1" spc="10"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not</a:t>
            </a:r>
            <a:r>
              <a:rPr lang="en-US" sz="2400" b="1" spc="10"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b</a:t>
            </a:r>
            <a:r>
              <a:rPr lang="en-US" sz="2400" b="1" spc="-5" dirty="0">
                <a:effectLst/>
                <a:latin typeface="+mj-lt"/>
                <a:ea typeface="Times New Roman" panose="02020603050405020304" pitchFamily="18" charset="0"/>
                <a:cs typeface="Times New Roman" panose="02020603050405020304" pitchFamily="18" charset="0"/>
              </a:rPr>
              <a:t>ee</a:t>
            </a:r>
            <a:r>
              <a:rPr lang="en-US" sz="2400" b="1" dirty="0">
                <a:effectLst/>
                <a:latin typeface="+mj-lt"/>
                <a:ea typeface="Times New Roman" panose="02020603050405020304" pitchFamily="18" charset="0"/>
                <a:cs typeface="Times New Roman" panose="02020603050405020304" pitchFamily="18" charset="0"/>
              </a:rPr>
              <a:t>n</a:t>
            </a:r>
            <a:r>
              <a:rPr lang="en-US" sz="2400" b="1" spc="5" dirty="0">
                <a:effectLst/>
                <a:latin typeface="+mj-lt"/>
                <a:ea typeface="Times New Roman" panose="02020603050405020304" pitchFamily="18" charset="0"/>
                <a:cs typeface="Times New Roman" panose="02020603050405020304" pitchFamily="18" charset="0"/>
              </a:rPr>
              <a:t> </a:t>
            </a:r>
            <a:r>
              <a:rPr lang="en-US" sz="2400" b="1" spc="10" dirty="0">
                <a:effectLst/>
                <a:latin typeface="+mj-lt"/>
                <a:ea typeface="Times New Roman" panose="02020603050405020304" pitchFamily="18" charset="0"/>
                <a:cs typeface="Times New Roman" panose="02020603050405020304" pitchFamily="18" charset="0"/>
              </a:rPr>
              <a:t>p</a:t>
            </a:r>
            <a:r>
              <a:rPr lang="en-US" sz="2400" b="1" spc="-5" dirty="0">
                <a:effectLst/>
                <a:latin typeface="+mj-lt"/>
                <a:ea typeface="Times New Roman" panose="02020603050405020304" pitchFamily="18" charset="0"/>
                <a:cs typeface="Times New Roman" panose="02020603050405020304" pitchFamily="18" charset="0"/>
              </a:rPr>
              <a:t>a</a:t>
            </a:r>
            <a:r>
              <a:rPr lang="en-US" sz="2400" b="1" dirty="0">
                <a:effectLst/>
                <a:latin typeface="+mj-lt"/>
                <a:ea typeface="Times New Roman" panose="02020603050405020304" pitchFamily="18" charset="0"/>
                <a:cs typeface="Times New Roman" panose="02020603050405020304" pitchFamily="18" charset="0"/>
              </a:rPr>
              <a:t>id</a:t>
            </a:r>
            <a:r>
              <a:rPr lang="en-US" sz="2400" b="1" spc="10"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or tend</a:t>
            </a:r>
            <a:r>
              <a:rPr lang="en-US" sz="2400" b="1" spc="-5"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r</a:t>
            </a:r>
            <a:r>
              <a:rPr lang="en-US" sz="2400" b="1" spc="-10"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d.</a:t>
            </a:r>
            <a:r>
              <a:rPr lang="en-US" sz="2400" b="1" dirty="0">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The</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r</a:t>
            </a:r>
            <a:r>
              <a:rPr lang="en-US" sz="2400" b="1" spc="10" dirty="0">
                <a:effectLst/>
                <a:latin typeface="+mj-lt"/>
                <a:ea typeface="Times New Roman" panose="02020603050405020304" pitchFamily="18" charset="0"/>
                <a:cs typeface="Times New Roman" panose="02020603050405020304" pitchFamily="18" charset="0"/>
              </a:rPr>
              <a:t>i</a:t>
            </a:r>
            <a:r>
              <a:rPr lang="en-US" sz="2400" b="1" spc="-10" dirty="0">
                <a:effectLst/>
                <a:latin typeface="+mj-lt"/>
                <a:ea typeface="Times New Roman" panose="02020603050405020304" pitchFamily="18" charset="0"/>
                <a:cs typeface="Times New Roman" panose="02020603050405020304" pitchFamily="18" charset="0"/>
              </a:rPr>
              <a:t>g</a:t>
            </a:r>
            <a:r>
              <a:rPr lang="en-US" sz="2400" b="1" dirty="0">
                <a:effectLst/>
                <a:latin typeface="+mj-lt"/>
                <a:ea typeface="Times New Roman" panose="02020603050405020304" pitchFamily="18" charset="0"/>
                <a:cs typeface="Times New Roman" panose="02020603050405020304" pitchFamily="18" charset="0"/>
              </a:rPr>
              <a:t>hts of </a:t>
            </a:r>
            <a:r>
              <a:rPr lang="en-US" sz="2400" b="1" spc="-5" dirty="0">
                <a:effectLst/>
                <a:latin typeface="+mj-lt"/>
                <a:ea typeface="Times New Roman" panose="02020603050405020304" pitchFamily="18" charset="0"/>
                <a:cs typeface="Times New Roman" panose="02020603050405020304" pitchFamily="18" charset="0"/>
              </a:rPr>
              <a:t>a</a:t>
            </a:r>
            <a:r>
              <a:rPr lang="en-US" sz="2400" b="1" dirty="0">
                <a:effectLst/>
                <a:latin typeface="+mj-lt"/>
                <a:ea typeface="Times New Roman" panose="02020603050405020304" pitchFamily="18" charset="0"/>
                <a:cs typeface="Times New Roman" panose="02020603050405020304" pitchFamily="18" charset="0"/>
              </a:rPr>
              <a:t>n unp</a:t>
            </a:r>
            <a:r>
              <a:rPr lang="en-US" sz="2400" b="1" spc="-5" dirty="0">
                <a:effectLst/>
                <a:latin typeface="+mj-lt"/>
                <a:ea typeface="Times New Roman" panose="02020603050405020304" pitchFamily="18" charset="0"/>
                <a:cs typeface="Times New Roman" panose="02020603050405020304" pitchFamily="18" charset="0"/>
              </a:rPr>
              <a:t>a</a:t>
            </a:r>
            <a:r>
              <a:rPr lang="en-US" sz="2400" b="1" spc="5" dirty="0">
                <a:effectLst/>
                <a:latin typeface="+mj-lt"/>
                <a:ea typeface="Times New Roman" panose="02020603050405020304" pitchFamily="18" charset="0"/>
                <a:cs typeface="Times New Roman" panose="02020603050405020304" pitchFamily="18" charset="0"/>
              </a:rPr>
              <a:t>i</a:t>
            </a:r>
            <a:r>
              <a:rPr lang="en-US" sz="2400" b="1" dirty="0">
                <a:effectLst/>
                <a:latin typeface="+mj-lt"/>
                <a:ea typeface="Times New Roman" panose="02020603050405020304" pitchFamily="18" charset="0"/>
                <a:cs typeface="Times New Roman" panose="02020603050405020304" pitchFamily="18" charset="0"/>
              </a:rPr>
              <a:t>d </a:t>
            </a:r>
            <a:r>
              <a:rPr lang="en-US" sz="2400" b="1" spc="10" dirty="0">
                <a:effectLst/>
                <a:latin typeface="+mj-lt"/>
                <a:ea typeface="Times New Roman" panose="02020603050405020304" pitchFamily="18" charset="0"/>
                <a:cs typeface="Times New Roman" panose="02020603050405020304" pitchFamily="18" charset="0"/>
              </a:rPr>
              <a:t>s</a:t>
            </a:r>
            <a:r>
              <a:rPr lang="en-US" sz="2400" b="1" spc="-5"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l</a:t>
            </a:r>
            <a:r>
              <a:rPr lang="en-US" sz="2400" b="1" spc="5" dirty="0">
                <a:effectLst/>
                <a:latin typeface="+mj-lt"/>
                <a:ea typeface="Times New Roman" panose="02020603050405020304" pitchFamily="18" charset="0"/>
                <a:cs typeface="Times New Roman" panose="02020603050405020304" pitchFamily="18" charset="0"/>
              </a:rPr>
              <a:t>l</a:t>
            </a:r>
            <a:r>
              <a:rPr lang="en-US" sz="2400" b="1" spc="-5"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r </a:t>
            </a:r>
            <a:r>
              <a:rPr lang="en-US" sz="2400" b="1" spc="-10" dirty="0">
                <a:effectLst/>
                <a:latin typeface="+mj-lt"/>
                <a:ea typeface="Times New Roman" panose="02020603050405020304" pitchFamily="18" charset="0"/>
                <a:cs typeface="Times New Roman" panose="02020603050405020304" pitchFamily="18" charset="0"/>
              </a:rPr>
              <a:t>a</a:t>
            </a:r>
            <a:r>
              <a:rPr lang="en-US" sz="2400" b="1" spc="5" dirty="0">
                <a:effectLst/>
                <a:latin typeface="+mj-lt"/>
                <a:ea typeface="Times New Roman" panose="02020603050405020304" pitchFamily="18" charset="0"/>
                <a:cs typeface="Times New Roman" panose="02020603050405020304" pitchFamily="18" charset="0"/>
              </a:rPr>
              <a:t>r</a:t>
            </a:r>
            <a:r>
              <a:rPr lang="en-US" sz="2400" b="1" dirty="0">
                <a:effectLst/>
                <a:latin typeface="+mj-lt"/>
                <a:ea typeface="Times New Roman" panose="02020603050405020304" pitchFamily="18" charset="0"/>
                <a:cs typeface="Times New Roman" panose="02020603050405020304" pitchFamily="18" charset="0"/>
              </a:rPr>
              <a:t>e</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pro</a:t>
            </a:r>
            <a:r>
              <a:rPr lang="en-US" sz="2400" b="1" spc="-5" dirty="0">
                <a:effectLst/>
                <a:latin typeface="+mj-lt"/>
                <a:ea typeface="Times New Roman" panose="02020603050405020304" pitchFamily="18" charset="0"/>
                <a:cs typeface="Times New Roman" panose="02020603050405020304" pitchFamily="18" charset="0"/>
              </a:rPr>
              <a:t>v</a:t>
            </a:r>
            <a:r>
              <a:rPr lang="en-US" sz="2400" b="1" dirty="0">
                <a:effectLst/>
                <a:latin typeface="+mj-lt"/>
                <a:ea typeface="Times New Roman" panose="02020603050405020304" pitchFamily="18" charset="0"/>
                <a:cs typeface="Times New Roman" panose="02020603050405020304" pitchFamily="18" charset="0"/>
              </a:rPr>
              <a:t>ided</a:t>
            </a:r>
            <a:r>
              <a:rPr lang="en-US" sz="2400" b="1" spc="10"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for</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un</a:t>
            </a:r>
            <a:r>
              <a:rPr lang="en-US" sz="2400" b="1" spc="10" dirty="0">
                <a:effectLst/>
                <a:latin typeface="+mj-lt"/>
                <a:ea typeface="Times New Roman" panose="02020603050405020304" pitchFamily="18" charset="0"/>
                <a:cs typeface="Times New Roman" panose="02020603050405020304" pitchFamily="18" charset="0"/>
              </a:rPr>
              <a:t>d</a:t>
            </a:r>
            <a:r>
              <a:rPr lang="en-US" sz="2400" b="1" spc="-5" dirty="0">
                <a:effectLst/>
                <a:latin typeface="+mj-lt"/>
                <a:ea typeface="Times New Roman" panose="02020603050405020304" pitchFamily="18" charset="0"/>
                <a:cs typeface="Times New Roman" panose="02020603050405020304" pitchFamily="18" charset="0"/>
              </a:rPr>
              <a:t>e</a:t>
            </a:r>
            <a:r>
              <a:rPr lang="en-US" sz="2400" b="1" dirty="0">
                <a:effectLst/>
                <a:latin typeface="+mj-lt"/>
                <a:ea typeface="Times New Roman" panose="02020603050405020304" pitchFamily="18" charset="0"/>
                <a:cs typeface="Times New Roman" panose="02020603050405020304" pitchFamily="18" charset="0"/>
              </a:rPr>
              <a:t>r S. 51 of the</a:t>
            </a:r>
            <a:r>
              <a:rPr lang="en-US" sz="2400" b="1" spc="-5" dirty="0">
                <a:effectLst/>
                <a:latin typeface="+mj-lt"/>
                <a:ea typeface="Times New Roman" panose="02020603050405020304" pitchFamily="18" charset="0"/>
                <a:cs typeface="Times New Roman" panose="02020603050405020304" pitchFamily="18" charset="0"/>
              </a:rPr>
              <a:t> </a:t>
            </a:r>
            <a:r>
              <a:rPr lang="en-US" sz="2400" b="1" dirty="0">
                <a:effectLst/>
                <a:latin typeface="+mj-lt"/>
                <a:ea typeface="Times New Roman" panose="02020603050405020304" pitchFamily="18" charset="0"/>
                <a:cs typeface="Times New Roman" panose="02020603050405020304" pitchFamily="18" charset="0"/>
              </a:rPr>
              <a:t>A</a:t>
            </a:r>
            <a:r>
              <a:rPr lang="en-US" sz="2400" b="1" spc="-5" dirty="0">
                <a:effectLst/>
                <a:latin typeface="+mj-lt"/>
                <a:ea typeface="Times New Roman" panose="02020603050405020304" pitchFamily="18" charset="0"/>
                <a:cs typeface="Times New Roman" panose="02020603050405020304" pitchFamily="18" charset="0"/>
              </a:rPr>
              <a:t>c</a:t>
            </a:r>
            <a:r>
              <a:rPr lang="en-US" sz="2400" b="1" dirty="0">
                <a:effectLst/>
                <a:latin typeface="+mj-lt"/>
                <a:ea typeface="Times New Roman" panose="02020603050405020304" pitchFamily="18" charset="0"/>
                <a:cs typeface="Times New Roman" panose="02020603050405020304" pitchFamily="18" charset="0"/>
              </a:rPr>
              <a:t>t.</a:t>
            </a:r>
            <a:endParaRPr lang="en-UG" sz="2400" b="1" dirty="0">
              <a:effectLst/>
              <a:latin typeface="+mj-lt"/>
              <a:ea typeface="Times New Roman" panose="02020603050405020304" pitchFamily="18" charset="0"/>
              <a:cs typeface="Times New Roman" panose="02020603050405020304" pitchFamily="18" charset="0"/>
            </a:endParaRPr>
          </a:p>
          <a:p>
            <a:pPr algn="just"/>
            <a:endParaRPr lang="en-UG" dirty="0"/>
          </a:p>
        </p:txBody>
      </p:sp>
    </p:spTree>
    <p:extLst>
      <p:ext uri="{BB962C8B-B14F-4D97-AF65-F5344CB8AC3E}">
        <p14:creationId xmlns:p14="http://schemas.microsoft.com/office/powerpoint/2010/main" val="39835873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E8D6E-53EA-48BA-4788-4B9156A7AD32}"/>
              </a:ext>
            </a:extLst>
          </p:cNvPr>
          <p:cNvSpPr>
            <a:spLocks noGrp="1"/>
          </p:cNvSpPr>
          <p:nvPr>
            <p:ph type="title"/>
          </p:nvPr>
        </p:nvSpPr>
        <p:spPr/>
        <p:txBody>
          <a:bodyPr>
            <a:normAutofit/>
          </a:bodyPr>
          <a:lstStyle/>
          <a:p>
            <a:r>
              <a:rPr lang="en-US" b="1" dirty="0">
                <a:latin typeface="Maiandra GD" panose="020E0502030308020204" pitchFamily="34" charset="0"/>
              </a:rPr>
              <a:t>RIGHTS OF AN UNPAID SELLER (S.51)</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0A99399-E506-774E-B000-92376E35C0DB}"/>
              </a:ext>
            </a:extLst>
          </p:cNvPr>
          <p:cNvSpPr>
            <a:spLocks noGrp="1"/>
          </p:cNvSpPr>
          <p:nvPr>
            <p:ph idx="1"/>
          </p:nvPr>
        </p:nvSpPr>
        <p:spPr>
          <a:xfrm>
            <a:off x="681038" y="2106613"/>
            <a:ext cx="10691812" cy="4557712"/>
          </a:xfrm>
        </p:spPr>
        <p:txBody>
          <a:bodyPr>
            <a:noAutofit/>
          </a:bodyPr>
          <a:lstStyle/>
          <a:p>
            <a:pPr marL="0" marR="4345940" indent="0" algn="just">
              <a:lnSpc>
                <a:spcPct val="115000"/>
              </a:lnSpc>
              <a:spcAft>
                <a:spcPts val="1000"/>
              </a:spcAft>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Ri</a:t>
            </a:r>
            <a:r>
              <a:rPr lang="en-US" sz="1800" b="1" u="sng"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hts of unp</a:t>
            </a:r>
            <a:r>
              <a:rPr lang="en-US" sz="1800" b="1" u="sng"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id sel</a:t>
            </a:r>
            <a:r>
              <a:rPr lang="en-US" sz="1800" b="1" u="sng" spc="1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b="1" u="sng"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r.</a:t>
            </a:r>
          </a:p>
          <a:p>
            <a:pPr marL="0" marR="4345940" indent="0" algn="just">
              <a:lnSpc>
                <a:spcPct val="115000"/>
              </a:lnSpc>
              <a:spcAft>
                <a:spcPts val="1000"/>
              </a:spcAft>
              <a:buNone/>
            </a:pP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ri</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tain</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them</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pri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while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possession of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5334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se</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inso</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ri</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stopping</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nsit</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she 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 with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poss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 of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 </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a:t>
            </a:r>
          </a:p>
          <a:p>
            <a:pPr marL="0" marR="5334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 ri</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ht </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l</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ted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A</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ubs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2</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provid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that</a:t>
            </a:r>
            <a:r>
              <a:rPr lang="en-US" sz="1800" spc="20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18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prop</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7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not</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unp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id 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ddi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ion</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his</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oth</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die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ht</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withho</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di</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 si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nd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x</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stent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with</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his</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hts</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nd</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stopp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ge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nsit</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prop</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 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ssed</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to the b</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endParaRPr lang="en-UG" sz="1800" dirty="0">
              <a:latin typeface="Maiandra GD" panose="020E0502030308020204" pitchFamily="34" charset="0"/>
            </a:endParaRPr>
          </a:p>
        </p:txBody>
      </p:sp>
    </p:spTree>
    <p:extLst>
      <p:ext uri="{BB962C8B-B14F-4D97-AF65-F5344CB8AC3E}">
        <p14:creationId xmlns:p14="http://schemas.microsoft.com/office/powerpoint/2010/main" val="83355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7638D-39B6-433D-1D9C-2BD6CE5B1B66}"/>
              </a:ext>
            </a:extLst>
          </p:cNvPr>
          <p:cNvSpPr>
            <a:spLocks noGrp="1"/>
          </p:cNvSpPr>
          <p:nvPr>
            <p:ph type="title"/>
          </p:nvPr>
        </p:nvSpPr>
        <p:spPr/>
        <p:txBody>
          <a:bodyPr/>
          <a:lstStyle/>
          <a:p>
            <a:r>
              <a:rPr lang="en-US" b="1" dirty="0">
                <a:latin typeface="Maiandra GD" panose="020E0502030308020204" pitchFamily="34" charset="0"/>
              </a:rPr>
              <a:t>RIGHTS OF AN UNPAID SELLER</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EEF439E-19FC-5E86-D252-AFA06C91DFCF}"/>
              </a:ext>
            </a:extLst>
          </p:cNvPr>
          <p:cNvSpPr>
            <a:spLocks noGrp="1"/>
          </p:cNvSpPr>
          <p:nvPr>
            <p:ph idx="1"/>
          </p:nvPr>
        </p:nvSpPr>
        <p:spPr/>
        <p:txBody>
          <a:bodyPr>
            <a:normAutofit fontScale="92500" lnSpcReduction="10000"/>
          </a:bodyPr>
          <a:lstStyle/>
          <a:p>
            <a:pPr marL="0" marR="4857750" indent="0" algn="just">
              <a:lnSpc>
                <a:spcPct val="115000"/>
              </a:lnSpc>
              <a:spcAft>
                <a:spcPts val="1000"/>
              </a:spcAft>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Rig</a:t>
            </a:r>
            <a:r>
              <a:rPr lang="en-US" sz="1800" b="1" u="sng" spc="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t Of</a:t>
            </a:r>
            <a:r>
              <a:rPr lang="en-US" sz="1800" b="1" u="sng"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b="1" u="sng"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b="1" u="sng"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b="1" u="sng"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b="1" u="sng"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1800" b="1" u="sn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3623945" indent="0" algn="just">
              <a:lnSpc>
                <a:spcPts val="1355"/>
              </a:lnSpc>
              <a:spcAft>
                <a:spcPts val="1000"/>
              </a:spcAft>
              <a:buNone/>
            </a:pP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51(</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1</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rovid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for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r</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ht of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40005" indent="0" algn="just">
              <a:lnSpc>
                <a:spcPct val="115000"/>
              </a:lnSpc>
              <a:spcAft>
                <a:spcPts val="1000"/>
              </a:spcAft>
              <a:buNone/>
            </a:pP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59</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(2)</a:t>
            </a:r>
            <a:r>
              <a:rPr lang="en-US" sz="1800" spc="-6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rovid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that</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18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un</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id</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who</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x</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ised</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his</a:t>
            </a:r>
            <a:r>
              <a:rPr lang="en-US" sz="18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z="18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6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ht</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6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tention or stopp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ge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nsit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the </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 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quir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a</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 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to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inst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 ori</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inal b</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39370" indent="0" algn="just">
              <a:lnSpc>
                <a:spcPct val="115000"/>
              </a:lnSpc>
              <a:spcAft>
                <a:spcPts val="1000"/>
              </a:spcAft>
              <a:buNone/>
            </a:pP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59(4)</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provid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that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x</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ss</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 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rv</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ht</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if</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ma</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k</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ul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nd</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maki</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g 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ult</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 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inded, but without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jud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to a</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laim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 m</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nSpc>
                <a:spcPts val="1300"/>
              </a:lnSpc>
              <a:spcBef>
                <a:spcPts val="80"/>
              </a:spcBef>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550026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2DD3F-1510-8364-0B13-65512899E150}"/>
              </a:ext>
            </a:extLst>
          </p:cNvPr>
          <p:cNvSpPr>
            <a:spLocks noGrp="1"/>
          </p:cNvSpPr>
          <p:nvPr>
            <p:ph type="title"/>
          </p:nvPr>
        </p:nvSpPr>
        <p:spPr>
          <a:xfrm>
            <a:off x="789141" y="804519"/>
            <a:ext cx="10265714" cy="1049235"/>
          </a:xfrm>
        </p:spPr>
        <p:txBody>
          <a:bodyPr/>
          <a:lstStyle/>
          <a:p>
            <a:r>
              <a:rPr lang="en-US" b="1" dirty="0">
                <a:latin typeface="Maiandra GD" panose="020E0502030308020204" pitchFamily="34" charset="0"/>
              </a:rPr>
              <a:t>RIGHTS OF AN UNPAID SELLER</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D1A35E2-EF0E-9764-5697-669C51FBB596}"/>
              </a:ext>
            </a:extLst>
          </p:cNvPr>
          <p:cNvSpPr>
            <a:spLocks noGrp="1"/>
          </p:cNvSpPr>
          <p:nvPr>
            <p:ph idx="1"/>
          </p:nvPr>
        </p:nvSpPr>
        <p:spPr>
          <a:xfrm>
            <a:off x="680321" y="2064328"/>
            <a:ext cx="9613861" cy="4599708"/>
          </a:xfrm>
        </p:spPr>
        <p:txBody>
          <a:bodyPr>
            <a:noAutofit/>
          </a:bodyPr>
          <a:lstStyle/>
          <a:p>
            <a:pPr marL="0" marR="5119370" indent="0" algn="just">
              <a:lnSpc>
                <a:spcPct val="100000"/>
              </a:lnSpc>
              <a:spcBef>
                <a:spcPts val="380"/>
              </a:spcBef>
              <a:spcAft>
                <a:spcPts val="1000"/>
              </a:spcAft>
              <a:buNone/>
            </a:pP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Rig</a:t>
            </a:r>
            <a:r>
              <a:rPr lang="en-US" sz="2000" b="1" u="sng" spc="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t of</a:t>
            </a:r>
            <a:r>
              <a:rPr lang="en-US" sz="2000" b="1" u="sng"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Lien (retain)</a:t>
            </a:r>
            <a:endParaRPr lang="en-UG" sz="2000" b="1" u="sn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41910" indent="0" algn="just">
              <a:lnSpc>
                <a:spcPct val="100000"/>
              </a:lnSpc>
              <a:spcAft>
                <a:spcPts val="1000"/>
              </a:spcAft>
              <a:buNone/>
            </a:pP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.52</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provid</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that</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000" spc="1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unp</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id</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000" spc="1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possession</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000" spc="1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2000" spc="1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ta</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dirty="0">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possession of the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oods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l p</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ment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or 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 of</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 p</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ice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e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t>
            </a:r>
          </a:p>
          <a:p>
            <a:pPr marL="0" marR="1879600" indent="0" algn="just">
              <a:lnSpc>
                <a:spcPct val="100000"/>
              </a:lnSpc>
              <a:spcAft>
                <a:spcPts val="1000"/>
              </a:spcAft>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 the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oods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ve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old wi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hout a</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pulation as to c</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1351280" indent="0" algn="just">
              <a:lnSpc>
                <a:spcPct val="100000"/>
              </a:lnSpc>
              <a:spcAft>
                <a:spcPts val="1000"/>
              </a:spcAft>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oods h</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old on c</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 but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m of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dit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x</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pir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or</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3999230" indent="0" algn="just">
              <a:lnSpc>
                <a:spcPct val="100000"/>
              </a:lnSpc>
              <a:spcAft>
                <a:spcPts val="1000"/>
              </a:spcAft>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 the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 be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omes i</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solvent.</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lnSpc>
                <a:spcPct val="100000"/>
              </a:lnSpc>
            </a:pPr>
            <a:endParaRPr lang="en-UG" sz="2000" dirty="0">
              <a:latin typeface="Maiandra GD" panose="020E0502030308020204" pitchFamily="34" charset="0"/>
            </a:endParaRPr>
          </a:p>
        </p:txBody>
      </p:sp>
    </p:spTree>
    <p:extLst>
      <p:ext uri="{BB962C8B-B14F-4D97-AF65-F5344CB8AC3E}">
        <p14:creationId xmlns:p14="http://schemas.microsoft.com/office/powerpoint/2010/main" val="32928305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8E662-F319-7793-E575-806E18D795DC}"/>
              </a:ext>
            </a:extLst>
          </p:cNvPr>
          <p:cNvSpPr>
            <a:spLocks noGrp="1"/>
          </p:cNvSpPr>
          <p:nvPr>
            <p:ph type="title"/>
          </p:nvPr>
        </p:nvSpPr>
        <p:spPr>
          <a:xfrm>
            <a:off x="680321" y="931965"/>
            <a:ext cx="10412633" cy="1049235"/>
          </a:xfrm>
        </p:spPr>
        <p:txBody>
          <a:bodyPr/>
          <a:lstStyle/>
          <a:p>
            <a:r>
              <a:rPr lang="en-US" b="1" dirty="0">
                <a:latin typeface="Maiandra GD" panose="020E0502030308020204" pitchFamily="34" charset="0"/>
              </a:rPr>
              <a:t>RIGHTS OF AN UNPAID SELLER</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EF4AE9A-761C-BBFA-A78E-4D24DA674452}"/>
              </a:ext>
            </a:extLst>
          </p:cNvPr>
          <p:cNvSpPr>
            <a:spLocks noGrp="1"/>
          </p:cNvSpPr>
          <p:nvPr>
            <p:ph idx="1"/>
          </p:nvPr>
        </p:nvSpPr>
        <p:spPr>
          <a:xfrm>
            <a:off x="680321" y="1981200"/>
            <a:ext cx="9613861" cy="4599709"/>
          </a:xfrm>
        </p:spPr>
        <p:txBody>
          <a:bodyPr>
            <a:noAutofit/>
          </a:bodyPr>
          <a:lstStyle/>
          <a:p>
            <a:pPr marL="0" marR="4173855" indent="0" algn="just">
              <a:lnSpc>
                <a:spcPct val="115000"/>
              </a:lnSpc>
              <a:spcAft>
                <a:spcPts val="1000"/>
              </a:spcAft>
              <a:buNone/>
            </a:pP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Rig</a:t>
            </a:r>
            <a:r>
              <a:rPr lang="en-US" sz="2000" b="1" u="sng" spc="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t of</a:t>
            </a:r>
            <a:r>
              <a:rPr lang="en-US" sz="2000" b="1" u="sng"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b="1" u="sng"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tion on</a:t>
            </a:r>
            <a:r>
              <a:rPr lang="en-US" sz="2000" b="1" u="sng"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the </a:t>
            </a:r>
            <a:r>
              <a:rPr lang="en-US" sz="2000" b="1" u="sng" spc="-1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000" b="1" u="sng"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ic</a:t>
            </a:r>
            <a:r>
              <a:rPr lang="en-US" sz="2000" b="1" u="sng"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a:t>
            </a:r>
          </a:p>
          <a:p>
            <a:pPr marL="0" marR="4173855" indent="0" algn="just">
              <a:lnSpc>
                <a:spcPct val="115000"/>
              </a:lnSpc>
              <a:spcAft>
                <a:spcPts val="1000"/>
              </a:spcAft>
              <a:buNone/>
            </a:pPr>
            <a:endParaRPr lang="en-UG" sz="2000" b="1" u="sn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2857500" indent="0" algn="just">
              <a:lnSpc>
                <a:spcPts val="1355"/>
              </a:lnSpc>
              <a:spcAft>
                <a:spcPts val="1000"/>
              </a:spcAft>
              <a:buNone/>
            </a:pPr>
            <a:r>
              <a:rPr lang="en-US" b="1"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 60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of the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 provides</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 on the p</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38735" indent="0" algn="just">
              <a:lnSpc>
                <a:spcPct val="115000"/>
              </a:lnSpc>
              <a:spcAft>
                <a:spcPts val="1000"/>
              </a:spcAft>
              <a:buNone/>
            </a:pP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60</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(1)</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provid</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un</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 a</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ont</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of s</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pro</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 goods</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ssed</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e b</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nd</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ful</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ts</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fus</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oods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ording</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rms</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f the</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ont</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 bri</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pri</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r with a</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inci</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ntal d</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endParaRPr lang="en-UG" sz="2000" dirty="0">
              <a:latin typeface="Maiandra GD" panose="020E0502030308020204" pitchFamily="34" charset="0"/>
            </a:endParaRPr>
          </a:p>
        </p:txBody>
      </p:sp>
    </p:spTree>
    <p:extLst>
      <p:ext uri="{BB962C8B-B14F-4D97-AF65-F5344CB8AC3E}">
        <p14:creationId xmlns:p14="http://schemas.microsoft.com/office/powerpoint/2010/main" val="29603251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6A42C-F73F-35AB-38BF-EE608404602E}"/>
              </a:ext>
            </a:extLst>
          </p:cNvPr>
          <p:cNvSpPr>
            <a:spLocks noGrp="1"/>
          </p:cNvSpPr>
          <p:nvPr>
            <p:ph type="title"/>
          </p:nvPr>
        </p:nvSpPr>
        <p:spPr/>
        <p:txBody>
          <a:bodyPr/>
          <a:lstStyle/>
          <a:p>
            <a:r>
              <a:rPr lang="en-US" dirty="0">
                <a:latin typeface="Maiandra GD" panose="020E0502030308020204" pitchFamily="34" charset="0"/>
              </a:rPr>
              <a:t>RIGHTS OF AN UNPAID SELLER</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0878788-C6D6-4595-B91B-4E2F22F56763}"/>
              </a:ext>
            </a:extLst>
          </p:cNvPr>
          <p:cNvSpPr>
            <a:spLocks noGrp="1"/>
          </p:cNvSpPr>
          <p:nvPr>
            <p:ph idx="1"/>
          </p:nvPr>
        </p:nvSpPr>
        <p:spPr/>
        <p:txBody>
          <a:bodyPr>
            <a:normAutofit lnSpcReduction="10000"/>
          </a:bodyPr>
          <a:lstStyle/>
          <a:p>
            <a:pPr marL="0" marR="4173855" indent="0" algn="just">
              <a:lnSpc>
                <a:spcPct val="115000"/>
              </a:lnSpc>
              <a:spcAft>
                <a:spcPts val="1000"/>
              </a:spcAft>
              <a:buNone/>
            </a:pP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Rig</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t of</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tion on</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the </a:t>
            </a:r>
            <a:r>
              <a:rPr lang="en-US" sz="2400" b="1" u="sng" spc="-1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ic</a:t>
            </a:r>
            <a:r>
              <a:rPr lang="en-US" sz="2400" b="1" u="sng"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2400" b="1" u="sn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2857500" indent="0" algn="just">
              <a:lnSpc>
                <a:spcPts val="1355"/>
              </a:lnSpc>
              <a:spcAft>
                <a:spcPts val="1000"/>
              </a:spcAft>
              <a:buNone/>
            </a:pPr>
            <a:r>
              <a:rPr lang="en-US" sz="2400" b="1"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b="1" dirty="0">
                <a:effectLst/>
                <a:latin typeface="Maiandra GD" panose="020E0502030308020204" pitchFamily="34" charset="0"/>
                <a:ea typeface="Times New Roman" panose="02020603050405020304" pitchFamily="18" charset="0"/>
                <a:cs typeface="Times New Roman" panose="02020603050405020304" pitchFamily="18" charset="0"/>
              </a:rPr>
              <a:t>. 60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of the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 provides</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 on the p</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38735" indent="0" algn="just">
              <a:lnSpc>
                <a:spcPct val="115000"/>
              </a:lnSpc>
              <a:spcAft>
                <a:spcPts val="1000"/>
              </a:spcAft>
              <a:buNone/>
            </a:pP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60</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(1)</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provid</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un</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 a</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ont</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of 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pro</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 goods</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ssed</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e b</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nd</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ful</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ts</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fus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oods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ording</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rms</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 the</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ont</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 bri</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pri</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4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400" spc="1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 with a</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4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inci</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ntal d</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4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4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nSpc>
                <a:spcPts val="1300"/>
              </a:lnSpc>
              <a:spcBef>
                <a:spcPts val="80"/>
              </a:spcBef>
              <a:spcAft>
                <a:spcPts val="1000"/>
              </a:spcAft>
              <a:buNone/>
            </a:pP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endParaRPr lang="en-UG" dirty="0">
              <a:latin typeface="Maiandra GD" panose="020E0502030308020204" pitchFamily="34"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8185594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350B7-0045-2F84-2A31-116D08BCC96A}"/>
              </a:ext>
            </a:extLst>
          </p:cNvPr>
          <p:cNvSpPr>
            <a:spLocks noGrp="1"/>
          </p:cNvSpPr>
          <p:nvPr>
            <p:ph type="title"/>
          </p:nvPr>
        </p:nvSpPr>
        <p:spPr/>
        <p:txBody>
          <a:bodyPr/>
          <a:lstStyle/>
          <a:p>
            <a:r>
              <a:rPr lang="en-US" dirty="0">
                <a:latin typeface="Maiandra GD" panose="020E0502030308020204" pitchFamily="34" charset="0"/>
              </a:rPr>
              <a:t>DELIVERY &amp; PAYMENT </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76467BF-2DF9-5A03-019E-CDF249A9AB75}"/>
              </a:ext>
            </a:extLst>
          </p:cNvPr>
          <p:cNvSpPr>
            <a:spLocks noGrp="1"/>
          </p:cNvSpPr>
          <p:nvPr>
            <p:ph idx="1"/>
          </p:nvPr>
        </p:nvSpPr>
        <p:spPr/>
        <p:txBody>
          <a:bodyPr/>
          <a:lstStyle/>
          <a:p>
            <a:pPr marL="457200" indent="-457200" algn="just">
              <a:buFont typeface="+mj-lt"/>
              <a:buAutoNum type="arabicPeriod"/>
            </a:pPr>
            <a:r>
              <a:rPr lang="en-US" dirty="0">
                <a:latin typeface="Maiandra GD" panose="020E0502030308020204" pitchFamily="34" charset="0"/>
              </a:rPr>
              <a:t>Delivery and payment should occur concurrently.</a:t>
            </a:r>
          </a:p>
          <a:p>
            <a:pPr marL="457200" indent="-457200" algn="just">
              <a:buFont typeface="+mj-lt"/>
              <a:buAutoNum type="arabicPeriod"/>
            </a:pPr>
            <a:r>
              <a:rPr lang="en-US" dirty="0">
                <a:latin typeface="Maiandra GD" panose="020E0502030308020204" pitchFamily="34" charset="0"/>
              </a:rPr>
              <a:t>Time of delivery is a condition, but payment is a warranty. Hence, while the buyer may be entitled to discharge the contract. if delivery is late, the seller will be entitled to sue for damages only if payment does not occur promptly. </a:t>
            </a:r>
          </a:p>
          <a:p>
            <a:pPr marL="457200" indent="-457200" algn="just">
              <a:buFont typeface="+mj-lt"/>
              <a:buAutoNum type="arabicPeriod"/>
            </a:pPr>
            <a:r>
              <a:rPr lang="en-US" dirty="0">
                <a:latin typeface="Maiandra GD" panose="020E0502030308020204" pitchFamily="34" charset="0"/>
              </a:rPr>
              <a:t> Delivery normally occurs at the seller’s place of business. </a:t>
            </a:r>
          </a:p>
          <a:p>
            <a:pPr marL="457200" indent="-457200" algn="just">
              <a:buFont typeface="+mj-lt"/>
              <a:buAutoNum type="arabicPeriod"/>
            </a:pPr>
            <a:r>
              <a:rPr lang="en-US" dirty="0">
                <a:latin typeface="Maiandra GD" panose="020E0502030308020204" pitchFamily="34" charset="0"/>
              </a:rPr>
              <a:t>The goods delivered will conform to the contract</a:t>
            </a:r>
            <a:endParaRPr lang="en-UG" dirty="0">
              <a:latin typeface="Maiandra GD" panose="020E0502030308020204" pitchFamily="34" charset="0"/>
            </a:endParaRPr>
          </a:p>
        </p:txBody>
      </p:sp>
    </p:spTree>
    <p:extLst>
      <p:ext uri="{BB962C8B-B14F-4D97-AF65-F5344CB8AC3E}">
        <p14:creationId xmlns:p14="http://schemas.microsoft.com/office/powerpoint/2010/main" val="1401425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08932-B373-8E53-996F-2A2DC4876DB5}"/>
              </a:ext>
            </a:extLst>
          </p:cNvPr>
          <p:cNvSpPr>
            <a:spLocks noGrp="1"/>
          </p:cNvSpPr>
          <p:nvPr>
            <p:ph type="title"/>
          </p:nvPr>
        </p:nvSpPr>
        <p:spPr/>
        <p:txBody>
          <a:bodyPr/>
          <a:lstStyle/>
          <a:p>
            <a:r>
              <a:rPr lang="en-US" dirty="0">
                <a:latin typeface="Maiandra GD" panose="020E0502030308020204" pitchFamily="34" charset="0"/>
              </a:rPr>
              <a:t>Types of contracts under SOGSSA</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259AABD-7EDA-18C3-5089-13185E0B1D8A}"/>
              </a:ext>
            </a:extLst>
          </p:cNvPr>
          <p:cNvSpPr>
            <a:spLocks noGrp="1"/>
          </p:cNvSpPr>
          <p:nvPr>
            <p:ph idx="1"/>
          </p:nvPr>
        </p:nvSpPr>
        <p:spPr/>
        <p:txBody>
          <a:bodyPr>
            <a:noAutofit/>
          </a:bodyPr>
          <a:lstStyle/>
          <a:p>
            <a:pPr marL="457200" indent="-457200">
              <a:buFont typeface="+mj-lt"/>
              <a:buAutoNum type="arabicPeriod"/>
            </a:pPr>
            <a:r>
              <a:rPr lang="en-US" sz="2400" dirty="0">
                <a:latin typeface="Maiandra GD" panose="020E0502030308020204" pitchFamily="34" charset="0"/>
              </a:rPr>
              <a:t>Contract of Sale </a:t>
            </a:r>
          </a:p>
          <a:p>
            <a:pPr marL="457200" indent="-457200">
              <a:buFont typeface="+mj-lt"/>
              <a:buAutoNum type="alphaLcParenR"/>
            </a:pPr>
            <a:r>
              <a:rPr lang="en-US" sz="2400" dirty="0">
                <a:latin typeface="Maiandra GD" panose="020E0502030308020204" pitchFamily="34" charset="0"/>
              </a:rPr>
              <a:t>Sale</a:t>
            </a:r>
          </a:p>
          <a:p>
            <a:pPr marL="457200" indent="-457200">
              <a:buFont typeface="+mj-lt"/>
              <a:buAutoNum type="alphaLcParenR"/>
            </a:pPr>
            <a:r>
              <a:rPr lang="en-US" sz="2400" dirty="0">
                <a:latin typeface="Maiandra GD" panose="020E0502030308020204" pitchFamily="34" charset="0"/>
              </a:rPr>
              <a:t>Agreement to Sale</a:t>
            </a:r>
          </a:p>
          <a:p>
            <a:pPr marL="0" indent="0">
              <a:buNone/>
            </a:pPr>
            <a:r>
              <a:rPr lang="en-US" sz="2400" dirty="0">
                <a:latin typeface="Maiandra GD" panose="020E0502030308020204" pitchFamily="34" charset="0"/>
              </a:rPr>
              <a:t>2) Contract for Supply of Services</a:t>
            </a:r>
          </a:p>
          <a:p>
            <a:pPr marL="0" indent="0">
              <a:buNone/>
            </a:pPr>
            <a:r>
              <a:rPr lang="en-US" sz="2400" dirty="0">
                <a:latin typeface="Maiandra GD" panose="020E0502030308020204" pitchFamily="34" charset="0"/>
              </a:rPr>
              <a:t>Reference  -- Section 2 and 3 of the SOGSSA </a:t>
            </a:r>
          </a:p>
        </p:txBody>
      </p:sp>
    </p:spTree>
    <p:extLst>
      <p:ext uri="{BB962C8B-B14F-4D97-AF65-F5344CB8AC3E}">
        <p14:creationId xmlns:p14="http://schemas.microsoft.com/office/powerpoint/2010/main" val="34102268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7657F0F2-E513-8A5D-10B3-15429E4ADF59}"/>
              </a:ext>
            </a:extLst>
          </p:cNvPr>
          <p:cNvSpPr>
            <a:spLocks noGrp="1"/>
          </p:cNvSpPr>
          <p:nvPr>
            <p:ph type="title"/>
          </p:nvPr>
        </p:nvSpPr>
        <p:spPr>
          <a:xfrm>
            <a:off x="1451579" y="2303047"/>
            <a:ext cx="3272093" cy="2674198"/>
          </a:xfrm>
        </p:spPr>
        <p:txBody>
          <a:bodyPr anchor="t">
            <a:normAutofit/>
          </a:bodyPr>
          <a:lstStyle/>
          <a:p>
            <a:r>
              <a:rPr lang="en-US" sz="3000" b="1">
                <a:latin typeface="Maiandra GD" panose="020E0502030308020204" pitchFamily="34" charset="0"/>
              </a:rPr>
              <a:t>PERSONUM ACTIONS FOR BREACH OF CONTRACT under Sale of goods</a:t>
            </a:r>
            <a:endParaRPr lang="en-UG" sz="3000" b="1">
              <a:latin typeface="Maiandra GD" panose="020E0502030308020204" pitchFamily="34" charset="0"/>
            </a:endParaRP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EDF5EFA-2083-3CC2-7BD9-1D3276AC1651}"/>
              </a:ext>
            </a:extLst>
          </p:cNvPr>
          <p:cNvGraphicFramePr>
            <a:graphicFrameLocks noGrp="1"/>
          </p:cNvGraphicFramePr>
          <p:nvPr>
            <p:ph idx="1"/>
            <p:extLst>
              <p:ext uri="{D42A27DB-BD31-4B8C-83A1-F6EECF244321}">
                <p14:modId xmlns:p14="http://schemas.microsoft.com/office/powerpoint/2010/main" val="1779040195"/>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433726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328BDE-071A-F9A9-FC5F-DD579DBD795D}"/>
              </a:ext>
            </a:extLst>
          </p:cNvPr>
          <p:cNvSpPr>
            <a:spLocks noGrp="1"/>
          </p:cNvSpPr>
          <p:nvPr>
            <p:ph idx="1"/>
          </p:nvPr>
        </p:nvSpPr>
        <p:spPr/>
        <p:txBody>
          <a:bodyPr>
            <a:noAutofit/>
          </a:bodyPr>
          <a:lstStyle/>
          <a:p>
            <a:pPr marL="0" indent="0" algn="ctr">
              <a:buNone/>
            </a:pPr>
            <a:endParaRPr lang="en-US" sz="3600" dirty="0">
              <a:latin typeface="Maiandra GD" panose="020E0502030308020204" pitchFamily="34" charset="0"/>
            </a:endParaRPr>
          </a:p>
          <a:p>
            <a:pPr marL="0" indent="0" algn="ctr">
              <a:buNone/>
            </a:pPr>
            <a:r>
              <a:rPr lang="en-US" sz="3600" b="1" dirty="0">
                <a:latin typeface="Maiandra GD" panose="020E0502030308020204" pitchFamily="34" charset="0"/>
              </a:rPr>
              <a:t>Second Chances are a refuge of men who fail. </a:t>
            </a:r>
          </a:p>
          <a:p>
            <a:pPr marL="0" indent="0" algn="ctr">
              <a:buNone/>
            </a:pPr>
            <a:r>
              <a:rPr lang="en-US" sz="3600" b="1" dirty="0">
                <a:latin typeface="Maiandra GD" panose="020E0502030308020204" pitchFamily="34" charset="0"/>
              </a:rPr>
              <a:t>*Success *</a:t>
            </a:r>
            <a:endParaRPr lang="en-UG" sz="3600" b="1" dirty="0">
              <a:latin typeface="Maiandra GD" panose="020E0502030308020204" pitchFamily="34" charset="0"/>
            </a:endParaRPr>
          </a:p>
        </p:txBody>
      </p:sp>
    </p:spTree>
    <p:extLst>
      <p:ext uri="{BB962C8B-B14F-4D97-AF65-F5344CB8AC3E}">
        <p14:creationId xmlns:p14="http://schemas.microsoft.com/office/powerpoint/2010/main" val="191436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1667D-F72A-BA3F-AC7B-A7FFFBAE93AD}"/>
              </a:ext>
            </a:extLst>
          </p:cNvPr>
          <p:cNvSpPr>
            <a:spLocks noGrp="1"/>
          </p:cNvSpPr>
          <p:nvPr>
            <p:ph type="title"/>
          </p:nvPr>
        </p:nvSpPr>
        <p:spPr/>
        <p:txBody>
          <a:bodyPr/>
          <a:lstStyle/>
          <a:p>
            <a:r>
              <a:rPr lang="en-US" dirty="0">
                <a:latin typeface="Maiandra GD" panose="020E0502030308020204" pitchFamily="34" charset="0"/>
              </a:rPr>
              <a:t>CHARACTERISTICS OF A CONTRACT OF SALE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24E5E47-8A7C-444F-4243-3777CEAFD800}"/>
              </a:ext>
            </a:extLst>
          </p:cNvPr>
          <p:cNvSpPr>
            <a:spLocks noGrp="1"/>
          </p:cNvSpPr>
          <p:nvPr>
            <p:ph idx="1"/>
          </p:nvPr>
        </p:nvSpPr>
        <p:spPr/>
        <p:txBody>
          <a:bodyPr>
            <a:noAutofit/>
          </a:bodyPr>
          <a:lstStyle/>
          <a:p>
            <a:pPr algn="just"/>
            <a:r>
              <a:rPr lang="en-US" sz="2800" dirty="0">
                <a:latin typeface="Maiandra GD" panose="020E0502030308020204" pitchFamily="34" charset="0"/>
              </a:rPr>
              <a:t>There must be two distinct parties the buyer and the seller</a:t>
            </a:r>
          </a:p>
          <a:p>
            <a:pPr algn="just"/>
            <a:r>
              <a:rPr lang="en-US" sz="2800" dirty="0">
                <a:latin typeface="Maiandra GD" panose="020E0502030308020204" pitchFamily="34" charset="0"/>
              </a:rPr>
              <a:t>The subject matter for sale must be the goods</a:t>
            </a:r>
          </a:p>
          <a:p>
            <a:pPr algn="just"/>
            <a:r>
              <a:rPr lang="en-US" sz="2800" dirty="0">
                <a:latin typeface="Maiandra GD" panose="020E0502030308020204" pitchFamily="34" charset="0"/>
              </a:rPr>
              <a:t>The consideration for sale of the goods must be a price / money</a:t>
            </a:r>
          </a:p>
          <a:p>
            <a:pPr algn="just"/>
            <a:r>
              <a:rPr lang="en-US" sz="2800" dirty="0">
                <a:latin typeface="Maiandra GD" panose="020E0502030308020204" pitchFamily="34" charset="0"/>
              </a:rPr>
              <a:t>The term contract of sale of goods includes both a sale and an agreement to sale</a:t>
            </a:r>
            <a:endParaRPr lang="en-UG" sz="2800" dirty="0">
              <a:latin typeface="Maiandra GD" panose="020E0502030308020204" pitchFamily="34" charset="0"/>
            </a:endParaRPr>
          </a:p>
        </p:txBody>
      </p:sp>
    </p:spTree>
    <p:extLst>
      <p:ext uri="{BB962C8B-B14F-4D97-AF65-F5344CB8AC3E}">
        <p14:creationId xmlns:p14="http://schemas.microsoft.com/office/powerpoint/2010/main" val="214084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4876A-FD2C-F218-492D-C6A8540CC8FE}"/>
              </a:ext>
            </a:extLst>
          </p:cNvPr>
          <p:cNvSpPr>
            <a:spLocks noGrp="1"/>
          </p:cNvSpPr>
          <p:nvPr>
            <p:ph type="title"/>
          </p:nvPr>
        </p:nvSpPr>
        <p:spPr/>
        <p:txBody>
          <a:bodyPr>
            <a:normAutofit/>
          </a:bodyPr>
          <a:lstStyle/>
          <a:p>
            <a:r>
              <a:rPr lang="en-US" dirty="0">
                <a:latin typeface="Maiandra GD" panose="020E0502030308020204" pitchFamily="34" charset="0"/>
              </a:rPr>
              <a:t>ALDRIDGE v JOHNSTON (1857) 7 EA 885</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695833C-2114-01E3-716A-D43C9DEB2503}"/>
              </a:ext>
            </a:extLst>
          </p:cNvPr>
          <p:cNvSpPr>
            <a:spLocks noGrp="1"/>
          </p:cNvSpPr>
          <p:nvPr>
            <p:ph idx="1"/>
          </p:nvPr>
        </p:nvSpPr>
        <p:spPr/>
        <p:txBody>
          <a:bodyPr>
            <a:normAutofit/>
          </a:bodyPr>
          <a:lstStyle/>
          <a:p>
            <a:pPr algn="just"/>
            <a:r>
              <a:rPr lang="en-US" sz="2800" dirty="0">
                <a:latin typeface="Maiandra GD" panose="020E0502030308020204" pitchFamily="34" charset="0"/>
              </a:rPr>
              <a:t>A contract for the exchange of 52 bullocks with 100 quarters of barely, the difference to be made up in money, was treated without argument as a contract of sale.</a:t>
            </a:r>
          </a:p>
          <a:p>
            <a:pPr algn="just"/>
            <a:r>
              <a:rPr lang="en-US" sz="2800" dirty="0">
                <a:latin typeface="Maiandra GD" panose="020E0502030308020204" pitchFamily="34" charset="0"/>
              </a:rPr>
              <a:t>Consideration –Price</a:t>
            </a:r>
          </a:p>
          <a:p>
            <a:pPr algn="just"/>
            <a:r>
              <a:rPr lang="en-US" sz="2800" dirty="0">
                <a:latin typeface="Maiandra GD" panose="020E0502030308020204" pitchFamily="34" charset="0"/>
              </a:rPr>
              <a:t>CHARACTERISTICS – Parties , transfer of legal ownership, goods , price</a:t>
            </a:r>
            <a:endParaRPr lang="en-UG" sz="2800" dirty="0">
              <a:latin typeface="Maiandra GD" panose="020E0502030308020204" pitchFamily="34" charset="0"/>
            </a:endParaRPr>
          </a:p>
        </p:txBody>
      </p:sp>
    </p:spTree>
    <p:extLst>
      <p:ext uri="{BB962C8B-B14F-4D97-AF65-F5344CB8AC3E}">
        <p14:creationId xmlns:p14="http://schemas.microsoft.com/office/powerpoint/2010/main" val="2715540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DE990-AA4E-6E19-D8FD-9068A127C002}"/>
              </a:ext>
            </a:extLst>
          </p:cNvPr>
          <p:cNvSpPr>
            <a:spLocks noGrp="1"/>
          </p:cNvSpPr>
          <p:nvPr>
            <p:ph type="title"/>
          </p:nvPr>
        </p:nvSpPr>
        <p:spPr/>
        <p:txBody>
          <a:bodyPr>
            <a:normAutofit/>
          </a:bodyPr>
          <a:lstStyle/>
          <a:p>
            <a:r>
              <a:rPr lang="en-US" dirty="0">
                <a:latin typeface="Maiandra GD" panose="020E0502030308020204" pitchFamily="34" charset="0"/>
              </a:rPr>
              <a:t>DIFFERENCE BETWEEN A CONTRACT OF GOODS &amp; A CONTRACT OF SERVICE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ECFAE68-9C80-9064-4282-B94D28623929}"/>
              </a:ext>
            </a:extLst>
          </p:cNvPr>
          <p:cNvSpPr>
            <a:spLocks noGrp="1"/>
          </p:cNvSpPr>
          <p:nvPr>
            <p:ph idx="1"/>
          </p:nvPr>
        </p:nvSpPr>
        <p:spPr/>
        <p:txBody>
          <a:bodyPr>
            <a:normAutofit lnSpcReduction="10000"/>
          </a:bodyPr>
          <a:lstStyle/>
          <a:p>
            <a:pPr marL="635000" marR="52070" indent="-342900" algn="just">
              <a:lnSpc>
                <a:spcPct val="115000"/>
              </a:lnSpc>
              <a:spcAft>
                <a:spcPts val="1000"/>
              </a:spcAft>
              <a:buFont typeface="+mj-lt"/>
              <a:buAutoNum type="alphaLcParenR"/>
              <a:tabLst>
                <a:tab pos="749300" algn="l"/>
              </a:tabLst>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 </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rn</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 with</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ns</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pro</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2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0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 </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ods.</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Ho</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we</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 a</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supp</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y of</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s</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rvi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wi</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g out</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rvi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wh</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oods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 or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to be 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a:t>
            </a:r>
          </a:p>
          <a:p>
            <a:pPr marL="635000" marR="52070" indent="-342900" algn="just">
              <a:lnSpc>
                <a:spcPct val="115000"/>
              </a:lnSpc>
              <a:spcAft>
                <a:spcPts val="1000"/>
              </a:spcAft>
              <a:buFont typeface="+mj-lt"/>
              <a:buAutoNum type="alphaLcParenR"/>
              <a:tabLst>
                <a:tab pos="749300" algn="l"/>
              </a:tabLst>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onsid</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0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o</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0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b="1" spc="-5"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000" b="1"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000" b="1" spc="5"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b="1"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b="1"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000" b="1"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Ho</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we</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 in</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20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supp</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000" spc="-7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0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rvi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0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ture</a:t>
            </a:r>
            <a:r>
              <a:rPr lang="en-US" sz="20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0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onsid</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20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20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whi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0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0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rvi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e is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 be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ca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ied out is i</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mat</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l. </a:t>
            </a:r>
          </a:p>
          <a:p>
            <a:pPr marL="635000" marR="52070" indent="-342900" algn="just">
              <a:lnSpc>
                <a:spcPct val="115000"/>
              </a:lnSpc>
              <a:spcAft>
                <a:spcPts val="1000"/>
              </a:spcAft>
              <a:buFont typeface="+mj-lt"/>
              <a:buAutoNum type="alphaLcParenR"/>
              <a:tabLst>
                <a:tab pos="749300" algn="l"/>
              </a:tabLst>
            </a:pP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1</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fin</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rvi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ce</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20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20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me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er</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vice</a:t>
            </a:r>
            <a:r>
              <a:rPr lang="en-US" sz="20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sz="20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fa</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2000" spc="1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20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provid</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20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for</a:t>
            </a:r>
            <a:r>
              <a:rPr lang="en-US" sz="20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20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or 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rd or</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othe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wise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than</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 </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2000" spc="5" dirty="0">
                <a:effectLst/>
                <a:latin typeface="Maiandra GD" panose="020E0502030308020204" pitchFamily="34" charset="0"/>
                <a:ea typeface="Times New Roman" panose="02020603050405020304" pitchFamily="18" charset="0"/>
                <a:cs typeface="Times New Roman" panose="02020603050405020304" pitchFamily="18" charset="0"/>
              </a:rPr>
              <a:t>ar</a:t>
            </a:r>
            <a:r>
              <a:rPr lang="en-US" sz="20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e</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endParaRPr lang="en-UG" sz="2000" dirty="0">
              <a:latin typeface="Maiandra GD" panose="020E0502030308020204" pitchFamily="34" charset="0"/>
            </a:endParaRPr>
          </a:p>
        </p:txBody>
      </p:sp>
    </p:spTree>
    <p:extLst>
      <p:ext uri="{BB962C8B-B14F-4D97-AF65-F5344CB8AC3E}">
        <p14:creationId xmlns:p14="http://schemas.microsoft.com/office/powerpoint/2010/main" val="1866781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CDD6F-58EE-3B11-98E0-53C3D4C55931}"/>
              </a:ext>
            </a:extLst>
          </p:cNvPr>
          <p:cNvSpPr>
            <a:spLocks noGrp="1"/>
          </p:cNvSpPr>
          <p:nvPr>
            <p:ph type="title"/>
          </p:nvPr>
        </p:nvSpPr>
        <p:spPr/>
        <p:txBody>
          <a:bodyPr>
            <a:normAutofit/>
          </a:bodyPr>
          <a:lstStyle/>
          <a:p>
            <a:r>
              <a:rPr lang="en-US" dirty="0">
                <a:latin typeface="Maiandra GD" panose="020E0502030308020204" pitchFamily="34" charset="0"/>
              </a:rPr>
              <a:t>DIFFERENCE BETWEEN A CONTRACT OF GOODS &amp; A CONTRACT OF SERVICE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3E883E2-A601-6FDD-B560-B5CFD562F936}"/>
              </a:ext>
            </a:extLst>
          </p:cNvPr>
          <p:cNvSpPr>
            <a:spLocks noGrp="1"/>
          </p:cNvSpPr>
          <p:nvPr>
            <p:ph idx="1"/>
          </p:nvPr>
        </p:nvSpPr>
        <p:spPr>
          <a:xfrm>
            <a:off x="680321" y="2336872"/>
            <a:ext cx="9613861" cy="4521127"/>
          </a:xfrm>
        </p:spPr>
        <p:txBody>
          <a:bodyPr>
            <a:noAutofit/>
          </a:bodyPr>
          <a:lstStyle/>
          <a:p>
            <a:pPr marL="635000" marR="50165" indent="-342900" algn="just">
              <a:lnSpc>
                <a:spcPct val="115000"/>
              </a:lnSpc>
              <a:spcBef>
                <a:spcPts val="360"/>
              </a:spcBef>
              <a:spcAft>
                <a:spcPts val="1000"/>
              </a:spcAft>
              <a:buFont typeface="+mj-lt"/>
              <a:buAutoNum type="alphaLcParenR"/>
              <a:tabLst>
                <a:tab pos="74930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goods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ment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ding on</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 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me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 pr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 is 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nsf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2(4)</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 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 provides 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W</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und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prop</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 in</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nsf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f</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rom</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3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 b</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u</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 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S" sz="1800" dirty="0">
              <a:latin typeface="Maiandra GD" panose="020E0502030308020204" pitchFamily="34" charset="0"/>
              <a:ea typeface="Times New Roman" panose="02020603050405020304" pitchFamily="18" charset="0"/>
              <a:cs typeface="Times New Roman" panose="02020603050405020304" pitchFamily="18" charset="0"/>
            </a:endParaRPr>
          </a:p>
          <a:p>
            <a:pPr marL="635000" marR="50165" indent="-342900" algn="just">
              <a:lnSpc>
                <a:spcPct val="115000"/>
              </a:lnSpc>
              <a:spcBef>
                <a:spcPts val="360"/>
              </a:spcBef>
              <a:spcAft>
                <a:spcPts val="1000"/>
              </a:spcAft>
              <a:buFont typeface="+mj-lt"/>
              <a:buAutoNum type="alphaLcParenR"/>
              <a:tabLst>
                <a:tab pos="74930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subj</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matter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 a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 of</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goo</a:t>
            </a:r>
            <a:r>
              <a:rPr lang="en-US" sz="1800" b="1" spc="5"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s,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in a</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 </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 supp</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 of</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rvi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ubje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matter</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4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b="1" spc="-5" dirty="0">
                <a:effectLst/>
                <a:latin typeface="Maiandra GD" panose="020E0502030308020204" pitchFamily="34" charset="0"/>
                <a:ea typeface="Times New Roman" panose="02020603050405020304" pitchFamily="18" charset="0"/>
                <a:cs typeface="Times New Roman" panose="02020603050405020304" pitchFamily="18" charset="0"/>
              </a:rPr>
              <a:t>er</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1800" b="1" spc="1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b="1" spc="-5" dirty="0">
                <a:effectLst/>
                <a:latin typeface="Maiandra GD" panose="020E0502030308020204" pitchFamily="34" charset="0"/>
                <a:ea typeface="Times New Roman" panose="02020603050405020304" pitchFamily="18" charset="0"/>
                <a:cs typeface="Times New Roman" panose="02020603050405020304" pitchFamily="18" charset="0"/>
              </a:rPr>
              <a:t>ce</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z="1800" b="1"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3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supp</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2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rvi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quir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x</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err="1">
                <a:effectLst/>
                <a:latin typeface="Maiandra GD" panose="020E0502030308020204" pitchFamily="34" charset="0"/>
                <a:ea typeface="Times New Roman" panose="02020603050405020304" pitchFamily="18" charset="0"/>
                <a:cs typeface="Times New Roman" panose="02020603050405020304" pitchFamily="18" charset="0"/>
              </a:rPr>
              <a:t>labour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nd</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ski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spc="2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most</a:t>
            </a:r>
            <a:r>
              <a:rPr lang="en-US" sz="1800" spc="1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port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nt</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ng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v</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if</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g</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oods</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 to</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be</a:t>
            </a:r>
            <a:r>
              <a:rPr lang="en-US" sz="18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supplied</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ord</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sz="1800" spc="-6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acc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omp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ish</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wo</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k.</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subs</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5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ontr</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ac</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sz="1800" spc="-45"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z="1800" spc="-5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sk</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ll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nd </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spc="10" dirty="0">
                <a:effectLst/>
                <a:latin typeface="Maiandra GD" panose="020E0502030308020204" pitchFamily="34" charset="0"/>
                <a:ea typeface="Times New Roman" panose="02020603050405020304" pitchFamily="18" charset="0"/>
                <a:cs typeface="Times New Roman" panose="02020603050405020304" pitchFamily="18" charset="0"/>
              </a:rPr>
              <a:t>x</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ri</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z="1800" spc="-5" dirty="0">
                <a:effectLst/>
                <a:latin typeface="Maiandra GD" panose="020E0502030308020204" pitchFamily="34" charset="0"/>
                <a:ea typeface="Times New Roman" panose="02020603050405020304" pitchFamily="18" charset="0"/>
                <a:cs typeface="Times New Roman" panose="02020603050405020304" pitchFamily="18" charset="0"/>
              </a:rPr>
              <a:t>ce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a:lnSpc>
                <a:spcPts val="1000"/>
              </a:lnSpc>
              <a:spcAft>
                <a:spcPts val="1000"/>
              </a:spcAf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sz="1800" dirty="0">
              <a:latin typeface="Maiandra GD" panose="020E0502030308020204" pitchFamily="34" charset="0"/>
            </a:endParaRPr>
          </a:p>
        </p:txBody>
      </p:sp>
    </p:spTree>
    <p:extLst>
      <p:ext uri="{BB962C8B-B14F-4D97-AF65-F5344CB8AC3E}">
        <p14:creationId xmlns:p14="http://schemas.microsoft.com/office/powerpoint/2010/main" val="1067078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16540-119B-DD48-5217-41767DA4FD44}"/>
              </a:ext>
            </a:extLst>
          </p:cNvPr>
          <p:cNvSpPr>
            <a:spLocks noGrp="1"/>
          </p:cNvSpPr>
          <p:nvPr>
            <p:ph type="title"/>
          </p:nvPr>
        </p:nvSpPr>
        <p:spPr/>
        <p:txBody>
          <a:bodyPr>
            <a:normAutofit/>
          </a:bodyPr>
          <a:lstStyle/>
          <a:p>
            <a:r>
              <a:rPr lang="en-US" dirty="0">
                <a:latin typeface="Maiandra GD" panose="020E0502030308020204" pitchFamily="34" charset="0"/>
              </a:rPr>
              <a:t>OBJECTIVE OF THE LAW OF SALE OF GOODS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54B9297-5C0C-0C92-2B60-AF1257E42030}"/>
              </a:ext>
            </a:extLst>
          </p:cNvPr>
          <p:cNvSpPr>
            <a:spLocks noGrp="1"/>
          </p:cNvSpPr>
          <p:nvPr>
            <p:ph idx="1"/>
          </p:nvPr>
        </p:nvSpPr>
        <p:spPr/>
        <p:txBody>
          <a:bodyPr>
            <a:normAutofit/>
          </a:bodyPr>
          <a:lstStyle/>
          <a:p>
            <a:pPr algn="just"/>
            <a:r>
              <a:rPr lang="en-US" dirty="0">
                <a:latin typeface="Maiandra GD" panose="020E0502030308020204" pitchFamily="34" charset="0"/>
              </a:rPr>
              <a:t>Sale of Goods is an important type of business transaction as it forms a biggest percentage of economic transactions in Uganda.</a:t>
            </a:r>
          </a:p>
          <a:p>
            <a:pPr algn="just"/>
            <a:endParaRPr lang="en-UG" dirty="0">
              <a:latin typeface="Maiandra GD" panose="020E0502030308020204" pitchFamily="34" charset="0"/>
            </a:endParaRPr>
          </a:p>
          <a:p>
            <a:pPr algn="just"/>
            <a:r>
              <a:rPr lang="en-US" dirty="0">
                <a:latin typeface="Maiandra GD" panose="020E0502030308020204" pitchFamily="34" charset="0"/>
              </a:rPr>
              <a:t>The law of sale of Goods lays down the principles that govern sales in Uganda.</a:t>
            </a:r>
          </a:p>
          <a:p>
            <a:pPr algn="just"/>
            <a:r>
              <a:rPr lang="en-US" dirty="0">
                <a:latin typeface="Maiandra GD" panose="020E0502030308020204" pitchFamily="34" charset="0"/>
              </a:rPr>
              <a:t>The law of sale of Goods lays down the terms intended to protect parties (buyers and sellers) in a contract for sale of Goods.</a:t>
            </a:r>
          </a:p>
          <a:p>
            <a:pPr algn="just"/>
            <a:r>
              <a:rPr lang="en-US" dirty="0">
                <a:latin typeface="Maiandra GD" panose="020E0502030308020204" pitchFamily="34" charset="0"/>
              </a:rPr>
              <a:t>Remedies for breach of a contract of sale.</a:t>
            </a:r>
          </a:p>
        </p:txBody>
      </p:sp>
    </p:spTree>
    <p:extLst>
      <p:ext uri="{BB962C8B-B14F-4D97-AF65-F5344CB8AC3E}">
        <p14:creationId xmlns:p14="http://schemas.microsoft.com/office/powerpoint/2010/main" val="209736253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2122</TotalTime>
  <Words>3797</Words>
  <Application>Microsoft Office PowerPoint</Application>
  <PresentationFormat>Widescreen</PresentationFormat>
  <Paragraphs>276</Paragraphs>
  <Slides>41</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Gill Sans MT</vt:lpstr>
      <vt:lpstr>Maiandra GD</vt:lpstr>
      <vt:lpstr>Gallery</vt:lpstr>
      <vt:lpstr>LAW OF SALE OF GOODS</vt:lpstr>
      <vt:lpstr>REFERECNES</vt:lpstr>
      <vt:lpstr>DEFINITION</vt:lpstr>
      <vt:lpstr>Types of contracts under SOGSSA</vt:lpstr>
      <vt:lpstr>CHARACTERISTICS OF A CONTRACT OF SALE</vt:lpstr>
      <vt:lpstr>ALDRIDGE v JOHNSTON (1857) 7 EA 885</vt:lpstr>
      <vt:lpstr>DIFFERENCE BETWEEN A CONTRACT OF GOODS &amp; A CONTRACT OF SERVICE</vt:lpstr>
      <vt:lpstr>DIFFERENCE BETWEEN A CONTRACT OF GOODS &amp; A CONTRACT OF SERVICE</vt:lpstr>
      <vt:lpstr>OBJECTIVE OF THE LAW OF SALE OF GOODS</vt:lpstr>
      <vt:lpstr>RELATIONSHIP BETWEEN THE LAW OF SALE OF GOODS &amp; CONTRACT LAW</vt:lpstr>
      <vt:lpstr>TYPES OF GOODS</vt:lpstr>
      <vt:lpstr>TYPES OF GOODS</vt:lpstr>
      <vt:lpstr>A SALE or AGREEMENT OF SALE &amp; AGREEMENT TO SALE</vt:lpstr>
      <vt:lpstr>A SALE or AGREEMENT OF SALE &amp; AGREEMENT TO SALE</vt:lpstr>
      <vt:lpstr>DIFFERENCE BTWN A CONTRACT OF SALE &amp; OTHER CONTRACTS</vt:lpstr>
      <vt:lpstr>IMPLIED CONDITION AS TO PERISHABLE PRODUCTS</vt:lpstr>
      <vt:lpstr>TERMS OF CONTRACT: </vt:lpstr>
      <vt:lpstr>Terms in a contract for SOGS</vt:lpstr>
      <vt:lpstr>IMPLIED WARRANTIES UNDER THE SOGSSA</vt:lpstr>
      <vt:lpstr>IMPLIED conditions TO TITLE UNDER THE SOGSSA</vt:lpstr>
      <vt:lpstr>IMPLIED conditions TO TITLE UNDER THE SOGSSA</vt:lpstr>
      <vt:lpstr> OTHER IMPLIED CONDITIONS OF SOGSSA</vt:lpstr>
      <vt:lpstr>PASSING OF PROPERTY</vt:lpstr>
      <vt:lpstr>PASSING OF PROPERTY</vt:lpstr>
      <vt:lpstr>RULES AS TO PASSING OF PROPERTY  (s 17-21)</vt:lpstr>
      <vt:lpstr>PASSING OF PROPERTY</vt:lpstr>
      <vt:lpstr>Transfer of risk in goods – GENERAL RULE</vt:lpstr>
      <vt:lpstr>DUTIES OF THE BUYER</vt:lpstr>
      <vt:lpstr>RIGHTS OF THE BUYER</vt:lpstr>
      <vt:lpstr>RIGHTS OF THE BUYER</vt:lpstr>
      <vt:lpstr>DUTIES OF THE SELLER</vt:lpstr>
      <vt:lpstr>DUTIES OF THE SELLER</vt:lpstr>
      <vt:lpstr>RIGHTS OF THE SELLER</vt:lpstr>
      <vt:lpstr>RIGHTS OF AN UNPAID SELLER (S.51)</vt:lpstr>
      <vt:lpstr>RIGHTS OF AN UNPAID SELLER</vt:lpstr>
      <vt:lpstr>RIGHTS OF AN UNPAID SELLER</vt:lpstr>
      <vt:lpstr>RIGHTS OF AN UNPAID SELLER</vt:lpstr>
      <vt:lpstr>RIGHTS OF AN UNPAID SELLER</vt:lpstr>
      <vt:lpstr>DELIVERY &amp; PAYMENT </vt:lpstr>
      <vt:lpstr>PERSONUM ACTIONS FOR BREACH OF CONTRACT under Sale of goods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OF SALE OF GOODS</dc:title>
  <dc:creator>Tumusiime Aggrey</dc:creator>
  <cp:lastModifiedBy>Anna Ameda</cp:lastModifiedBy>
  <cp:revision>65</cp:revision>
  <dcterms:created xsi:type="dcterms:W3CDTF">2023-05-27T19:15:12Z</dcterms:created>
  <dcterms:modified xsi:type="dcterms:W3CDTF">2025-06-10T09:26:05Z</dcterms:modified>
</cp:coreProperties>
</file>