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68" r:id="rId2"/>
    <p:sldId id="257" r:id="rId3"/>
    <p:sldId id="258" r:id="rId4"/>
    <p:sldId id="264" r:id="rId5"/>
    <p:sldId id="259" r:id="rId6"/>
    <p:sldId id="260" r:id="rId7"/>
    <p:sldId id="266" r:id="rId8"/>
    <p:sldId id="271" r:id="rId9"/>
    <p:sldId id="272" r:id="rId10"/>
    <p:sldId id="269" r:id="rId11"/>
    <p:sldId id="270" r:id="rId12"/>
    <p:sldId id="273" r:id="rId13"/>
    <p:sldId id="265" r:id="rId14"/>
    <p:sldId id="27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09A448-ADCB-4814-93E3-9D950EF312D3}" v="23" dt="2025-04-26T17:58:38.0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0581" autoAdjust="0"/>
    <p:restoredTop sz="86945" autoAdjust="0"/>
  </p:normalViewPr>
  <p:slideViewPr>
    <p:cSldViewPr snapToGrid="0">
      <p:cViewPr varScale="1">
        <p:scale>
          <a:sx n="71" d="100"/>
          <a:sy n="71" d="100"/>
        </p:scale>
        <p:origin x="16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Ameda" userId="8510c84edc69ab8b" providerId="LiveId" clId="{FC09A448-ADCB-4814-93E3-9D950EF312D3}"/>
    <pc:docChg chg="undo custSel addSld delSld modSld sldOrd">
      <pc:chgData name="Anna Ameda" userId="8510c84edc69ab8b" providerId="LiveId" clId="{FC09A448-ADCB-4814-93E3-9D950EF312D3}" dt="2025-04-26T18:05:29.686" v="1014"/>
      <pc:docMkLst>
        <pc:docMk/>
      </pc:docMkLst>
      <pc:sldChg chg="del">
        <pc:chgData name="Anna Ameda" userId="8510c84edc69ab8b" providerId="LiveId" clId="{FC09A448-ADCB-4814-93E3-9D950EF312D3}" dt="2025-04-18T13:12:33.690" v="162" actId="47"/>
        <pc:sldMkLst>
          <pc:docMk/>
          <pc:sldMk cId="459354648" sldId="256"/>
        </pc:sldMkLst>
      </pc:sldChg>
      <pc:sldChg chg="addSp modSp mod setBg modNotesTx">
        <pc:chgData name="Anna Ameda" userId="8510c84edc69ab8b" providerId="LiveId" clId="{FC09A448-ADCB-4814-93E3-9D950EF312D3}" dt="2025-04-26T17:55:36.462" v="977" actId="5793"/>
        <pc:sldMkLst>
          <pc:docMk/>
          <pc:sldMk cId="2803293932" sldId="257"/>
        </pc:sldMkLst>
        <pc:spChg chg="mod">
          <ac:chgData name="Anna Ameda" userId="8510c84edc69ab8b" providerId="LiveId" clId="{FC09A448-ADCB-4814-93E3-9D950EF312D3}" dt="2025-04-26T17:52:47.585" v="954" actId="26606"/>
          <ac:spMkLst>
            <pc:docMk/>
            <pc:sldMk cId="2803293932" sldId="257"/>
            <ac:spMk id="2" creationId="{E1D770E0-5A6B-C73A-B734-15B262439523}"/>
          </ac:spMkLst>
        </pc:spChg>
        <pc:spChg chg="mod">
          <ac:chgData name="Anna Ameda" userId="8510c84edc69ab8b" providerId="LiveId" clId="{FC09A448-ADCB-4814-93E3-9D950EF312D3}" dt="2025-04-26T17:55:36.462" v="977" actId="5793"/>
          <ac:spMkLst>
            <pc:docMk/>
            <pc:sldMk cId="2803293932" sldId="257"/>
            <ac:spMk id="3" creationId="{3CA0A1FE-6CF4-20D3-9822-E8D1EF16DEC1}"/>
          </ac:spMkLst>
        </pc:spChg>
        <pc:spChg chg="add">
          <ac:chgData name="Anna Ameda" userId="8510c84edc69ab8b" providerId="LiveId" clId="{FC09A448-ADCB-4814-93E3-9D950EF312D3}" dt="2025-04-26T17:52:47.585" v="954" actId="26606"/>
          <ac:spMkLst>
            <pc:docMk/>
            <pc:sldMk cId="2803293932" sldId="257"/>
            <ac:spMk id="8" creationId="{F63C748C-967B-4A7B-A90F-3EDD0F485AC6}"/>
          </ac:spMkLst>
        </pc:spChg>
        <pc:spChg chg="add">
          <ac:chgData name="Anna Ameda" userId="8510c84edc69ab8b" providerId="LiveId" clId="{FC09A448-ADCB-4814-93E3-9D950EF312D3}" dt="2025-04-26T17:52:47.585" v="954" actId="26606"/>
          <ac:spMkLst>
            <pc:docMk/>
            <pc:sldMk cId="2803293932" sldId="257"/>
            <ac:spMk id="10" creationId="{C0143637-4934-44E4-B909-BAF1E7B27972}"/>
          </ac:spMkLst>
        </pc:spChg>
      </pc:sldChg>
      <pc:sldChg chg="addSp modSp mod setBg modNotesTx">
        <pc:chgData name="Anna Ameda" userId="8510c84edc69ab8b" providerId="LiveId" clId="{FC09A448-ADCB-4814-93E3-9D950EF312D3}" dt="2025-04-26T17:55:47.171" v="980" actId="5793"/>
        <pc:sldMkLst>
          <pc:docMk/>
          <pc:sldMk cId="2588491070" sldId="258"/>
        </pc:sldMkLst>
        <pc:spChg chg="mod">
          <ac:chgData name="Anna Ameda" userId="8510c84edc69ab8b" providerId="LiveId" clId="{FC09A448-ADCB-4814-93E3-9D950EF312D3}" dt="2025-04-26T17:52:57.028" v="955" actId="26606"/>
          <ac:spMkLst>
            <pc:docMk/>
            <pc:sldMk cId="2588491070" sldId="258"/>
            <ac:spMk id="2" creationId="{93F7AEF5-B3D4-5EDF-852C-9CEBBF3AAC4B}"/>
          </ac:spMkLst>
        </pc:spChg>
        <pc:spChg chg="mod">
          <ac:chgData name="Anna Ameda" userId="8510c84edc69ab8b" providerId="LiveId" clId="{FC09A448-ADCB-4814-93E3-9D950EF312D3}" dt="2025-04-26T17:55:47.171" v="980" actId="5793"/>
          <ac:spMkLst>
            <pc:docMk/>
            <pc:sldMk cId="2588491070" sldId="258"/>
            <ac:spMk id="3" creationId="{949E5395-9E09-EC6E-C012-EB87B1079A2B}"/>
          </ac:spMkLst>
        </pc:spChg>
        <pc:spChg chg="add">
          <ac:chgData name="Anna Ameda" userId="8510c84edc69ab8b" providerId="LiveId" clId="{FC09A448-ADCB-4814-93E3-9D950EF312D3}" dt="2025-04-26T17:52:57.028" v="955" actId="26606"/>
          <ac:spMkLst>
            <pc:docMk/>
            <pc:sldMk cId="2588491070" sldId="258"/>
            <ac:spMk id="8" creationId="{F63C748C-967B-4A7B-A90F-3EDD0F485AC6}"/>
          </ac:spMkLst>
        </pc:spChg>
        <pc:spChg chg="add">
          <ac:chgData name="Anna Ameda" userId="8510c84edc69ab8b" providerId="LiveId" clId="{FC09A448-ADCB-4814-93E3-9D950EF312D3}" dt="2025-04-26T17:52:57.028" v="955" actId="26606"/>
          <ac:spMkLst>
            <pc:docMk/>
            <pc:sldMk cId="2588491070" sldId="258"/>
            <ac:spMk id="10" creationId="{C0143637-4934-44E4-B909-BAF1E7B27972}"/>
          </ac:spMkLst>
        </pc:spChg>
      </pc:sldChg>
      <pc:sldChg chg="modSp mod modNotesTx">
        <pc:chgData name="Anna Ameda" userId="8510c84edc69ab8b" providerId="LiveId" clId="{FC09A448-ADCB-4814-93E3-9D950EF312D3}" dt="2025-04-18T13:11:59.708" v="157" actId="2711"/>
        <pc:sldMkLst>
          <pc:docMk/>
          <pc:sldMk cId="2390268968" sldId="259"/>
        </pc:sldMkLst>
        <pc:spChg chg="mod">
          <ac:chgData name="Anna Ameda" userId="8510c84edc69ab8b" providerId="LiveId" clId="{FC09A448-ADCB-4814-93E3-9D950EF312D3}" dt="2025-04-18T08:05:37.403" v="116" actId="123"/>
          <ac:spMkLst>
            <pc:docMk/>
            <pc:sldMk cId="2390268968" sldId="259"/>
            <ac:spMk id="2" creationId="{71C4205B-0EBD-A56D-1B8B-5D561D45AB3A}"/>
          </ac:spMkLst>
        </pc:spChg>
        <pc:spChg chg="mod">
          <ac:chgData name="Anna Ameda" userId="8510c84edc69ab8b" providerId="LiveId" clId="{FC09A448-ADCB-4814-93E3-9D950EF312D3}" dt="2025-04-18T13:11:59.708" v="157" actId="2711"/>
          <ac:spMkLst>
            <pc:docMk/>
            <pc:sldMk cId="2390268968" sldId="259"/>
            <ac:spMk id="3" creationId="{53133E01-F69A-0C85-8103-6B985917D39D}"/>
          </ac:spMkLst>
        </pc:spChg>
      </pc:sldChg>
      <pc:sldChg chg="addSp delSp modSp new mod setBg setClrOvrMap modNotesTx">
        <pc:chgData name="Anna Ameda" userId="8510c84edc69ab8b" providerId="LiveId" clId="{FC09A448-ADCB-4814-93E3-9D950EF312D3}" dt="2025-04-26T17:56:35.291" v="989" actId="14100"/>
        <pc:sldMkLst>
          <pc:docMk/>
          <pc:sldMk cId="2560242040" sldId="260"/>
        </pc:sldMkLst>
        <pc:spChg chg="mod">
          <ac:chgData name="Anna Ameda" userId="8510c84edc69ab8b" providerId="LiveId" clId="{FC09A448-ADCB-4814-93E3-9D950EF312D3}" dt="2025-04-26T17:56:22.167" v="985" actId="26606"/>
          <ac:spMkLst>
            <pc:docMk/>
            <pc:sldMk cId="2560242040" sldId="260"/>
            <ac:spMk id="2" creationId="{ADF17B16-539E-D050-72A1-F619D57D1966}"/>
          </ac:spMkLst>
        </pc:spChg>
        <pc:spChg chg="mod">
          <ac:chgData name="Anna Ameda" userId="8510c84edc69ab8b" providerId="LiveId" clId="{FC09A448-ADCB-4814-93E3-9D950EF312D3}" dt="2025-04-26T17:56:35.291" v="989" actId="14100"/>
          <ac:spMkLst>
            <pc:docMk/>
            <pc:sldMk cId="2560242040" sldId="260"/>
            <ac:spMk id="3" creationId="{B7F6388E-33ED-A143-C609-6DA52CA812D9}"/>
          </ac:spMkLst>
        </pc:spChg>
        <pc:spChg chg="add del">
          <ac:chgData name="Anna Ameda" userId="8510c84edc69ab8b" providerId="LiveId" clId="{FC09A448-ADCB-4814-93E3-9D950EF312D3}" dt="2025-04-26T17:56:22.167" v="985" actId="26606"/>
          <ac:spMkLst>
            <pc:docMk/>
            <pc:sldMk cId="2560242040" sldId="260"/>
            <ac:spMk id="9" creationId="{C6870151-9189-4C3A-8379-EF3D95827A0A}"/>
          </ac:spMkLst>
        </pc:spChg>
        <pc:spChg chg="add del">
          <ac:chgData name="Anna Ameda" userId="8510c84edc69ab8b" providerId="LiveId" clId="{FC09A448-ADCB-4814-93E3-9D950EF312D3}" dt="2025-04-26T17:56:22.167" v="985" actId="26606"/>
          <ac:spMkLst>
            <pc:docMk/>
            <pc:sldMk cId="2560242040" sldId="260"/>
            <ac:spMk id="11" creationId="{123EA69C-102A-4DD0-9547-05DCD271D159}"/>
          </ac:spMkLst>
        </pc:spChg>
        <pc:spChg chg="add del">
          <ac:chgData name="Anna Ameda" userId="8510c84edc69ab8b" providerId="LiveId" clId="{FC09A448-ADCB-4814-93E3-9D950EF312D3}" dt="2025-04-26T17:56:22.167" v="985" actId="26606"/>
          <ac:spMkLst>
            <pc:docMk/>
            <pc:sldMk cId="2560242040" sldId="260"/>
            <ac:spMk id="13" creationId="{6A862265-5CA3-4C40-8582-7534C3B03C2A}"/>
          </ac:spMkLst>
        </pc:spChg>
        <pc:spChg chg="add del">
          <ac:chgData name="Anna Ameda" userId="8510c84edc69ab8b" providerId="LiveId" clId="{FC09A448-ADCB-4814-93E3-9D950EF312D3}" dt="2025-04-26T17:56:22.167" v="985" actId="26606"/>
          <ac:spMkLst>
            <pc:docMk/>
            <pc:sldMk cId="2560242040" sldId="260"/>
            <ac:spMk id="15" creationId="{600EF80B-0391-4082-9AF5-F15B091B4CE9}"/>
          </ac:spMkLst>
        </pc:spChg>
        <pc:spChg chg="add del">
          <ac:chgData name="Anna Ameda" userId="8510c84edc69ab8b" providerId="LiveId" clId="{FC09A448-ADCB-4814-93E3-9D950EF312D3}" dt="2025-04-26T17:56:22.167" v="985" actId="26606"/>
          <ac:spMkLst>
            <pc:docMk/>
            <pc:sldMk cId="2560242040" sldId="260"/>
            <ac:spMk id="19" creationId="{3FBF03E8-C602-4192-9C52-F84B29FDCC88}"/>
          </ac:spMkLst>
        </pc:spChg>
        <pc:grpChg chg="add">
          <ac:chgData name="Anna Ameda" userId="8510c84edc69ab8b" providerId="LiveId" clId="{FC09A448-ADCB-4814-93E3-9D950EF312D3}" dt="2025-04-26T17:56:22.167" v="985" actId="26606"/>
          <ac:grpSpMkLst>
            <pc:docMk/>
            <pc:sldMk cId="2560242040" sldId="260"/>
            <ac:grpSpMk id="24" creationId="{93401815-9C3D-43EE-B4E4-2504090CEF01}"/>
          </ac:grpSpMkLst>
        </pc:grpChg>
        <pc:picChg chg="add mod ord">
          <ac:chgData name="Anna Ameda" userId="8510c84edc69ab8b" providerId="LiveId" clId="{FC09A448-ADCB-4814-93E3-9D950EF312D3}" dt="2025-04-26T17:56:22.167" v="985" actId="26606"/>
          <ac:picMkLst>
            <pc:docMk/>
            <pc:sldMk cId="2560242040" sldId="260"/>
            <ac:picMk id="5" creationId="{D82B0C8D-9E38-F339-F083-EB435734CD43}"/>
          </ac:picMkLst>
        </pc:picChg>
        <pc:cxnChg chg="add del">
          <ac:chgData name="Anna Ameda" userId="8510c84edc69ab8b" providerId="LiveId" clId="{FC09A448-ADCB-4814-93E3-9D950EF312D3}" dt="2025-04-26T17:56:22.167" v="985" actId="26606"/>
          <ac:cxnSpMkLst>
            <pc:docMk/>
            <pc:sldMk cId="2560242040" sldId="260"/>
            <ac:cxnSpMk id="17" creationId="{D33AC32D-5F44-45F7-A0BD-7C11A86BED57}"/>
          </ac:cxnSpMkLst>
        </pc:cxnChg>
      </pc:sldChg>
      <pc:sldChg chg="add del modNotesTx">
        <pc:chgData name="Anna Ameda" userId="8510c84edc69ab8b" providerId="LiveId" clId="{FC09A448-ADCB-4814-93E3-9D950EF312D3}" dt="2025-04-18T13:12:17.661" v="159" actId="47"/>
        <pc:sldMkLst>
          <pc:docMk/>
          <pc:sldMk cId="1317258903" sldId="261"/>
        </pc:sldMkLst>
      </pc:sldChg>
      <pc:sldChg chg="new del modNotesTx">
        <pc:chgData name="Anna Ameda" userId="8510c84edc69ab8b" providerId="LiveId" clId="{FC09A448-ADCB-4814-93E3-9D950EF312D3}" dt="2025-04-18T13:12:20.039" v="160" actId="47"/>
        <pc:sldMkLst>
          <pc:docMk/>
          <pc:sldMk cId="728868415" sldId="262"/>
        </pc:sldMkLst>
      </pc:sldChg>
      <pc:sldChg chg="new del modNotesTx">
        <pc:chgData name="Anna Ameda" userId="8510c84edc69ab8b" providerId="LiveId" clId="{FC09A448-ADCB-4814-93E3-9D950EF312D3}" dt="2025-04-18T13:12:22.196" v="161" actId="47"/>
        <pc:sldMkLst>
          <pc:docMk/>
          <pc:sldMk cId="1242693053" sldId="263"/>
        </pc:sldMkLst>
      </pc:sldChg>
      <pc:sldChg chg="addSp delSp modSp new mod setBg">
        <pc:chgData name="Anna Ameda" userId="8510c84edc69ab8b" providerId="LiveId" clId="{FC09A448-ADCB-4814-93E3-9D950EF312D3}" dt="2025-04-26T17:55:14.117" v="970" actId="14100"/>
        <pc:sldMkLst>
          <pc:docMk/>
          <pc:sldMk cId="120754415" sldId="264"/>
        </pc:sldMkLst>
        <pc:spChg chg="mod">
          <ac:chgData name="Anna Ameda" userId="8510c84edc69ab8b" providerId="LiveId" clId="{FC09A448-ADCB-4814-93E3-9D950EF312D3}" dt="2025-04-26T17:54:15.442" v="966" actId="26606"/>
          <ac:spMkLst>
            <pc:docMk/>
            <pc:sldMk cId="120754415" sldId="264"/>
            <ac:spMk id="2" creationId="{89EBC0D3-B24D-8CE7-7E6F-A3099B222E99}"/>
          </ac:spMkLst>
        </pc:spChg>
        <pc:spChg chg="del mod">
          <ac:chgData name="Anna Ameda" userId="8510c84edc69ab8b" providerId="LiveId" clId="{FC09A448-ADCB-4814-93E3-9D950EF312D3}" dt="2025-04-26T17:53:04.229" v="956" actId="26606"/>
          <ac:spMkLst>
            <pc:docMk/>
            <pc:sldMk cId="120754415" sldId="264"/>
            <ac:spMk id="3" creationId="{A846D400-0BF2-5A44-443F-468C2ECC4997}"/>
          </ac:spMkLst>
        </pc:spChg>
        <pc:spChg chg="add del">
          <ac:chgData name="Anna Ameda" userId="8510c84edc69ab8b" providerId="LiveId" clId="{FC09A448-ADCB-4814-93E3-9D950EF312D3}" dt="2025-04-26T17:53:21.188" v="958" actId="26606"/>
          <ac:spMkLst>
            <pc:docMk/>
            <pc:sldMk cId="120754415" sldId="264"/>
            <ac:spMk id="9" creationId="{482E7304-2AC2-4A5C-924D-A6AC3FFC5EAC}"/>
          </ac:spMkLst>
        </pc:spChg>
        <pc:spChg chg="add del">
          <ac:chgData name="Anna Ameda" userId="8510c84edc69ab8b" providerId="LiveId" clId="{FC09A448-ADCB-4814-93E3-9D950EF312D3}" dt="2025-04-26T17:53:21.188" v="958" actId="26606"/>
          <ac:spMkLst>
            <pc:docMk/>
            <pc:sldMk cId="120754415" sldId="264"/>
            <ac:spMk id="13" creationId="{A3C183B1-1D4B-4E3D-A02E-A426E3BFA016}"/>
          </ac:spMkLst>
        </pc:spChg>
        <pc:spChg chg="add del">
          <ac:chgData name="Anna Ameda" userId="8510c84edc69ab8b" providerId="LiveId" clId="{FC09A448-ADCB-4814-93E3-9D950EF312D3}" dt="2025-04-26T17:54:15.442" v="966" actId="26606"/>
          <ac:spMkLst>
            <pc:docMk/>
            <pc:sldMk cId="120754415" sldId="264"/>
            <ac:spMk id="18" creationId="{482E7304-2AC2-4A5C-924D-A6AC3FFC5EAC}"/>
          </ac:spMkLst>
        </pc:spChg>
        <pc:spChg chg="add del">
          <ac:chgData name="Anna Ameda" userId="8510c84edc69ab8b" providerId="LiveId" clId="{FC09A448-ADCB-4814-93E3-9D950EF312D3}" dt="2025-04-26T17:54:15.442" v="966" actId="26606"/>
          <ac:spMkLst>
            <pc:docMk/>
            <pc:sldMk cId="120754415" sldId="264"/>
            <ac:spMk id="22" creationId="{A3C183B1-1D4B-4E3D-A02E-A426E3BFA016}"/>
          </ac:spMkLst>
        </pc:spChg>
        <pc:spChg chg="add del">
          <ac:chgData name="Anna Ameda" userId="8510c84edc69ab8b" providerId="LiveId" clId="{FC09A448-ADCB-4814-93E3-9D950EF312D3}" dt="2025-04-26T17:54:09.139" v="963" actId="26606"/>
          <ac:spMkLst>
            <pc:docMk/>
            <pc:sldMk cId="120754415" sldId="264"/>
            <ac:spMk id="27" creationId="{482E7304-2AC2-4A5C-924D-A6AC3FFC5EAC}"/>
          </ac:spMkLst>
        </pc:spChg>
        <pc:spChg chg="add del">
          <ac:chgData name="Anna Ameda" userId="8510c84edc69ab8b" providerId="LiveId" clId="{FC09A448-ADCB-4814-93E3-9D950EF312D3}" dt="2025-04-26T17:54:09.139" v="963" actId="26606"/>
          <ac:spMkLst>
            <pc:docMk/>
            <pc:sldMk cId="120754415" sldId="264"/>
            <ac:spMk id="31" creationId="{A3C183B1-1D4B-4E3D-A02E-A426E3BFA016}"/>
          </ac:spMkLst>
        </pc:spChg>
        <pc:spChg chg="add del">
          <ac:chgData name="Anna Ameda" userId="8510c84edc69ab8b" providerId="LiveId" clId="{FC09A448-ADCB-4814-93E3-9D950EF312D3}" dt="2025-04-26T17:54:15.394" v="965" actId="26606"/>
          <ac:spMkLst>
            <pc:docMk/>
            <pc:sldMk cId="120754415" sldId="264"/>
            <ac:spMk id="33" creationId="{482E7304-2AC2-4A5C-924D-A6AC3FFC5EAC}"/>
          </ac:spMkLst>
        </pc:spChg>
        <pc:spChg chg="add del">
          <ac:chgData name="Anna Ameda" userId="8510c84edc69ab8b" providerId="LiveId" clId="{FC09A448-ADCB-4814-93E3-9D950EF312D3}" dt="2025-04-26T17:54:15.394" v="965" actId="26606"/>
          <ac:spMkLst>
            <pc:docMk/>
            <pc:sldMk cId="120754415" sldId="264"/>
            <ac:spMk id="35" creationId="{A3C183B1-1D4B-4E3D-A02E-A426E3BFA016}"/>
          </ac:spMkLst>
        </pc:spChg>
        <pc:spChg chg="add">
          <ac:chgData name="Anna Ameda" userId="8510c84edc69ab8b" providerId="LiveId" clId="{FC09A448-ADCB-4814-93E3-9D950EF312D3}" dt="2025-04-26T17:54:15.442" v="966" actId="26606"/>
          <ac:spMkLst>
            <pc:docMk/>
            <pc:sldMk cId="120754415" sldId="264"/>
            <ac:spMk id="38" creationId="{32D32A60-013B-47A8-8833-D2424080917B}"/>
          </ac:spMkLst>
        </pc:spChg>
        <pc:spChg chg="add">
          <ac:chgData name="Anna Ameda" userId="8510c84edc69ab8b" providerId="LiveId" clId="{FC09A448-ADCB-4814-93E3-9D950EF312D3}" dt="2025-04-26T17:54:15.442" v="966" actId="26606"/>
          <ac:spMkLst>
            <pc:docMk/>
            <pc:sldMk cId="120754415" sldId="264"/>
            <ac:spMk id="39" creationId="{AE27932B-B694-4C4C-90D7-A0333A7C5876}"/>
          </ac:spMkLst>
        </pc:spChg>
        <pc:spChg chg="add">
          <ac:chgData name="Anna Ameda" userId="8510c84edc69ab8b" providerId="LiveId" clId="{FC09A448-ADCB-4814-93E3-9D950EF312D3}" dt="2025-04-26T17:54:15.442" v="966" actId="26606"/>
          <ac:spMkLst>
            <pc:docMk/>
            <pc:sldMk cId="120754415" sldId="264"/>
            <ac:spMk id="41" creationId="{A9DA474E-6B91-4200-840F-0257B2358A75}"/>
          </ac:spMkLst>
        </pc:spChg>
        <pc:graphicFrameChg chg="add mod modGraphic">
          <ac:chgData name="Anna Ameda" userId="8510c84edc69ab8b" providerId="LiveId" clId="{FC09A448-ADCB-4814-93E3-9D950EF312D3}" dt="2025-04-26T17:55:14.117" v="970" actId="14100"/>
          <ac:graphicFrameMkLst>
            <pc:docMk/>
            <pc:sldMk cId="120754415" sldId="264"/>
            <ac:graphicFrameMk id="5" creationId="{B2AE6E3E-6982-08C1-FA6C-E7EF58124DF3}"/>
          </ac:graphicFrameMkLst>
        </pc:graphicFrameChg>
        <pc:picChg chg="add">
          <ac:chgData name="Anna Ameda" userId="8510c84edc69ab8b" providerId="LiveId" clId="{FC09A448-ADCB-4814-93E3-9D950EF312D3}" dt="2025-04-26T17:54:15.442" v="966" actId="26606"/>
          <ac:picMkLst>
            <pc:docMk/>
            <pc:sldMk cId="120754415" sldId="264"/>
            <ac:picMk id="42" creationId="{DF63C9AD-AE6E-4512-8171-91612E84CCFB}"/>
          </ac:picMkLst>
        </pc:picChg>
        <pc:cxnChg chg="add del">
          <ac:chgData name="Anna Ameda" userId="8510c84edc69ab8b" providerId="LiveId" clId="{FC09A448-ADCB-4814-93E3-9D950EF312D3}" dt="2025-04-26T17:53:21.188" v="958" actId="26606"/>
          <ac:cxnSpMkLst>
            <pc:docMk/>
            <pc:sldMk cId="120754415" sldId="264"/>
            <ac:cxnSpMk id="11" creationId="{D259FEF2-F6A5-442F-BA10-4E39EECD0ABE}"/>
          </ac:cxnSpMkLst>
        </pc:cxnChg>
        <pc:cxnChg chg="add del">
          <ac:chgData name="Anna Ameda" userId="8510c84edc69ab8b" providerId="LiveId" clId="{FC09A448-ADCB-4814-93E3-9D950EF312D3}" dt="2025-04-26T17:54:15.442" v="966" actId="26606"/>
          <ac:cxnSpMkLst>
            <pc:docMk/>
            <pc:sldMk cId="120754415" sldId="264"/>
            <ac:cxnSpMk id="20" creationId="{D259FEF2-F6A5-442F-BA10-4E39EECD0ABE}"/>
          </ac:cxnSpMkLst>
        </pc:cxnChg>
        <pc:cxnChg chg="add del">
          <ac:chgData name="Anna Ameda" userId="8510c84edc69ab8b" providerId="LiveId" clId="{FC09A448-ADCB-4814-93E3-9D950EF312D3}" dt="2025-04-26T17:54:09.139" v="963" actId="26606"/>
          <ac:cxnSpMkLst>
            <pc:docMk/>
            <pc:sldMk cId="120754415" sldId="264"/>
            <ac:cxnSpMk id="29" creationId="{D259FEF2-F6A5-442F-BA10-4E39EECD0ABE}"/>
          </ac:cxnSpMkLst>
        </pc:cxnChg>
        <pc:cxnChg chg="add del">
          <ac:chgData name="Anna Ameda" userId="8510c84edc69ab8b" providerId="LiveId" clId="{FC09A448-ADCB-4814-93E3-9D950EF312D3}" dt="2025-04-26T17:54:15.394" v="965" actId="26606"/>
          <ac:cxnSpMkLst>
            <pc:docMk/>
            <pc:sldMk cId="120754415" sldId="264"/>
            <ac:cxnSpMk id="34" creationId="{D259FEF2-F6A5-442F-BA10-4E39EECD0ABE}"/>
          </ac:cxnSpMkLst>
        </pc:cxnChg>
        <pc:cxnChg chg="add">
          <ac:chgData name="Anna Ameda" userId="8510c84edc69ab8b" providerId="LiveId" clId="{FC09A448-ADCB-4814-93E3-9D950EF312D3}" dt="2025-04-26T17:54:15.442" v="966" actId="26606"/>
          <ac:cxnSpMkLst>
            <pc:docMk/>
            <pc:sldMk cId="120754415" sldId="264"/>
            <ac:cxnSpMk id="37" creationId="{FE1A49CE-B63D-457A-A180-1C883E1A63D2}"/>
          </ac:cxnSpMkLst>
        </pc:cxnChg>
      </pc:sldChg>
      <pc:sldChg chg="addSp delSp modSp new mod setBg modNotesTx">
        <pc:chgData name="Anna Ameda" userId="8510c84edc69ab8b" providerId="LiveId" clId="{FC09A448-ADCB-4814-93E3-9D950EF312D3}" dt="2025-04-26T17:52:15.488" v="953" actId="20577"/>
        <pc:sldMkLst>
          <pc:docMk/>
          <pc:sldMk cId="2776189789" sldId="265"/>
        </pc:sldMkLst>
        <pc:spChg chg="mod">
          <ac:chgData name="Anna Ameda" userId="8510c84edc69ab8b" providerId="LiveId" clId="{FC09A448-ADCB-4814-93E3-9D950EF312D3}" dt="2025-04-26T17:39:27.378" v="889" actId="26606"/>
          <ac:spMkLst>
            <pc:docMk/>
            <pc:sldMk cId="2776189789" sldId="265"/>
            <ac:spMk id="2" creationId="{FDF1A00B-AAFF-3673-6176-934C12BD0B8A}"/>
          </ac:spMkLst>
        </pc:spChg>
        <pc:spChg chg="add del mod">
          <ac:chgData name="Anna Ameda" userId="8510c84edc69ab8b" providerId="LiveId" clId="{FC09A448-ADCB-4814-93E3-9D950EF312D3}" dt="2025-04-26T17:39:27.378" v="889" actId="26606"/>
          <ac:spMkLst>
            <pc:docMk/>
            <pc:sldMk cId="2776189789" sldId="265"/>
            <ac:spMk id="3" creationId="{B21C4D34-E4A1-D04F-85EF-E7DDA55C7217}"/>
          </ac:spMkLst>
        </pc:spChg>
        <pc:spChg chg="add del">
          <ac:chgData name="Anna Ameda" userId="8510c84edc69ab8b" providerId="LiveId" clId="{FC09A448-ADCB-4814-93E3-9D950EF312D3}" dt="2025-04-26T17:39:27.334" v="888" actId="26606"/>
          <ac:spMkLst>
            <pc:docMk/>
            <pc:sldMk cId="2776189789" sldId="265"/>
            <ac:spMk id="8" creationId="{FD6EDB49-211E-499D-9A08-6C5FF3D060F7}"/>
          </ac:spMkLst>
        </pc:spChg>
        <pc:spChg chg="add del">
          <ac:chgData name="Anna Ameda" userId="8510c84edc69ab8b" providerId="LiveId" clId="{FC09A448-ADCB-4814-93E3-9D950EF312D3}" dt="2025-04-26T17:39:00.484" v="878" actId="26606"/>
          <ac:spMkLst>
            <pc:docMk/>
            <pc:sldMk cId="2776189789" sldId="265"/>
            <ac:spMk id="9" creationId="{32D32A60-013B-47A8-8833-D2424080917B}"/>
          </ac:spMkLst>
        </pc:spChg>
        <pc:spChg chg="add del">
          <ac:chgData name="Anna Ameda" userId="8510c84edc69ab8b" providerId="LiveId" clId="{FC09A448-ADCB-4814-93E3-9D950EF312D3}" dt="2025-04-26T17:39:27.334" v="888" actId="26606"/>
          <ac:spMkLst>
            <pc:docMk/>
            <pc:sldMk cId="2776189789" sldId="265"/>
            <ac:spMk id="10" creationId="{38F9F37E-D3CF-4F3D-96C2-25307819DF2D}"/>
          </ac:spMkLst>
        </pc:spChg>
        <pc:spChg chg="add del">
          <ac:chgData name="Anna Ameda" userId="8510c84edc69ab8b" providerId="LiveId" clId="{FC09A448-ADCB-4814-93E3-9D950EF312D3}" dt="2025-04-26T17:39:00.484" v="878" actId="26606"/>
          <ac:spMkLst>
            <pc:docMk/>
            <pc:sldMk cId="2776189789" sldId="265"/>
            <ac:spMk id="11" creationId="{AE27932B-B694-4C4C-90D7-A0333A7C5876}"/>
          </ac:spMkLst>
        </pc:spChg>
        <pc:spChg chg="add del">
          <ac:chgData name="Anna Ameda" userId="8510c84edc69ab8b" providerId="LiveId" clId="{FC09A448-ADCB-4814-93E3-9D950EF312D3}" dt="2025-04-26T17:39:27.334" v="888" actId="26606"/>
          <ac:spMkLst>
            <pc:docMk/>
            <pc:sldMk cId="2776189789" sldId="265"/>
            <ac:spMk id="12" creationId="{C5FFF17D-767C-40E7-8C89-962F1F54BCD0}"/>
          </ac:spMkLst>
        </pc:spChg>
        <pc:spChg chg="add del">
          <ac:chgData name="Anna Ameda" userId="8510c84edc69ab8b" providerId="LiveId" clId="{FC09A448-ADCB-4814-93E3-9D950EF312D3}" dt="2025-04-26T17:39:27.334" v="888" actId="26606"/>
          <ac:spMkLst>
            <pc:docMk/>
            <pc:sldMk cId="2776189789" sldId="265"/>
            <ac:spMk id="14" creationId="{E69F39E1-619D-4D9E-8823-8BD8CC3206B6}"/>
          </ac:spMkLst>
        </pc:spChg>
        <pc:spChg chg="add del">
          <ac:chgData name="Anna Ameda" userId="8510c84edc69ab8b" providerId="LiveId" clId="{FC09A448-ADCB-4814-93E3-9D950EF312D3}" dt="2025-04-26T17:39:00.484" v="878" actId="26606"/>
          <ac:spMkLst>
            <pc:docMk/>
            <pc:sldMk cId="2776189789" sldId="265"/>
            <ac:spMk id="15" creationId="{A9DA474E-6B91-4200-840F-0257B2358A75}"/>
          </ac:spMkLst>
        </pc:spChg>
        <pc:spChg chg="add del">
          <ac:chgData name="Anna Ameda" userId="8510c84edc69ab8b" providerId="LiveId" clId="{FC09A448-ADCB-4814-93E3-9D950EF312D3}" dt="2025-04-26T17:39:27.334" v="888" actId="26606"/>
          <ac:spMkLst>
            <pc:docMk/>
            <pc:sldMk cId="2776189789" sldId="265"/>
            <ac:spMk id="16" creationId="{C8C53F47-DF50-454F-A5A6-6B969748D972}"/>
          </ac:spMkLst>
        </pc:spChg>
        <pc:spChg chg="add del">
          <ac:chgData name="Anna Ameda" userId="8510c84edc69ab8b" providerId="LiveId" clId="{FC09A448-ADCB-4814-93E3-9D950EF312D3}" dt="2025-04-26T17:39:04.078" v="880" actId="26606"/>
          <ac:spMkLst>
            <pc:docMk/>
            <pc:sldMk cId="2776189789" sldId="265"/>
            <ac:spMk id="21" creationId="{482E7304-2AC2-4A5C-924D-A6AC3FFC5EAC}"/>
          </ac:spMkLst>
        </pc:spChg>
        <pc:spChg chg="add del">
          <ac:chgData name="Anna Ameda" userId="8510c84edc69ab8b" providerId="LiveId" clId="{FC09A448-ADCB-4814-93E3-9D950EF312D3}" dt="2025-04-26T17:39:04.078" v="880" actId="26606"/>
          <ac:spMkLst>
            <pc:docMk/>
            <pc:sldMk cId="2776189789" sldId="265"/>
            <ac:spMk id="23" creationId="{A3C183B1-1D4B-4E3D-A02E-A426E3BFA016}"/>
          </ac:spMkLst>
        </pc:spChg>
        <pc:spChg chg="add del">
          <ac:chgData name="Anna Ameda" userId="8510c84edc69ab8b" providerId="LiveId" clId="{FC09A448-ADCB-4814-93E3-9D950EF312D3}" dt="2025-04-26T17:39:05.902" v="882" actId="26606"/>
          <ac:spMkLst>
            <pc:docMk/>
            <pc:sldMk cId="2776189789" sldId="265"/>
            <ac:spMk id="26" creationId="{32D32A60-013B-47A8-8833-D2424080917B}"/>
          </ac:spMkLst>
        </pc:spChg>
        <pc:spChg chg="add del">
          <ac:chgData name="Anna Ameda" userId="8510c84edc69ab8b" providerId="LiveId" clId="{FC09A448-ADCB-4814-93E3-9D950EF312D3}" dt="2025-04-26T17:39:05.902" v="882" actId="26606"/>
          <ac:spMkLst>
            <pc:docMk/>
            <pc:sldMk cId="2776189789" sldId="265"/>
            <ac:spMk id="27" creationId="{AE27932B-B694-4C4C-90D7-A0333A7C5876}"/>
          </ac:spMkLst>
        </pc:spChg>
        <pc:spChg chg="add del">
          <ac:chgData name="Anna Ameda" userId="8510c84edc69ab8b" providerId="LiveId" clId="{FC09A448-ADCB-4814-93E3-9D950EF312D3}" dt="2025-04-26T17:39:05.902" v="882" actId="26606"/>
          <ac:spMkLst>
            <pc:docMk/>
            <pc:sldMk cId="2776189789" sldId="265"/>
            <ac:spMk id="29" creationId="{A9DA474E-6B91-4200-840F-0257B2358A75}"/>
          </ac:spMkLst>
        </pc:spChg>
        <pc:spChg chg="add del">
          <ac:chgData name="Anna Ameda" userId="8510c84edc69ab8b" providerId="LiveId" clId="{FC09A448-ADCB-4814-93E3-9D950EF312D3}" dt="2025-04-26T17:39:27.334" v="888" actId="26606"/>
          <ac:spMkLst>
            <pc:docMk/>
            <pc:sldMk cId="2776189789" sldId="265"/>
            <ac:spMk id="38" creationId="{B21C4D34-E4A1-D04F-85EF-E7DDA55C7217}"/>
          </ac:spMkLst>
        </pc:spChg>
        <pc:spChg chg="add">
          <ac:chgData name="Anna Ameda" userId="8510c84edc69ab8b" providerId="LiveId" clId="{FC09A448-ADCB-4814-93E3-9D950EF312D3}" dt="2025-04-26T17:39:27.378" v="889" actId="26606"/>
          <ac:spMkLst>
            <pc:docMk/>
            <pc:sldMk cId="2776189789" sldId="265"/>
            <ac:spMk id="40" creationId="{32D32A60-013B-47A8-8833-D2424080917B}"/>
          </ac:spMkLst>
        </pc:spChg>
        <pc:spChg chg="add">
          <ac:chgData name="Anna Ameda" userId="8510c84edc69ab8b" providerId="LiveId" clId="{FC09A448-ADCB-4814-93E3-9D950EF312D3}" dt="2025-04-26T17:39:27.378" v="889" actId="26606"/>
          <ac:spMkLst>
            <pc:docMk/>
            <pc:sldMk cId="2776189789" sldId="265"/>
            <ac:spMk id="41" creationId="{AE27932B-B694-4C4C-90D7-A0333A7C5876}"/>
          </ac:spMkLst>
        </pc:spChg>
        <pc:spChg chg="add">
          <ac:chgData name="Anna Ameda" userId="8510c84edc69ab8b" providerId="LiveId" clId="{FC09A448-ADCB-4814-93E3-9D950EF312D3}" dt="2025-04-26T17:39:27.378" v="889" actId="26606"/>
          <ac:spMkLst>
            <pc:docMk/>
            <pc:sldMk cId="2776189789" sldId="265"/>
            <ac:spMk id="43" creationId="{A9DA474E-6B91-4200-840F-0257B2358A75}"/>
          </ac:spMkLst>
        </pc:spChg>
        <pc:graphicFrameChg chg="add del">
          <ac:chgData name="Anna Ameda" userId="8510c84edc69ab8b" providerId="LiveId" clId="{FC09A448-ADCB-4814-93E3-9D950EF312D3}" dt="2025-04-26T17:39:00.484" v="878" actId="26606"/>
          <ac:graphicFrameMkLst>
            <pc:docMk/>
            <pc:sldMk cId="2776189789" sldId="265"/>
            <ac:graphicFrameMk id="5" creationId="{07BF0D73-59B3-FADD-B47E-2994CB628443}"/>
          </ac:graphicFrameMkLst>
        </pc:graphicFrameChg>
        <pc:graphicFrameChg chg="add del">
          <ac:chgData name="Anna Ameda" userId="8510c84edc69ab8b" providerId="LiveId" clId="{FC09A448-ADCB-4814-93E3-9D950EF312D3}" dt="2025-04-26T17:39:04.078" v="880" actId="26606"/>
          <ac:graphicFrameMkLst>
            <pc:docMk/>
            <pc:sldMk cId="2776189789" sldId="265"/>
            <ac:graphicFrameMk id="24" creationId="{E4D6F082-91A9-9499-8EC1-F2A1AA96A911}"/>
          </ac:graphicFrameMkLst>
        </pc:graphicFrameChg>
        <pc:graphicFrameChg chg="add del">
          <ac:chgData name="Anna Ameda" userId="8510c84edc69ab8b" providerId="LiveId" clId="{FC09A448-ADCB-4814-93E3-9D950EF312D3}" dt="2025-04-26T17:39:05.902" v="882" actId="26606"/>
          <ac:graphicFrameMkLst>
            <pc:docMk/>
            <pc:sldMk cId="2776189789" sldId="265"/>
            <ac:graphicFrameMk id="32" creationId="{1C6E7DB5-B620-0EA3-E2AE-845563BE010F}"/>
          </ac:graphicFrameMkLst>
        </pc:graphicFrameChg>
        <pc:graphicFrameChg chg="add del">
          <ac:chgData name="Anna Ameda" userId="8510c84edc69ab8b" providerId="LiveId" clId="{FC09A448-ADCB-4814-93E3-9D950EF312D3}" dt="2025-04-26T17:39:12.073" v="884" actId="26606"/>
          <ac:graphicFrameMkLst>
            <pc:docMk/>
            <pc:sldMk cId="2776189789" sldId="265"/>
            <ac:graphicFrameMk id="34" creationId="{7EB92247-379F-5776-6DCF-4640846A1FC5}"/>
          </ac:graphicFrameMkLst>
        </pc:graphicFrameChg>
        <pc:graphicFrameChg chg="add del">
          <ac:chgData name="Anna Ameda" userId="8510c84edc69ab8b" providerId="LiveId" clId="{FC09A448-ADCB-4814-93E3-9D950EF312D3}" dt="2025-04-26T17:39:15.660" v="886" actId="26606"/>
          <ac:graphicFrameMkLst>
            <pc:docMk/>
            <pc:sldMk cId="2776189789" sldId="265"/>
            <ac:graphicFrameMk id="36" creationId="{AEEF3837-DC9B-6CDE-D545-48E4AD7A111F}"/>
          </ac:graphicFrameMkLst>
        </pc:graphicFrameChg>
        <pc:graphicFrameChg chg="add mod">
          <ac:chgData name="Anna Ameda" userId="8510c84edc69ab8b" providerId="LiveId" clId="{FC09A448-ADCB-4814-93E3-9D950EF312D3}" dt="2025-04-26T17:52:15.488" v="953" actId="20577"/>
          <ac:graphicFrameMkLst>
            <pc:docMk/>
            <pc:sldMk cId="2776189789" sldId="265"/>
            <ac:graphicFrameMk id="46" creationId="{07BF0D73-59B3-FADD-B47E-2994CB628443}"/>
          </ac:graphicFrameMkLst>
        </pc:graphicFrameChg>
        <pc:picChg chg="add del">
          <ac:chgData name="Anna Ameda" userId="8510c84edc69ab8b" providerId="LiveId" clId="{FC09A448-ADCB-4814-93E3-9D950EF312D3}" dt="2025-04-26T17:39:00.484" v="878" actId="26606"/>
          <ac:picMkLst>
            <pc:docMk/>
            <pc:sldMk cId="2776189789" sldId="265"/>
            <ac:picMk id="17" creationId="{DF63C9AD-AE6E-4512-8171-91612E84CCFB}"/>
          </ac:picMkLst>
        </pc:picChg>
        <pc:picChg chg="add del">
          <ac:chgData name="Anna Ameda" userId="8510c84edc69ab8b" providerId="LiveId" clId="{FC09A448-ADCB-4814-93E3-9D950EF312D3}" dt="2025-04-26T17:39:27.334" v="888" actId="26606"/>
          <ac:picMkLst>
            <pc:docMk/>
            <pc:sldMk cId="2776189789" sldId="265"/>
            <ac:picMk id="18" creationId="{6A26901A-BC62-4A3A-A07A-65E1F3DDDEC6}"/>
          </ac:picMkLst>
        </pc:picChg>
        <pc:picChg chg="add del">
          <ac:chgData name="Anna Ameda" userId="8510c84edc69ab8b" providerId="LiveId" clId="{FC09A448-ADCB-4814-93E3-9D950EF312D3}" dt="2025-04-26T17:39:05.902" v="882" actId="26606"/>
          <ac:picMkLst>
            <pc:docMk/>
            <pc:sldMk cId="2776189789" sldId="265"/>
            <ac:picMk id="30" creationId="{DF63C9AD-AE6E-4512-8171-91612E84CCFB}"/>
          </ac:picMkLst>
        </pc:picChg>
        <pc:picChg chg="add">
          <ac:chgData name="Anna Ameda" userId="8510c84edc69ab8b" providerId="LiveId" clId="{FC09A448-ADCB-4814-93E3-9D950EF312D3}" dt="2025-04-26T17:39:27.378" v="889" actId="26606"/>
          <ac:picMkLst>
            <pc:docMk/>
            <pc:sldMk cId="2776189789" sldId="265"/>
            <ac:picMk id="44" creationId="{DF63C9AD-AE6E-4512-8171-91612E84CCFB}"/>
          </ac:picMkLst>
        </pc:picChg>
        <pc:cxnChg chg="add del">
          <ac:chgData name="Anna Ameda" userId="8510c84edc69ab8b" providerId="LiveId" clId="{FC09A448-ADCB-4814-93E3-9D950EF312D3}" dt="2025-04-26T17:39:00.484" v="878" actId="26606"/>
          <ac:cxnSpMkLst>
            <pc:docMk/>
            <pc:sldMk cId="2776189789" sldId="265"/>
            <ac:cxnSpMk id="13" creationId="{9EBB0476-5CF0-4F44-8D68-5D42D7AEE43A}"/>
          </ac:cxnSpMkLst>
        </pc:cxnChg>
        <pc:cxnChg chg="add del">
          <ac:chgData name="Anna Ameda" userId="8510c84edc69ab8b" providerId="LiveId" clId="{FC09A448-ADCB-4814-93E3-9D950EF312D3}" dt="2025-04-26T17:39:00.484" v="878" actId="26606"/>
          <ac:cxnSpMkLst>
            <pc:docMk/>
            <pc:sldMk cId="2776189789" sldId="265"/>
            <ac:cxnSpMk id="19" creationId="{FE1A49CE-B63D-457A-A180-1C883E1A63D2}"/>
          </ac:cxnSpMkLst>
        </pc:cxnChg>
        <pc:cxnChg chg="add del">
          <ac:chgData name="Anna Ameda" userId="8510c84edc69ab8b" providerId="LiveId" clId="{FC09A448-ADCB-4814-93E3-9D950EF312D3}" dt="2025-04-26T17:39:04.078" v="880" actId="26606"/>
          <ac:cxnSpMkLst>
            <pc:docMk/>
            <pc:sldMk cId="2776189789" sldId="265"/>
            <ac:cxnSpMk id="22" creationId="{D259FEF2-F6A5-442F-BA10-4E39EECD0ABE}"/>
          </ac:cxnSpMkLst>
        </pc:cxnChg>
        <pc:cxnChg chg="add del">
          <ac:chgData name="Anna Ameda" userId="8510c84edc69ab8b" providerId="LiveId" clId="{FC09A448-ADCB-4814-93E3-9D950EF312D3}" dt="2025-04-26T17:39:05.902" v="882" actId="26606"/>
          <ac:cxnSpMkLst>
            <pc:docMk/>
            <pc:sldMk cId="2776189789" sldId="265"/>
            <ac:cxnSpMk id="28" creationId="{9EBB0476-5CF0-4F44-8D68-5D42D7AEE43A}"/>
          </ac:cxnSpMkLst>
        </pc:cxnChg>
        <pc:cxnChg chg="add del">
          <ac:chgData name="Anna Ameda" userId="8510c84edc69ab8b" providerId="LiveId" clId="{FC09A448-ADCB-4814-93E3-9D950EF312D3}" dt="2025-04-26T17:39:05.902" v="882" actId="26606"/>
          <ac:cxnSpMkLst>
            <pc:docMk/>
            <pc:sldMk cId="2776189789" sldId="265"/>
            <ac:cxnSpMk id="31" creationId="{FE1A49CE-B63D-457A-A180-1C883E1A63D2}"/>
          </ac:cxnSpMkLst>
        </pc:cxnChg>
        <pc:cxnChg chg="add">
          <ac:chgData name="Anna Ameda" userId="8510c84edc69ab8b" providerId="LiveId" clId="{FC09A448-ADCB-4814-93E3-9D950EF312D3}" dt="2025-04-26T17:39:27.378" v="889" actId="26606"/>
          <ac:cxnSpMkLst>
            <pc:docMk/>
            <pc:sldMk cId="2776189789" sldId="265"/>
            <ac:cxnSpMk id="42" creationId="{9EBB0476-5CF0-4F44-8D68-5D42D7AEE43A}"/>
          </ac:cxnSpMkLst>
        </pc:cxnChg>
        <pc:cxnChg chg="add">
          <ac:chgData name="Anna Ameda" userId="8510c84edc69ab8b" providerId="LiveId" clId="{FC09A448-ADCB-4814-93E3-9D950EF312D3}" dt="2025-04-26T17:39:27.378" v="889" actId="26606"/>
          <ac:cxnSpMkLst>
            <pc:docMk/>
            <pc:sldMk cId="2776189789" sldId="265"/>
            <ac:cxnSpMk id="45" creationId="{FE1A49CE-B63D-457A-A180-1C883E1A63D2}"/>
          </ac:cxnSpMkLst>
        </pc:cxnChg>
      </pc:sldChg>
      <pc:sldChg chg="modSp new mod">
        <pc:chgData name="Anna Ameda" userId="8510c84edc69ab8b" providerId="LiveId" clId="{FC09A448-ADCB-4814-93E3-9D950EF312D3}" dt="2025-04-26T17:14:31.908" v="554" actId="207"/>
        <pc:sldMkLst>
          <pc:docMk/>
          <pc:sldMk cId="1722729971" sldId="266"/>
        </pc:sldMkLst>
        <pc:spChg chg="mod">
          <ac:chgData name="Anna Ameda" userId="8510c84edc69ab8b" providerId="LiveId" clId="{FC09A448-ADCB-4814-93E3-9D950EF312D3}" dt="2025-04-26T17:01:51.167" v="314" actId="20577"/>
          <ac:spMkLst>
            <pc:docMk/>
            <pc:sldMk cId="1722729971" sldId="266"/>
            <ac:spMk id="2" creationId="{48A5A72D-32A3-9932-0A31-08CFA2DDCD32}"/>
          </ac:spMkLst>
        </pc:spChg>
        <pc:spChg chg="mod">
          <ac:chgData name="Anna Ameda" userId="8510c84edc69ab8b" providerId="LiveId" clId="{FC09A448-ADCB-4814-93E3-9D950EF312D3}" dt="2025-04-26T17:14:31.908" v="554" actId="207"/>
          <ac:spMkLst>
            <pc:docMk/>
            <pc:sldMk cId="1722729971" sldId="266"/>
            <ac:spMk id="3" creationId="{5C8EF963-4581-D0FC-73E4-16085F3017E2}"/>
          </ac:spMkLst>
        </pc:spChg>
      </pc:sldChg>
      <pc:sldChg chg="modSp add del mod ord">
        <pc:chgData name="Anna Ameda" userId="8510c84edc69ab8b" providerId="LiveId" clId="{FC09A448-ADCB-4814-93E3-9D950EF312D3}" dt="2025-04-26T17:06:09.805" v="440" actId="47"/>
        <pc:sldMkLst>
          <pc:docMk/>
          <pc:sldMk cId="1139242643" sldId="267"/>
        </pc:sldMkLst>
        <pc:spChg chg="mod">
          <ac:chgData name="Anna Ameda" userId="8510c84edc69ab8b" providerId="LiveId" clId="{FC09A448-ADCB-4814-93E3-9D950EF312D3}" dt="2025-04-26T17:03:24.265" v="346" actId="21"/>
          <ac:spMkLst>
            <pc:docMk/>
            <pc:sldMk cId="1139242643" sldId="267"/>
            <ac:spMk id="2" creationId="{A16CBCF2-5464-E6F1-F767-DA54E39A0BBD}"/>
          </ac:spMkLst>
        </pc:spChg>
      </pc:sldChg>
      <pc:sldChg chg="new del">
        <pc:chgData name="Anna Ameda" userId="8510c84edc69ab8b" providerId="LiveId" clId="{FC09A448-ADCB-4814-93E3-9D950EF312D3}" dt="2025-04-26T17:02:09.612" v="316" actId="2696"/>
        <pc:sldMkLst>
          <pc:docMk/>
          <pc:sldMk cId="3255605485" sldId="267"/>
        </pc:sldMkLst>
      </pc:sldChg>
      <pc:sldChg chg="addSp delSp modSp new mod ord setBg setClrOvrMap">
        <pc:chgData name="Anna Ameda" userId="8510c84edc69ab8b" providerId="LiveId" clId="{FC09A448-ADCB-4814-93E3-9D950EF312D3}" dt="2025-04-26T17:44:32.610" v="939" actId="14100"/>
        <pc:sldMkLst>
          <pc:docMk/>
          <pc:sldMk cId="849158455" sldId="268"/>
        </pc:sldMkLst>
        <pc:spChg chg="mod ord">
          <ac:chgData name="Anna Ameda" userId="8510c84edc69ab8b" providerId="LiveId" clId="{FC09A448-ADCB-4814-93E3-9D950EF312D3}" dt="2025-04-26T17:43:21.280" v="929" actId="122"/>
          <ac:spMkLst>
            <pc:docMk/>
            <pc:sldMk cId="849158455" sldId="268"/>
            <ac:spMk id="2" creationId="{A1B5521C-BE64-8330-B515-62C94BEE428F}"/>
          </ac:spMkLst>
        </pc:spChg>
        <pc:spChg chg="mod">
          <ac:chgData name="Anna Ameda" userId="8510c84edc69ab8b" providerId="LiveId" clId="{FC09A448-ADCB-4814-93E3-9D950EF312D3}" dt="2025-04-26T17:44:32.610" v="939" actId="14100"/>
          <ac:spMkLst>
            <pc:docMk/>
            <pc:sldMk cId="849158455" sldId="268"/>
            <ac:spMk id="3" creationId="{AC8B7202-6273-E25B-A96C-0BCEFA0F0CC6}"/>
          </ac:spMkLst>
        </pc:spChg>
        <pc:spChg chg="add del">
          <ac:chgData name="Anna Ameda" userId="8510c84edc69ab8b" providerId="LiveId" clId="{FC09A448-ADCB-4814-93E3-9D950EF312D3}" dt="2025-04-26T17:41:03.388" v="902" actId="26606"/>
          <ac:spMkLst>
            <pc:docMk/>
            <pc:sldMk cId="849158455" sldId="268"/>
            <ac:spMk id="8" creationId="{23522FE7-5A29-4EF6-B1EF-2CA55748A772}"/>
          </ac:spMkLst>
        </pc:spChg>
        <pc:spChg chg="add del">
          <ac:chgData name="Anna Ameda" userId="8510c84edc69ab8b" providerId="LiveId" clId="{FC09A448-ADCB-4814-93E3-9D950EF312D3}" dt="2025-04-26T17:41:03.388" v="902" actId="26606"/>
          <ac:spMkLst>
            <pc:docMk/>
            <pc:sldMk cId="849158455" sldId="268"/>
            <ac:spMk id="16" creationId="{1BF0792A-0F2B-4A2E-AB38-0A4F18A3072D}"/>
          </ac:spMkLst>
        </pc:spChg>
        <pc:spChg chg="add del">
          <ac:chgData name="Anna Ameda" userId="8510c84edc69ab8b" providerId="LiveId" clId="{FC09A448-ADCB-4814-93E3-9D950EF312D3}" dt="2025-04-26T17:41:03.388" v="902" actId="26606"/>
          <ac:spMkLst>
            <pc:docMk/>
            <pc:sldMk cId="849158455" sldId="268"/>
            <ac:spMk id="18" creationId="{F57DB18D-C2F1-4C8C-8808-9C01ECE6834E}"/>
          </ac:spMkLst>
        </pc:spChg>
        <pc:spChg chg="add del">
          <ac:chgData name="Anna Ameda" userId="8510c84edc69ab8b" providerId="LiveId" clId="{FC09A448-ADCB-4814-93E3-9D950EF312D3}" dt="2025-04-26T17:41:55.235" v="911" actId="26606"/>
          <ac:spMkLst>
            <pc:docMk/>
            <pc:sldMk cId="849158455" sldId="268"/>
            <ac:spMk id="33" creationId="{23522FE7-5A29-4EF6-B1EF-2CA55748A772}"/>
          </ac:spMkLst>
        </pc:spChg>
        <pc:spChg chg="add del">
          <ac:chgData name="Anna Ameda" userId="8510c84edc69ab8b" providerId="LiveId" clId="{FC09A448-ADCB-4814-93E3-9D950EF312D3}" dt="2025-04-26T17:41:55.235" v="911" actId="26606"/>
          <ac:spMkLst>
            <pc:docMk/>
            <pc:sldMk cId="849158455" sldId="268"/>
            <ac:spMk id="41" creationId="{1EE485E7-7D6D-4CB0-A3AD-261D97B2EFEA}"/>
          </ac:spMkLst>
        </pc:spChg>
        <pc:spChg chg="add del">
          <ac:chgData name="Anna Ameda" userId="8510c84edc69ab8b" providerId="LiveId" clId="{FC09A448-ADCB-4814-93E3-9D950EF312D3}" dt="2025-04-26T17:41:55.235" v="911" actId="26606"/>
          <ac:spMkLst>
            <pc:docMk/>
            <pc:sldMk cId="849158455" sldId="268"/>
            <ac:spMk id="43" creationId="{A55E3208-F0C4-4962-8946-065C94F89635}"/>
          </ac:spMkLst>
        </pc:spChg>
        <pc:spChg chg="add del">
          <ac:chgData name="Anna Ameda" userId="8510c84edc69ab8b" providerId="LiveId" clId="{FC09A448-ADCB-4814-93E3-9D950EF312D3}" dt="2025-04-26T17:42:01.243" v="913" actId="26606"/>
          <ac:spMkLst>
            <pc:docMk/>
            <pc:sldMk cId="849158455" sldId="268"/>
            <ac:spMk id="54" creationId="{23522FE7-5A29-4EF6-B1EF-2CA55748A772}"/>
          </ac:spMkLst>
        </pc:spChg>
        <pc:spChg chg="add del">
          <ac:chgData name="Anna Ameda" userId="8510c84edc69ab8b" providerId="LiveId" clId="{FC09A448-ADCB-4814-93E3-9D950EF312D3}" dt="2025-04-26T17:42:01.243" v="913" actId="26606"/>
          <ac:spMkLst>
            <pc:docMk/>
            <pc:sldMk cId="849158455" sldId="268"/>
            <ac:spMk id="62" creationId="{F0AB17F6-592B-45CB-96F6-705C9825AFBC}"/>
          </ac:spMkLst>
        </pc:spChg>
        <pc:spChg chg="add">
          <ac:chgData name="Anna Ameda" userId="8510c84edc69ab8b" providerId="LiveId" clId="{FC09A448-ADCB-4814-93E3-9D950EF312D3}" dt="2025-04-26T17:42:01.243" v="913" actId="26606"/>
          <ac:spMkLst>
            <pc:docMk/>
            <pc:sldMk cId="849158455" sldId="268"/>
            <ac:spMk id="69" creationId="{23522FE7-5A29-4EF6-B1EF-2CA55748A772}"/>
          </ac:spMkLst>
        </pc:spChg>
        <pc:spChg chg="add">
          <ac:chgData name="Anna Ameda" userId="8510c84edc69ab8b" providerId="LiveId" clId="{FC09A448-ADCB-4814-93E3-9D950EF312D3}" dt="2025-04-26T17:42:01.243" v="913" actId="26606"/>
          <ac:spMkLst>
            <pc:docMk/>
            <pc:sldMk cId="849158455" sldId="268"/>
            <ac:spMk id="77" creationId="{18B71113-ED1E-4689-96FF-620B290351F0}"/>
          </ac:spMkLst>
        </pc:spChg>
        <pc:spChg chg="add">
          <ac:chgData name="Anna Ameda" userId="8510c84edc69ab8b" providerId="LiveId" clId="{FC09A448-ADCB-4814-93E3-9D950EF312D3}" dt="2025-04-26T17:42:01.243" v="913" actId="26606"/>
          <ac:spMkLst>
            <pc:docMk/>
            <pc:sldMk cId="849158455" sldId="268"/>
            <ac:spMk id="79" creationId="{84252525-B2F1-43A9-8DDF-5F476C864C46}"/>
          </ac:spMkLst>
        </pc:spChg>
        <pc:grpChg chg="add">
          <ac:chgData name="Anna Ameda" userId="8510c84edc69ab8b" providerId="LiveId" clId="{FC09A448-ADCB-4814-93E3-9D950EF312D3}" dt="2025-04-26T17:40:46.772" v="896" actId="26606"/>
          <ac:grpSpMkLst>
            <pc:docMk/>
            <pc:sldMk cId="849158455" sldId="268"/>
            <ac:grpSpMk id="20" creationId="{E5D935FA-3336-4941-9214-E250A5727F40}"/>
          </ac:grpSpMkLst>
        </pc:grpChg>
        <pc:picChg chg="add del">
          <ac:chgData name="Anna Ameda" userId="8510c84edc69ab8b" providerId="LiveId" clId="{FC09A448-ADCB-4814-93E3-9D950EF312D3}" dt="2025-04-26T17:41:03.388" v="902" actId="26606"/>
          <ac:picMkLst>
            <pc:docMk/>
            <pc:sldMk cId="849158455" sldId="268"/>
            <ac:picMk id="10" creationId="{C2192E09-EBC7-416C-B887-DFF915D7F43D}"/>
          </ac:picMkLst>
        </pc:picChg>
        <pc:picChg chg="add">
          <ac:chgData name="Anna Ameda" userId="8510c84edc69ab8b" providerId="LiveId" clId="{FC09A448-ADCB-4814-93E3-9D950EF312D3}" dt="2025-04-26T17:40:46.772" v="896" actId="26606"/>
          <ac:picMkLst>
            <pc:docMk/>
            <pc:sldMk cId="849158455" sldId="268"/>
            <ac:picMk id="28" creationId="{75CC23F7-9F20-4C4B-8608-BD4DE9728FA5}"/>
          </ac:picMkLst>
        </pc:picChg>
        <pc:picChg chg="add del">
          <ac:chgData name="Anna Ameda" userId="8510c84edc69ab8b" providerId="LiveId" clId="{FC09A448-ADCB-4814-93E3-9D950EF312D3}" dt="2025-04-26T17:41:55.235" v="911" actId="26606"/>
          <ac:picMkLst>
            <pc:docMk/>
            <pc:sldMk cId="849158455" sldId="268"/>
            <ac:picMk id="35" creationId="{C2192E09-EBC7-416C-B887-DFF915D7F43D}"/>
          </ac:picMkLst>
        </pc:picChg>
        <pc:picChg chg="del">
          <ac:chgData name="Anna Ameda" userId="8510c84edc69ab8b" providerId="LiveId" clId="{FC09A448-ADCB-4814-93E3-9D950EF312D3}" dt="2025-04-26T17:41:55.235" v="911" actId="26606"/>
          <ac:picMkLst>
            <pc:docMk/>
            <pc:sldMk cId="849158455" sldId="268"/>
            <ac:picMk id="47" creationId="{7021C573-B3FF-44B8-A5DE-AB39E9AA6B96}"/>
          </ac:picMkLst>
        </pc:picChg>
        <pc:picChg chg="add del">
          <ac:chgData name="Anna Ameda" userId="8510c84edc69ab8b" providerId="LiveId" clId="{FC09A448-ADCB-4814-93E3-9D950EF312D3}" dt="2025-04-26T17:42:01.243" v="913" actId="26606"/>
          <ac:picMkLst>
            <pc:docMk/>
            <pc:sldMk cId="849158455" sldId="268"/>
            <ac:picMk id="56" creationId="{C2192E09-EBC7-416C-B887-DFF915D7F43D}"/>
          </ac:picMkLst>
        </pc:picChg>
        <pc:picChg chg="add">
          <ac:chgData name="Anna Ameda" userId="8510c84edc69ab8b" providerId="LiveId" clId="{FC09A448-ADCB-4814-93E3-9D950EF312D3}" dt="2025-04-26T17:42:01.243" v="913" actId="26606"/>
          <ac:picMkLst>
            <pc:docMk/>
            <pc:sldMk cId="849158455" sldId="268"/>
            <ac:picMk id="71" creationId="{C2192E09-EBC7-416C-B887-DFF915D7F43D}"/>
          </ac:picMkLst>
        </pc:picChg>
        <pc:cxnChg chg="add">
          <ac:chgData name="Anna Ameda" userId="8510c84edc69ab8b" providerId="LiveId" clId="{FC09A448-ADCB-4814-93E3-9D950EF312D3}" dt="2025-04-26T17:40:46.772" v="896" actId="26606"/>
          <ac:cxnSpMkLst>
            <pc:docMk/>
            <pc:sldMk cId="849158455" sldId="268"/>
            <ac:cxnSpMk id="12" creationId="{2924498D-E084-44BE-A196-CFCE35564350}"/>
          </ac:cxnSpMkLst>
        </pc:cxnChg>
        <pc:cxnChg chg="add">
          <ac:chgData name="Anna Ameda" userId="8510c84edc69ab8b" providerId="LiveId" clId="{FC09A448-ADCB-4814-93E3-9D950EF312D3}" dt="2025-04-26T17:40:46.772" v="896" actId="26606"/>
          <ac:cxnSpMkLst>
            <pc:docMk/>
            <pc:sldMk cId="849158455" sldId="268"/>
            <ac:cxnSpMk id="14" creationId="{3BBC7667-C352-4842-9AFD-E5C16AD002F4}"/>
          </ac:cxnSpMkLst>
        </pc:cxnChg>
        <pc:cxnChg chg="add">
          <ac:chgData name="Anna Ameda" userId="8510c84edc69ab8b" providerId="LiveId" clId="{FC09A448-ADCB-4814-93E3-9D950EF312D3}" dt="2025-04-26T17:42:01.243" v="913" actId="26606"/>
          <ac:cxnSpMkLst>
            <pc:docMk/>
            <pc:sldMk cId="849158455" sldId="268"/>
            <ac:cxnSpMk id="73" creationId="{2924498D-E084-44BE-A196-CFCE35564350}"/>
          </ac:cxnSpMkLst>
        </pc:cxnChg>
      </pc:sldChg>
      <pc:sldChg chg="addSp delSp modSp new mod setBg">
        <pc:chgData name="Anna Ameda" userId="8510c84edc69ab8b" providerId="LiveId" clId="{FC09A448-ADCB-4814-93E3-9D950EF312D3}" dt="2025-04-26T17:39:51.921" v="891" actId="26606"/>
        <pc:sldMkLst>
          <pc:docMk/>
          <pc:sldMk cId="830093684" sldId="269"/>
        </pc:sldMkLst>
        <pc:spChg chg="mod">
          <ac:chgData name="Anna Ameda" userId="8510c84edc69ab8b" providerId="LiveId" clId="{FC09A448-ADCB-4814-93E3-9D950EF312D3}" dt="2025-04-26T17:39:51.921" v="891" actId="26606"/>
          <ac:spMkLst>
            <pc:docMk/>
            <pc:sldMk cId="830093684" sldId="269"/>
            <ac:spMk id="2" creationId="{853FB7C3-A5C7-11DB-C17C-C29B8367949C}"/>
          </ac:spMkLst>
        </pc:spChg>
        <pc:spChg chg="del mod">
          <ac:chgData name="Anna Ameda" userId="8510c84edc69ab8b" providerId="LiveId" clId="{FC09A448-ADCB-4814-93E3-9D950EF312D3}" dt="2025-04-26T17:39:51.921" v="891" actId="26606"/>
          <ac:spMkLst>
            <pc:docMk/>
            <pc:sldMk cId="830093684" sldId="269"/>
            <ac:spMk id="3" creationId="{865ED3E6-3274-FEC5-1E18-06951BA449F6}"/>
          </ac:spMkLst>
        </pc:spChg>
        <pc:spChg chg="add">
          <ac:chgData name="Anna Ameda" userId="8510c84edc69ab8b" providerId="LiveId" clId="{FC09A448-ADCB-4814-93E3-9D950EF312D3}" dt="2025-04-26T17:39:51.921" v="891" actId="26606"/>
          <ac:spMkLst>
            <pc:docMk/>
            <pc:sldMk cId="830093684" sldId="269"/>
            <ac:spMk id="9" creationId="{32D32A60-013B-47A8-8833-D2424080917B}"/>
          </ac:spMkLst>
        </pc:spChg>
        <pc:spChg chg="add">
          <ac:chgData name="Anna Ameda" userId="8510c84edc69ab8b" providerId="LiveId" clId="{FC09A448-ADCB-4814-93E3-9D950EF312D3}" dt="2025-04-26T17:39:51.921" v="891" actId="26606"/>
          <ac:spMkLst>
            <pc:docMk/>
            <pc:sldMk cId="830093684" sldId="269"/>
            <ac:spMk id="11" creationId="{AE27932B-B694-4C4C-90D7-A0333A7C5876}"/>
          </ac:spMkLst>
        </pc:spChg>
        <pc:spChg chg="add">
          <ac:chgData name="Anna Ameda" userId="8510c84edc69ab8b" providerId="LiveId" clId="{FC09A448-ADCB-4814-93E3-9D950EF312D3}" dt="2025-04-26T17:39:51.921" v="891" actId="26606"/>
          <ac:spMkLst>
            <pc:docMk/>
            <pc:sldMk cId="830093684" sldId="269"/>
            <ac:spMk id="15" creationId="{A9DA474E-6B91-4200-840F-0257B2358A75}"/>
          </ac:spMkLst>
        </pc:spChg>
        <pc:graphicFrameChg chg="add">
          <ac:chgData name="Anna Ameda" userId="8510c84edc69ab8b" providerId="LiveId" clId="{FC09A448-ADCB-4814-93E3-9D950EF312D3}" dt="2025-04-26T17:39:51.921" v="891" actId="26606"/>
          <ac:graphicFrameMkLst>
            <pc:docMk/>
            <pc:sldMk cId="830093684" sldId="269"/>
            <ac:graphicFrameMk id="5" creationId="{E5A949AF-724C-F55E-F716-D6643AC1F059}"/>
          </ac:graphicFrameMkLst>
        </pc:graphicFrameChg>
        <pc:picChg chg="add">
          <ac:chgData name="Anna Ameda" userId="8510c84edc69ab8b" providerId="LiveId" clId="{FC09A448-ADCB-4814-93E3-9D950EF312D3}" dt="2025-04-26T17:39:51.921" v="891" actId="26606"/>
          <ac:picMkLst>
            <pc:docMk/>
            <pc:sldMk cId="830093684" sldId="269"/>
            <ac:picMk id="17" creationId="{DF63C9AD-AE6E-4512-8171-91612E84CCFB}"/>
          </ac:picMkLst>
        </pc:picChg>
        <pc:cxnChg chg="add">
          <ac:chgData name="Anna Ameda" userId="8510c84edc69ab8b" providerId="LiveId" clId="{FC09A448-ADCB-4814-93E3-9D950EF312D3}" dt="2025-04-26T17:39:51.921" v="891" actId="26606"/>
          <ac:cxnSpMkLst>
            <pc:docMk/>
            <pc:sldMk cId="830093684" sldId="269"/>
            <ac:cxnSpMk id="13" creationId="{9EBB0476-5CF0-4F44-8D68-5D42D7AEE43A}"/>
          </ac:cxnSpMkLst>
        </pc:cxnChg>
        <pc:cxnChg chg="add">
          <ac:chgData name="Anna Ameda" userId="8510c84edc69ab8b" providerId="LiveId" clId="{FC09A448-ADCB-4814-93E3-9D950EF312D3}" dt="2025-04-26T17:39:51.921" v="891" actId="26606"/>
          <ac:cxnSpMkLst>
            <pc:docMk/>
            <pc:sldMk cId="830093684" sldId="269"/>
            <ac:cxnSpMk id="19" creationId="{FE1A49CE-B63D-457A-A180-1C883E1A63D2}"/>
          </ac:cxnSpMkLst>
        </pc:cxnChg>
      </pc:sldChg>
      <pc:sldChg chg="modSp new mod">
        <pc:chgData name="Anna Ameda" userId="8510c84edc69ab8b" providerId="LiveId" clId="{FC09A448-ADCB-4814-93E3-9D950EF312D3}" dt="2025-04-26T17:23:11.052" v="719" actId="2711"/>
        <pc:sldMkLst>
          <pc:docMk/>
          <pc:sldMk cId="2939337671" sldId="270"/>
        </pc:sldMkLst>
        <pc:spChg chg="mod">
          <ac:chgData name="Anna Ameda" userId="8510c84edc69ab8b" providerId="LiveId" clId="{FC09A448-ADCB-4814-93E3-9D950EF312D3}" dt="2025-04-26T17:14:55.987" v="556"/>
          <ac:spMkLst>
            <pc:docMk/>
            <pc:sldMk cId="2939337671" sldId="270"/>
            <ac:spMk id="2" creationId="{5B667108-973F-0F00-4767-A17149247B18}"/>
          </ac:spMkLst>
        </pc:spChg>
        <pc:spChg chg="mod">
          <ac:chgData name="Anna Ameda" userId="8510c84edc69ab8b" providerId="LiveId" clId="{FC09A448-ADCB-4814-93E3-9D950EF312D3}" dt="2025-04-26T17:23:11.052" v="719" actId="2711"/>
          <ac:spMkLst>
            <pc:docMk/>
            <pc:sldMk cId="2939337671" sldId="270"/>
            <ac:spMk id="3" creationId="{BA5547B1-96BD-CF88-9FC1-DDA25730E76C}"/>
          </ac:spMkLst>
        </pc:spChg>
      </pc:sldChg>
      <pc:sldChg chg="addSp delSp modSp new mod setBg">
        <pc:chgData name="Anna Ameda" userId="8510c84edc69ab8b" providerId="LiveId" clId="{FC09A448-ADCB-4814-93E3-9D950EF312D3}" dt="2025-04-26T17:58:41.642" v="998" actId="14100"/>
        <pc:sldMkLst>
          <pc:docMk/>
          <pc:sldMk cId="2051175512" sldId="271"/>
        </pc:sldMkLst>
        <pc:spChg chg="mod">
          <ac:chgData name="Anna Ameda" userId="8510c84edc69ab8b" providerId="LiveId" clId="{FC09A448-ADCB-4814-93E3-9D950EF312D3}" dt="2025-04-26T17:57:05.969" v="990" actId="26606"/>
          <ac:spMkLst>
            <pc:docMk/>
            <pc:sldMk cId="2051175512" sldId="271"/>
            <ac:spMk id="2" creationId="{23218B07-26A5-F0DD-96E0-6E11CC90319A}"/>
          </ac:spMkLst>
        </pc:spChg>
        <pc:spChg chg="del mod">
          <ac:chgData name="Anna Ameda" userId="8510c84edc69ab8b" providerId="LiveId" clId="{FC09A448-ADCB-4814-93E3-9D950EF312D3}" dt="2025-04-26T17:40:05.735" v="892" actId="26606"/>
          <ac:spMkLst>
            <pc:docMk/>
            <pc:sldMk cId="2051175512" sldId="271"/>
            <ac:spMk id="3" creationId="{FB06A1F6-632C-22A0-02FE-AE85C12ED905}"/>
          </ac:spMkLst>
        </pc:spChg>
        <pc:spChg chg="add del">
          <ac:chgData name="Anna Ameda" userId="8510c84edc69ab8b" providerId="LiveId" clId="{FC09A448-ADCB-4814-93E3-9D950EF312D3}" dt="2025-04-26T17:57:05.969" v="990" actId="26606"/>
          <ac:spMkLst>
            <pc:docMk/>
            <pc:sldMk cId="2051175512" sldId="271"/>
            <ac:spMk id="9" creationId="{32D32A60-013B-47A8-8833-D2424080917B}"/>
          </ac:spMkLst>
        </pc:spChg>
        <pc:spChg chg="add del">
          <ac:chgData name="Anna Ameda" userId="8510c84edc69ab8b" providerId="LiveId" clId="{FC09A448-ADCB-4814-93E3-9D950EF312D3}" dt="2025-04-26T17:57:05.969" v="990" actId="26606"/>
          <ac:spMkLst>
            <pc:docMk/>
            <pc:sldMk cId="2051175512" sldId="271"/>
            <ac:spMk id="11" creationId="{AE27932B-B694-4C4C-90D7-A0333A7C5876}"/>
          </ac:spMkLst>
        </pc:spChg>
        <pc:spChg chg="add del">
          <ac:chgData name="Anna Ameda" userId="8510c84edc69ab8b" providerId="LiveId" clId="{FC09A448-ADCB-4814-93E3-9D950EF312D3}" dt="2025-04-26T17:57:05.969" v="990" actId="26606"/>
          <ac:spMkLst>
            <pc:docMk/>
            <pc:sldMk cId="2051175512" sldId="271"/>
            <ac:spMk id="15" creationId="{A9DA474E-6B91-4200-840F-0257B2358A75}"/>
          </ac:spMkLst>
        </pc:spChg>
        <pc:spChg chg="add">
          <ac:chgData name="Anna Ameda" userId="8510c84edc69ab8b" providerId="LiveId" clId="{FC09A448-ADCB-4814-93E3-9D950EF312D3}" dt="2025-04-26T17:58:26.800" v="995" actId="26606"/>
          <ac:spMkLst>
            <pc:docMk/>
            <pc:sldMk cId="2051175512" sldId="271"/>
            <ac:spMk id="36" creationId="{CDDE5CDF-1512-4CDA-B956-23D223F8DE44}"/>
          </ac:spMkLst>
        </pc:spChg>
        <pc:spChg chg="add">
          <ac:chgData name="Anna Ameda" userId="8510c84edc69ab8b" providerId="LiveId" clId="{FC09A448-ADCB-4814-93E3-9D950EF312D3}" dt="2025-04-26T17:58:26.800" v="995" actId="26606"/>
          <ac:spMkLst>
            <pc:docMk/>
            <pc:sldMk cId="2051175512" sldId="271"/>
            <ac:spMk id="37" creationId="{2C6F198E-F7A1-4125-910D-641C0C2A76D5}"/>
          </ac:spMkLst>
        </pc:spChg>
        <pc:spChg chg="add">
          <ac:chgData name="Anna Ameda" userId="8510c84edc69ab8b" providerId="LiveId" clId="{FC09A448-ADCB-4814-93E3-9D950EF312D3}" dt="2025-04-26T17:58:26.800" v="995" actId="26606"/>
          <ac:spMkLst>
            <pc:docMk/>
            <pc:sldMk cId="2051175512" sldId="271"/>
            <ac:spMk id="39" creationId="{907C3A25-D9A7-4F2D-B44C-FA8EB24C7AFD}"/>
          </ac:spMkLst>
        </pc:spChg>
        <pc:spChg chg="add">
          <ac:chgData name="Anna Ameda" userId="8510c84edc69ab8b" providerId="LiveId" clId="{FC09A448-ADCB-4814-93E3-9D950EF312D3}" dt="2025-04-26T17:58:26.800" v="995" actId="26606"/>
          <ac:spMkLst>
            <pc:docMk/>
            <pc:sldMk cId="2051175512" sldId="271"/>
            <ac:spMk id="41" creationId="{18E8515E-B8C8-482A-A9B5-CE57BC080AAD}"/>
          </ac:spMkLst>
        </pc:spChg>
        <pc:grpChg chg="add del">
          <ac:chgData name="Anna Ameda" userId="8510c84edc69ab8b" providerId="LiveId" clId="{FC09A448-ADCB-4814-93E3-9D950EF312D3}" dt="2025-04-26T17:58:26.800" v="995" actId="26606"/>
          <ac:grpSpMkLst>
            <pc:docMk/>
            <pc:sldMk cId="2051175512" sldId="271"/>
            <ac:grpSpMk id="24" creationId="{C0D013F3-C7D4-40E3-AE33-3E52BA2236AA}"/>
          </ac:grpSpMkLst>
        </pc:grpChg>
        <pc:grpChg chg="add del">
          <ac:chgData name="Anna Ameda" userId="8510c84edc69ab8b" providerId="LiveId" clId="{FC09A448-ADCB-4814-93E3-9D950EF312D3}" dt="2025-04-26T17:58:26.784" v="994" actId="26606"/>
          <ac:grpSpMkLst>
            <pc:docMk/>
            <pc:sldMk cId="2051175512" sldId="271"/>
            <ac:grpSpMk id="31" creationId="{93401815-9C3D-43EE-B4E4-2504090CEF01}"/>
          </ac:grpSpMkLst>
        </pc:grpChg>
        <pc:graphicFrameChg chg="add mod modGraphic">
          <ac:chgData name="Anna Ameda" userId="8510c84edc69ab8b" providerId="LiveId" clId="{FC09A448-ADCB-4814-93E3-9D950EF312D3}" dt="2025-04-26T17:58:41.642" v="998" actId="14100"/>
          <ac:graphicFrameMkLst>
            <pc:docMk/>
            <pc:sldMk cId="2051175512" sldId="271"/>
            <ac:graphicFrameMk id="5" creationId="{5908D955-6119-C432-AA5A-52DAB78FC39F}"/>
          </ac:graphicFrameMkLst>
        </pc:graphicFrameChg>
        <pc:picChg chg="add del">
          <ac:chgData name="Anna Ameda" userId="8510c84edc69ab8b" providerId="LiveId" clId="{FC09A448-ADCB-4814-93E3-9D950EF312D3}" dt="2025-04-26T17:57:05.969" v="990" actId="26606"/>
          <ac:picMkLst>
            <pc:docMk/>
            <pc:sldMk cId="2051175512" sldId="271"/>
            <ac:picMk id="17" creationId="{DF63C9AD-AE6E-4512-8171-91612E84CCFB}"/>
          </ac:picMkLst>
        </pc:picChg>
        <pc:picChg chg="add">
          <ac:chgData name="Anna Ameda" userId="8510c84edc69ab8b" providerId="LiveId" clId="{FC09A448-ADCB-4814-93E3-9D950EF312D3}" dt="2025-04-26T17:58:26.800" v="995" actId="26606"/>
          <ac:picMkLst>
            <pc:docMk/>
            <pc:sldMk cId="2051175512" sldId="271"/>
            <ac:picMk id="38" creationId="{B029D7D8-5A6B-4C76-94C8-15798C6C5ADB}"/>
          </ac:picMkLst>
        </pc:picChg>
        <pc:cxnChg chg="add del">
          <ac:chgData name="Anna Ameda" userId="8510c84edc69ab8b" providerId="LiveId" clId="{FC09A448-ADCB-4814-93E3-9D950EF312D3}" dt="2025-04-26T17:57:05.969" v="990" actId="26606"/>
          <ac:cxnSpMkLst>
            <pc:docMk/>
            <pc:sldMk cId="2051175512" sldId="271"/>
            <ac:cxnSpMk id="13" creationId="{9EBB0476-5CF0-4F44-8D68-5D42D7AEE43A}"/>
          </ac:cxnSpMkLst>
        </pc:cxnChg>
        <pc:cxnChg chg="add del">
          <ac:chgData name="Anna Ameda" userId="8510c84edc69ab8b" providerId="LiveId" clId="{FC09A448-ADCB-4814-93E3-9D950EF312D3}" dt="2025-04-26T17:57:05.969" v="990" actId="26606"/>
          <ac:cxnSpMkLst>
            <pc:docMk/>
            <pc:sldMk cId="2051175512" sldId="271"/>
            <ac:cxnSpMk id="19" creationId="{FE1A49CE-B63D-457A-A180-1C883E1A63D2}"/>
          </ac:cxnSpMkLst>
        </pc:cxnChg>
        <pc:cxnChg chg="add">
          <ac:chgData name="Anna Ameda" userId="8510c84edc69ab8b" providerId="LiveId" clId="{FC09A448-ADCB-4814-93E3-9D950EF312D3}" dt="2025-04-26T17:58:26.800" v="995" actId="26606"/>
          <ac:cxnSpMkLst>
            <pc:docMk/>
            <pc:sldMk cId="2051175512" sldId="271"/>
            <ac:cxnSpMk id="35" creationId="{A5C9319C-E20D-4884-952F-60B6A58C3E34}"/>
          </ac:cxnSpMkLst>
        </pc:cxnChg>
      </pc:sldChg>
      <pc:sldChg chg="addSp delSp modSp new mod setBg">
        <pc:chgData name="Anna Ameda" userId="8510c84edc69ab8b" providerId="LiveId" clId="{FC09A448-ADCB-4814-93E3-9D950EF312D3}" dt="2025-04-26T17:40:33.682" v="895" actId="26606"/>
        <pc:sldMkLst>
          <pc:docMk/>
          <pc:sldMk cId="4277106886" sldId="272"/>
        </pc:sldMkLst>
        <pc:spChg chg="mod">
          <ac:chgData name="Anna Ameda" userId="8510c84edc69ab8b" providerId="LiveId" clId="{FC09A448-ADCB-4814-93E3-9D950EF312D3}" dt="2025-04-26T17:40:33.682" v="895" actId="26606"/>
          <ac:spMkLst>
            <pc:docMk/>
            <pc:sldMk cId="4277106886" sldId="272"/>
            <ac:spMk id="2" creationId="{51167FD1-A804-2B3F-4ADB-B4FF5B25C93F}"/>
          </ac:spMkLst>
        </pc:spChg>
        <pc:spChg chg="del mod">
          <ac:chgData name="Anna Ameda" userId="8510c84edc69ab8b" providerId="LiveId" clId="{FC09A448-ADCB-4814-93E3-9D950EF312D3}" dt="2025-04-26T17:40:33.682" v="895" actId="26606"/>
          <ac:spMkLst>
            <pc:docMk/>
            <pc:sldMk cId="4277106886" sldId="272"/>
            <ac:spMk id="3" creationId="{0C61EB42-C96D-58BD-6F58-4A1AF15015CB}"/>
          </ac:spMkLst>
        </pc:spChg>
        <pc:spChg chg="add">
          <ac:chgData name="Anna Ameda" userId="8510c84edc69ab8b" providerId="LiveId" clId="{FC09A448-ADCB-4814-93E3-9D950EF312D3}" dt="2025-04-26T17:40:33.682" v="895" actId="26606"/>
          <ac:spMkLst>
            <pc:docMk/>
            <pc:sldMk cId="4277106886" sldId="272"/>
            <ac:spMk id="9" creationId="{32D32A60-013B-47A8-8833-D2424080917B}"/>
          </ac:spMkLst>
        </pc:spChg>
        <pc:spChg chg="add">
          <ac:chgData name="Anna Ameda" userId="8510c84edc69ab8b" providerId="LiveId" clId="{FC09A448-ADCB-4814-93E3-9D950EF312D3}" dt="2025-04-26T17:40:33.682" v="895" actId="26606"/>
          <ac:spMkLst>
            <pc:docMk/>
            <pc:sldMk cId="4277106886" sldId="272"/>
            <ac:spMk id="11" creationId="{AE27932B-B694-4C4C-90D7-A0333A7C5876}"/>
          </ac:spMkLst>
        </pc:spChg>
        <pc:spChg chg="add">
          <ac:chgData name="Anna Ameda" userId="8510c84edc69ab8b" providerId="LiveId" clId="{FC09A448-ADCB-4814-93E3-9D950EF312D3}" dt="2025-04-26T17:40:33.682" v="895" actId="26606"/>
          <ac:spMkLst>
            <pc:docMk/>
            <pc:sldMk cId="4277106886" sldId="272"/>
            <ac:spMk id="15" creationId="{A9DA474E-6B91-4200-840F-0257B2358A75}"/>
          </ac:spMkLst>
        </pc:spChg>
        <pc:graphicFrameChg chg="add">
          <ac:chgData name="Anna Ameda" userId="8510c84edc69ab8b" providerId="LiveId" clId="{FC09A448-ADCB-4814-93E3-9D950EF312D3}" dt="2025-04-26T17:40:33.682" v="895" actId="26606"/>
          <ac:graphicFrameMkLst>
            <pc:docMk/>
            <pc:sldMk cId="4277106886" sldId="272"/>
            <ac:graphicFrameMk id="5" creationId="{3B9D3991-6E57-11F1-96BF-291C2405FCBC}"/>
          </ac:graphicFrameMkLst>
        </pc:graphicFrameChg>
        <pc:picChg chg="add">
          <ac:chgData name="Anna Ameda" userId="8510c84edc69ab8b" providerId="LiveId" clId="{FC09A448-ADCB-4814-93E3-9D950EF312D3}" dt="2025-04-26T17:40:33.682" v="895" actId="26606"/>
          <ac:picMkLst>
            <pc:docMk/>
            <pc:sldMk cId="4277106886" sldId="272"/>
            <ac:picMk id="17" creationId="{DF63C9AD-AE6E-4512-8171-91612E84CCFB}"/>
          </ac:picMkLst>
        </pc:picChg>
        <pc:cxnChg chg="add">
          <ac:chgData name="Anna Ameda" userId="8510c84edc69ab8b" providerId="LiveId" clId="{FC09A448-ADCB-4814-93E3-9D950EF312D3}" dt="2025-04-26T17:40:33.682" v="895" actId="26606"/>
          <ac:cxnSpMkLst>
            <pc:docMk/>
            <pc:sldMk cId="4277106886" sldId="272"/>
            <ac:cxnSpMk id="13" creationId="{9EBB0476-5CF0-4F44-8D68-5D42D7AEE43A}"/>
          </ac:cxnSpMkLst>
        </pc:cxnChg>
        <pc:cxnChg chg="add">
          <ac:chgData name="Anna Ameda" userId="8510c84edc69ab8b" providerId="LiveId" clId="{FC09A448-ADCB-4814-93E3-9D950EF312D3}" dt="2025-04-26T17:40:33.682" v="895" actId="26606"/>
          <ac:cxnSpMkLst>
            <pc:docMk/>
            <pc:sldMk cId="4277106886" sldId="272"/>
            <ac:cxnSpMk id="19" creationId="{FE1A49CE-B63D-457A-A180-1C883E1A63D2}"/>
          </ac:cxnSpMkLst>
        </pc:cxnChg>
      </pc:sldChg>
      <pc:sldChg chg="addSp delSp modSp new mod setBg">
        <pc:chgData name="Anna Ameda" userId="8510c84edc69ab8b" providerId="LiveId" clId="{FC09A448-ADCB-4814-93E3-9D950EF312D3}" dt="2025-04-26T17:39:45.031" v="890" actId="26606"/>
        <pc:sldMkLst>
          <pc:docMk/>
          <pc:sldMk cId="2655717035" sldId="273"/>
        </pc:sldMkLst>
        <pc:spChg chg="mod">
          <ac:chgData name="Anna Ameda" userId="8510c84edc69ab8b" providerId="LiveId" clId="{FC09A448-ADCB-4814-93E3-9D950EF312D3}" dt="2025-04-26T17:39:45.031" v="890" actId="26606"/>
          <ac:spMkLst>
            <pc:docMk/>
            <pc:sldMk cId="2655717035" sldId="273"/>
            <ac:spMk id="2" creationId="{681DA119-1172-9807-9963-22AD8A243C95}"/>
          </ac:spMkLst>
        </pc:spChg>
        <pc:spChg chg="del mod">
          <ac:chgData name="Anna Ameda" userId="8510c84edc69ab8b" providerId="LiveId" clId="{FC09A448-ADCB-4814-93E3-9D950EF312D3}" dt="2025-04-26T17:39:45.031" v="890" actId="26606"/>
          <ac:spMkLst>
            <pc:docMk/>
            <pc:sldMk cId="2655717035" sldId="273"/>
            <ac:spMk id="3" creationId="{078B9DDD-22A9-C109-D27B-7245EFB9AA5D}"/>
          </ac:spMkLst>
        </pc:spChg>
        <pc:spChg chg="add">
          <ac:chgData name="Anna Ameda" userId="8510c84edc69ab8b" providerId="LiveId" clId="{FC09A448-ADCB-4814-93E3-9D950EF312D3}" dt="2025-04-26T17:39:45.031" v="890" actId="26606"/>
          <ac:spMkLst>
            <pc:docMk/>
            <pc:sldMk cId="2655717035" sldId="273"/>
            <ac:spMk id="9" creationId="{32D32A60-013B-47A8-8833-D2424080917B}"/>
          </ac:spMkLst>
        </pc:spChg>
        <pc:spChg chg="add">
          <ac:chgData name="Anna Ameda" userId="8510c84edc69ab8b" providerId="LiveId" clId="{FC09A448-ADCB-4814-93E3-9D950EF312D3}" dt="2025-04-26T17:39:45.031" v="890" actId="26606"/>
          <ac:spMkLst>
            <pc:docMk/>
            <pc:sldMk cId="2655717035" sldId="273"/>
            <ac:spMk id="11" creationId="{AE27932B-B694-4C4C-90D7-A0333A7C5876}"/>
          </ac:spMkLst>
        </pc:spChg>
        <pc:spChg chg="add">
          <ac:chgData name="Anna Ameda" userId="8510c84edc69ab8b" providerId="LiveId" clId="{FC09A448-ADCB-4814-93E3-9D950EF312D3}" dt="2025-04-26T17:39:45.031" v="890" actId="26606"/>
          <ac:spMkLst>
            <pc:docMk/>
            <pc:sldMk cId="2655717035" sldId="273"/>
            <ac:spMk id="15" creationId="{A9DA474E-6B91-4200-840F-0257B2358A75}"/>
          </ac:spMkLst>
        </pc:spChg>
        <pc:graphicFrameChg chg="add">
          <ac:chgData name="Anna Ameda" userId="8510c84edc69ab8b" providerId="LiveId" clId="{FC09A448-ADCB-4814-93E3-9D950EF312D3}" dt="2025-04-26T17:39:45.031" v="890" actId="26606"/>
          <ac:graphicFrameMkLst>
            <pc:docMk/>
            <pc:sldMk cId="2655717035" sldId="273"/>
            <ac:graphicFrameMk id="5" creationId="{C5206B4A-939A-2B1B-AAD9-5B38639486A6}"/>
          </ac:graphicFrameMkLst>
        </pc:graphicFrameChg>
        <pc:picChg chg="add">
          <ac:chgData name="Anna Ameda" userId="8510c84edc69ab8b" providerId="LiveId" clId="{FC09A448-ADCB-4814-93E3-9D950EF312D3}" dt="2025-04-26T17:39:45.031" v="890" actId="26606"/>
          <ac:picMkLst>
            <pc:docMk/>
            <pc:sldMk cId="2655717035" sldId="273"/>
            <ac:picMk id="17" creationId="{DF63C9AD-AE6E-4512-8171-91612E84CCFB}"/>
          </ac:picMkLst>
        </pc:picChg>
        <pc:cxnChg chg="add">
          <ac:chgData name="Anna Ameda" userId="8510c84edc69ab8b" providerId="LiveId" clId="{FC09A448-ADCB-4814-93E3-9D950EF312D3}" dt="2025-04-26T17:39:45.031" v="890" actId="26606"/>
          <ac:cxnSpMkLst>
            <pc:docMk/>
            <pc:sldMk cId="2655717035" sldId="273"/>
            <ac:cxnSpMk id="13" creationId="{9EBB0476-5CF0-4F44-8D68-5D42D7AEE43A}"/>
          </ac:cxnSpMkLst>
        </pc:cxnChg>
        <pc:cxnChg chg="add">
          <ac:chgData name="Anna Ameda" userId="8510c84edc69ab8b" providerId="LiveId" clId="{FC09A448-ADCB-4814-93E3-9D950EF312D3}" dt="2025-04-26T17:39:45.031" v="890" actId="26606"/>
          <ac:cxnSpMkLst>
            <pc:docMk/>
            <pc:sldMk cId="2655717035" sldId="273"/>
            <ac:cxnSpMk id="19" creationId="{FE1A49CE-B63D-457A-A180-1C883E1A63D2}"/>
          </ac:cxnSpMkLst>
        </pc:cxnChg>
      </pc:sldChg>
      <pc:sldChg chg="addSp delSp modSp new mod setBg modClrScheme chgLayout modNotesTx">
        <pc:chgData name="Anna Ameda" userId="8510c84edc69ab8b" providerId="LiveId" clId="{FC09A448-ADCB-4814-93E3-9D950EF312D3}" dt="2025-04-26T18:05:29.686" v="1014"/>
        <pc:sldMkLst>
          <pc:docMk/>
          <pc:sldMk cId="932625930" sldId="274"/>
        </pc:sldMkLst>
        <pc:spChg chg="del mod ord">
          <ac:chgData name="Anna Ameda" userId="8510c84edc69ab8b" providerId="LiveId" clId="{FC09A448-ADCB-4814-93E3-9D950EF312D3}" dt="2025-04-26T17:38:32.817" v="874" actId="700"/>
          <ac:spMkLst>
            <pc:docMk/>
            <pc:sldMk cId="932625930" sldId="274"/>
            <ac:spMk id="2" creationId="{F970452F-2DD7-CED3-6F0B-CD92CDD92CDA}"/>
          </ac:spMkLst>
        </pc:spChg>
        <pc:spChg chg="del mod ord">
          <ac:chgData name="Anna Ameda" userId="8510c84edc69ab8b" providerId="LiveId" clId="{FC09A448-ADCB-4814-93E3-9D950EF312D3}" dt="2025-04-26T17:38:32.817" v="874" actId="700"/>
          <ac:spMkLst>
            <pc:docMk/>
            <pc:sldMk cId="932625930" sldId="274"/>
            <ac:spMk id="3" creationId="{24B9D3D3-3166-CBA8-7A02-1EFB8E01971E}"/>
          </ac:spMkLst>
        </pc:spChg>
        <pc:spChg chg="add mod ord">
          <ac:chgData name="Anna Ameda" userId="8510c84edc69ab8b" providerId="LiveId" clId="{FC09A448-ADCB-4814-93E3-9D950EF312D3}" dt="2025-04-26T18:04:12.977" v="1013" actId="14100"/>
          <ac:spMkLst>
            <pc:docMk/>
            <pc:sldMk cId="932625930" sldId="274"/>
            <ac:spMk id="4" creationId="{B122468A-61E4-2246-D0F7-072187FA2E7C}"/>
          </ac:spMkLst>
        </pc:spChg>
        <pc:spChg chg="add del mod ord">
          <ac:chgData name="Anna Ameda" userId="8510c84edc69ab8b" providerId="LiveId" clId="{FC09A448-ADCB-4814-93E3-9D950EF312D3}" dt="2025-04-26T17:38:40.166" v="875" actId="478"/>
          <ac:spMkLst>
            <pc:docMk/>
            <pc:sldMk cId="932625930" sldId="274"/>
            <ac:spMk id="5" creationId="{00EBFC4E-172A-B4CD-C862-A3783D3F0AF5}"/>
          </ac:spMkLst>
        </pc:spChg>
        <pc:spChg chg="add">
          <ac:chgData name="Anna Ameda" userId="8510c84edc69ab8b" providerId="LiveId" clId="{FC09A448-ADCB-4814-93E3-9D950EF312D3}" dt="2025-04-26T17:38:44.884" v="876" actId="26606"/>
          <ac:spMkLst>
            <pc:docMk/>
            <pc:sldMk cId="932625930" sldId="274"/>
            <ac:spMk id="9" creationId="{23522FE7-5A29-4EF6-B1EF-2CA55748A772}"/>
          </ac:spMkLst>
        </pc:spChg>
        <pc:spChg chg="add">
          <ac:chgData name="Anna Ameda" userId="8510c84edc69ab8b" providerId="LiveId" clId="{FC09A448-ADCB-4814-93E3-9D950EF312D3}" dt="2025-04-26T17:38:44.884" v="876" actId="26606"/>
          <ac:spMkLst>
            <pc:docMk/>
            <pc:sldMk cId="932625930" sldId="274"/>
            <ac:spMk id="17" creationId="{1BF0792A-0F2B-4A2E-AB38-0A4F18A3072D}"/>
          </ac:spMkLst>
        </pc:spChg>
        <pc:spChg chg="add">
          <ac:chgData name="Anna Ameda" userId="8510c84edc69ab8b" providerId="LiveId" clId="{FC09A448-ADCB-4814-93E3-9D950EF312D3}" dt="2025-04-26T17:38:44.884" v="876" actId="26606"/>
          <ac:spMkLst>
            <pc:docMk/>
            <pc:sldMk cId="932625930" sldId="274"/>
            <ac:spMk id="19" creationId="{F57DB18D-C2F1-4C8C-8808-9C01ECE6834E}"/>
          </ac:spMkLst>
        </pc:spChg>
        <pc:grpChg chg="add">
          <ac:chgData name="Anna Ameda" userId="8510c84edc69ab8b" providerId="LiveId" clId="{FC09A448-ADCB-4814-93E3-9D950EF312D3}" dt="2025-04-26T17:38:44.884" v="876" actId="26606"/>
          <ac:grpSpMkLst>
            <pc:docMk/>
            <pc:sldMk cId="932625930" sldId="274"/>
            <ac:grpSpMk id="21" creationId="{E5D935FA-3336-4941-9214-E250A5727F40}"/>
          </ac:grpSpMkLst>
        </pc:grpChg>
        <pc:picChg chg="add">
          <ac:chgData name="Anna Ameda" userId="8510c84edc69ab8b" providerId="LiveId" clId="{FC09A448-ADCB-4814-93E3-9D950EF312D3}" dt="2025-04-26T17:38:44.884" v="876" actId="26606"/>
          <ac:picMkLst>
            <pc:docMk/>
            <pc:sldMk cId="932625930" sldId="274"/>
            <ac:picMk id="11" creationId="{C2192E09-EBC7-416C-B887-DFF915D7F43D}"/>
          </ac:picMkLst>
        </pc:picChg>
        <pc:picChg chg="add">
          <ac:chgData name="Anna Ameda" userId="8510c84edc69ab8b" providerId="LiveId" clId="{FC09A448-ADCB-4814-93E3-9D950EF312D3}" dt="2025-04-26T17:38:44.884" v="876" actId="26606"/>
          <ac:picMkLst>
            <pc:docMk/>
            <pc:sldMk cId="932625930" sldId="274"/>
            <ac:picMk id="29" creationId="{75CC23F7-9F20-4C4B-8608-BD4DE9728FA5}"/>
          </ac:picMkLst>
        </pc:picChg>
        <pc:cxnChg chg="add">
          <ac:chgData name="Anna Ameda" userId="8510c84edc69ab8b" providerId="LiveId" clId="{FC09A448-ADCB-4814-93E3-9D950EF312D3}" dt="2025-04-26T17:38:44.884" v="876" actId="26606"/>
          <ac:cxnSpMkLst>
            <pc:docMk/>
            <pc:sldMk cId="932625930" sldId="274"/>
            <ac:cxnSpMk id="13" creationId="{2924498D-E084-44BE-A196-CFCE35564350}"/>
          </ac:cxnSpMkLst>
        </pc:cxnChg>
        <pc:cxnChg chg="add">
          <ac:chgData name="Anna Ameda" userId="8510c84edc69ab8b" providerId="LiveId" clId="{FC09A448-ADCB-4814-93E3-9D950EF312D3}" dt="2025-04-26T17:38:44.884" v="876" actId="26606"/>
          <ac:cxnSpMkLst>
            <pc:docMk/>
            <pc:sldMk cId="932625930" sldId="274"/>
            <ac:cxnSpMk id="25" creationId="{87F797D1-251E-41FE-9FF8-AD487DEF28AC}"/>
          </ac:cxnSpMkLst>
        </pc:cxnChg>
        <pc:cxnChg chg="add">
          <ac:chgData name="Anna Ameda" userId="8510c84edc69ab8b" providerId="LiveId" clId="{FC09A448-ADCB-4814-93E3-9D950EF312D3}" dt="2025-04-26T17:38:44.884" v="876" actId="26606"/>
          <ac:cxnSpMkLst>
            <pc:docMk/>
            <pc:sldMk cId="932625930" sldId="274"/>
            <ac:cxnSpMk id="27" creationId="{09A0CE28-0E59-4F4D-9855-8A8DCE9A8EFE}"/>
          </ac:cxnSpMkLst>
        </pc:cxnChg>
      </pc:sldChg>
    </pc:docChg>
  </pc:docChgLst>
</pc:chgInfo>
</file>

<file path=ppt/diagrams/_rels/data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6.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6.svg"/><Relationship Id="rId4" Type="http://schemas.openxmlformats.org/officeDocument/2006/relationships/image" Target="../media/image12.svg"/><Relationship Id="rId9" Type="http://schemas.openxmlformats.org/officeDocument/2006/relationships/image" Target="../media/image5.png"/></Relationships>
</file>

<file path=ppt/diagrams/_rels/drawing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6.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6.svg"/><Relationship Id="rId4" Type="http://schemas.openxmlformats.org/officeDocument/2006/relationships/image" Target="../media/image12.svg"/><Relationship Id="rId9"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E377FEE8-01EF-4ADF-83D9-B8A3DA199F3C}"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3EAB3686-E2F8-4CD3-AB0F-C177543BF93A}">
      <dgm:prSet/>
      <dgm:spPr/>
      <dgm:t>
        <a:bodyPr/>
        <a:lstStyle/>
        <a:p>
          <a:r>
            <a:rPr lang="en-US"/>
            <a:t>Uganda ranks relatively low in international governance, competitiveness, rule of law, corruption perceptions, economic freedom, and doing business ratings directly affecting private a sector involvement and FDI.</a:t>
          </a:r>
        </a:p>
      </dgm:t>
    </dgm:pt>
    <dgm:pt modelId="{1448FC36-99B8-49CF-ADD8-0908D7EC3651}" type="parTrans" cxnId="{DC7D6B91-7FAD-47D9-8065-82A90FF6D52C}">
      <dgm:prSet/>
      <dgm:spPr/>
      <dgm:t>
        <a:bodyPr/>
        <a:lstStyle/>
        <a:p>
          <a:endParaRPr lang="en-US"/>
        </a:p>
      </dgm:t>
    </dgm:pt>
    <dgm:pt modelId="{FC9C92A2-8047-4E01-AA4C-D9A609236340}" type="sibTrans" cxnId="{DC7D6B91-7FAD-47D9-8065-82A90FF6D52C}">
      <dgm:prSet/>
      <dgm:spPr/>
      <dgm:t>
        <a:bodyPr/>
        <a:lstStyle/>
        <a:p>
          <a:endParaRPr lang="en-US"/>
        </a:p>
      </dgm:t>
    </dgm:pt>
    <dgm:pt modelId="{B00D7BCF-A228-4273-B30C-2A5053485872}">
      <dgm:prSet/>
      <dgm:spPr/>
      <dgm:t>
        <a:bodyPr/>
        <a:lstStyle/>
        <a:p>
          <a:r>
            <a:rPr lang="en-US" dirty="0"/>
            <a:t>Most commercial banks do not issue loans with tenors longer than five years. </a:t>
          </a:r>
        </a:p>
      </dgm:t>
    </dgm:pt>
    <dgm:pt modelId="{05A5E7B3-E245-4372-8029-2898CF9FB131}" type="parTrans" cxnId="{6D5EE59F-EB60-4BAA-96B2-4D65DBDC6E12}">
      <dgm:prSet/>
      <dgm:spPr/>
      <dgm:t>
        <a:bodyPr/>
        <a:lstStyle/>
        <a:p>
          <a:endParaRPr lang="en-US"/>
        </a:p>
      </dgm:t>
    </dgm:pt>
    <dgm:pt modelId="{0FF17B8F-AE40-4DEA-9C18-3D012A122C86}" type="sibTrans" cxnId="{6D5EE59F-EB60-4BAA-96B2-4D65DBDC6E12}">
      <dgm:prSet/>
      <dgm:spPr/>
      <dgm:t>
        <a:bodyPr/>
        <a:lstStyle/>
        <a:p>
          <a:endParaRPr lang="en-US"/>
        </a:p>
      </dgm:t>
    </dgm:pt>
    <dgm:pt modelId="{091990C1-AB3C-4E16-9F0B-66097A76ADEB}">
      <dgm:prSet/>
      <dgm:spPr/>
      <dgm:t>
        <a:bodyPr/>
        <a:lstStyle/>
        <a:p>
          <a:r>
            <a:rPr lang="en-US" dirty="0"/>
            <a:t>Currently, a lack of long-term debt instruments for financing and refinancing and a lack of robust hedging instruments for foreign exchange risk are key constraints in infrastructure financing. </a:t>
          </a:r>
        </a:p>
      </dgm:t>
    </dgm:pt>
    <dgm:pt modelId="{1231322E-0A69-4453-BCDA-C64E871D57E4}" type="parTrans" cxnId="{770DF220-C359-4CB2-8527-E34D55B4B075}">
      <dgm:prSet/>
      <dgm:spPr/>
      <dgm:t>
        <a:bodyPr/>
        <a:lstStyle/>
        <a:p>
          <a:endParaRPr lang="en-US"/>
        </a:p>
      </dgm:t>
    </dgm:pt>
    <dgm:pt modelId="{71E771F1-B132-44F8-A6FD-B08A00A35EDA}" type="sibTrans" cxnId="{770DF220-C359-4CB2-8527-E34D55B4B075}">
      <dgm:prSet/>
      <dgm:spPr/>
      <dgm:t>
        <a:bodyPr/>
        <a:lstStyle/>
        <a:p>
          <a:endParaRPr lang="en-US"/>
        </a:p>
      </dgm:t>
    </dgm:pt>
    <dgm:pt modelId="{DABF65AF-010A-45B2-BE43-874A50E107F8}">
      <dgm:prSet/>
      <dgm:spPr/>
      <dgm:t>
        <a:bodyPr/>
        <a:lstStyle/>
        <a:p>
          <a:r>
            <a:rPr lang="en-US" dirty="0"/>
            <a:t>The banking sector is still developing, and the size of the Ugandan capital market is small and particularly insignificant compared with commercial lending, reflecting substantial potential for development. </a:t>
          </a:r>
        </a:p>
      </dgm:t>
    </dgm:pt>
    <dgm:pt modelId="{0E3AFE2C-0006-4F50-94AD-4F6EFEB67A49}" type="parTrans" cxnId="{E5271CF5-A2A3-4DBC-9568-21014A1FA3F9}">
      <dgm:prSet/>
      <dgm:spPr/>
      <dgm:t>
        <a:bodyPr/>
        <a:lstStyle/>
        <a:p>
          <a:endParaRPr lang="en-US"/>
        </a:p>
      </dgm:t>
    </dgm:pt>
    <dgm:pt modelId="{48FE9076-F72E-4921-8A73-1CCD72AD3203}" type="sibTrans" cxnId="{E5271CF5-A2A3-4DBC-9568-21014A1FA3F9}">
      <dgm:prSet/>
      <dgm:spPr/>
      <dgm:t>
        <a:bodyPr/>
        <a:lstStyle/>
        <a:p>
          <a:endParaRPr lang="en-US"/>
        </a:p>
      </dgm:t>
    </dgm:pt>
    <dgm:pt modelId="{34BF6848-0D8A-42CB-86DE-B9B7FE01D86E}" type="pres">
      <dgm:prSet presAssocID="{E377FEE8-01EF-4ADF-83D9-B8A3DA199F3C}" presName="linear" presStyleCnt="0">
        <dgm:presLayoutVars>
          <dgm:animLvl val="lvl"/>
          <dgm:resizeHandles val="exact"/>
        </dgm:presLayoutVars>
      </dgm:prSet>
      <dgm:spPr/>
    </dgm:pt>
    <dgm:pt modelId="{5CCB06C5-FDF6-425B-99B4-D208A535D945}" type="pres">
      <dgm:prSet presAssocID="{3EAB3686-E2F8-4CD3-AB0F-C177543BF93A}" presName="parentText" presStyleLbl="node1" presStyleIdx="0" presStyleCnt="4">
        <dgm:presLayoutVars>
          <dgm:chMax val="0"/>
          <dgm:bulletEnabled val="1"/>
        </dgm:presLayoutVars>
      </dgm:prSet>
      <dgm:spPr/>
    </dgm:pt>
    <dgm:pt modelId="{EC3296C7-313A-4D4D-A0FC-04D623AD4157}" type="pres">
      <dgm:prSet presAssocID="{FC9C92A2-8047-4E01-AA4C-D9A609236340}" presName="spacer" presStyleCnt="0"/>
      <dgm:spPr/>
    </dgm:pt>
    <dgm:pt modelId="{47763089-6427-4F73-948D-6F491E19F94A}" type="pres">
      <dgm:prSet presAssocID="{B00D7BCF-A228-4273-B30C-2A5053485872}" presName="parentText" presStyleLbl="node1" presStyleIdx="1" presStyleCnt="4">
        <dgm:presLayoutVars>
          <dgm:chMax val="0"/>
          <dgm:bulletEnabled val="1"/>
        </dgm:presLayoutVars>
      </dgm:prSet>
      <dgm:spPr/>
    </dgm:pt>
    <dgm:pt modelId="{565B7A21-AD1B-4EF6-A983-1FCC4C67DA9A}" type="pres">
      <dgm:prSet presAssocID="{0FF17B8F-AE40-4DEA-9C18-3D012A122C86}" presName="spacer" presStyleCnt="0"/>
      <dgm:spPr/>
    </dgm:pt>
    <dgm:pt modelId="{CFD0F52D-D0C2-43C4-849A-F538B741D35B}" type="pres">
      <dgm:prSet presAssocID="{091990C1-AB3C-4E16-9F0B-66097A76ADEB}" presName="parentText" presStyleLbl="node1" presStyleIdx="2" presStyleCnt="4">
        <dgm:presLayoutVars>
          <dgm:chMax val="0"/>
          <dgm:bulletEnabled val="1"/>
        </dgm:presLayoutVars>
      </dgm:prSet>
      <dgm:spPr/>
    </dgm:pt>
    <dgm:pt modelId="{1ED47E1A-9883-4B88-BD85-97A038CE4A7F}" type="pres">
      <dgm:prSet presAssocID="{71E771F1-B132-44F8-A6FD-B08A00A35EDA}" presName="spacer" presStyleCnt="0"/>
      <dgm:spPr/>
    </dgm:pt>
    <dgm:pt modelId="{2DEE8C84-B3B9-40AE-8241-B3EA5E137D19}" type="pres">
      <dgm:prSet presAssocID="{DABF65AF-010A-45B2-BE43-874A50E107F8}" presName="parentText" presStyleLbl="node1" presStyleIdx="3" presStyleCnt="4">
        <dgm:presLayoutVars>
          <dgm:chMax val="0"/>
          <dgm:bulletEnabled val="1"/>
        </dgm:presLayoutVars>
      </dgm:prSet>
      <dgm:spPr/>
    </dgm:pt>
  </dgm:ptLst>
  <dgm:cxnLst>
    <dgm:cxn modelId="{770DF220-C359-4CB2-8527-E34D55B4B075}" srcId="{E377FEE8-01EF-4ADF-83D9-B8A3DA199F3C}" destId="{091990C1-AB3C-4E16-9F0B-66097A76ADEB}" srcOrd="2" destOrd="0" parTransId="{1231322E-0A69-4453-BCDA-C64E871D57E4}" sibTransId="{71E771F1-B132-44F8-A6FD-B08A00A35EDA}"/>
    <dgm:cxn modelId="{F57C0C44-D13B-4792-81CA-845945BEC24E}" type="presOf" srcId="{E377FEE8-01EF-4ADF-83D9-B8A3DA199F3C}" destId="{34BF6848-0D8A-42CB-86DE-B9B7FE01D86E}" srcOrd="0" destOrd="0" presId="urn:microsoft.com/office/officeart/2005/8/layout/vList2"/>
    <dgm:cxn modelId="{DC7D6B91-7FAD-47D9-8065-82A90FF6D52C}" srcId="{E377FEE8-01EF-4ADF-83D9-B8A3DA199F3C}" destId="{3EAB3686-E2F8-4CD3-AB0F-C177543BF93A}" srcOrd="0" destOrd="0" parTransId="{1448FC36-99B8-49CF-ADD8-0908D7EC3651}" sibTransId="{FC9C92A2-8047-4E01-AA4C-D9A609236340}"/>
    <dgm:cxn modelId="{FF528F91-1FA1-4D97-BD9C-B721B05E7B41}" type="presOf" srcId="{DABF65AF-010A-45B2-BE43-874A50E107F8}" destId="{2DEE8C84-B3B9-40AE-8241-B3EA5E137D19}" srcOrd="0" destOrd="0" presId="urn:microsoft.com/office/officeart/2005/8/layout/vList2"/>
    <dgm:cxn modelId="{6D5EE59F-EB60-4BAA-96B2-4D65DBDC6E12}" srcId="{E377FEE8-01EF-4ADF-83D9-B8A3DA199F3C}" destId="{B00D7BCF-A228-4273-B30C-2A5053485872}" srcOrd="1" destOrd="0" parTransId="{05A5E7B3-E245-4372-8029-2898CF9FB131}" sibTransId="{0FF17B8F-AE40-4DEA-9C18-3D012A122C86}"/>
    <dgm:cxn modelId="{10607AAD-F0AB-46DA-A8A6-629B7BC825DE}" type="presOf" srcId="{3EAB3686-E2F8-4CD3-AB0F-C177543BF93A}" destId="{5CCB06C5-FDF6-425B-99B4-D208A535D945}" srcOrd="0" destOrd="0" presId="urn:microsoft.com/office/officeart/2005/8/layout/vList2"/>
    <dgm:cxn modelId="{2E54DED3-AD56-43E3-A175-C06B46192840}" type="presOf" srcId="{B00D7BCF-A228-4273-B30C-2A5053485872}" destId="{47763089-6427-4F73-948D-6F491E19F94A}" srcOrd="0" destOrd="0" presId="urn:microsoft.com/office/officeart/2005/8/layout/vList2"/>
    <dgm:cxn modelId="{643BABDA-74F3-4E5B-B0A1-B3C6685B5752}" type="presOf" srcId="{091990C1-AB3C-4E16-9F0B-66097A76ADEB}" destId="{CFD0F52D-D0C2-43C4-849A-F538B741D35B}" srcOrd="0" destOrd="0" presId="urn:microsoft.com/office/officeart/2005/8/layout/vList2"/>
    <dgm:cxn modelId="{E5271CF5-A2A3-4DBC-9568-21014A1FA3F9}" srcId="{E377FEE8-01EF-4ADF-83D9-B8A3DA199F3C}" destId="{DABF65AF-010A-45B2-BE43-874A50E107F8}" srcOrd="3" destOrd="0" parTransId="{0E3AFE2C-0006-4F50-94AD-4F6EFEB67A49}" sibTransId="{48FE9076-F72E-4921-8A73-1CCD72AD3203}"/>
    <dgm:cxn modelId="{4C1D1DC3-0503-47A5-A69B-70386B652E29}" type="presParOf" srcId="{34BF6848-0D8A-42CB-86DE-B9B7FE01D86E}" destId="{5CCB06C5-FDF6-425B-99B4-D208A535D945}" srcOrd="0" destOrd="0" presId="urn:microsoft.com/office/officeart/2005/8/layout/vList2"/>
    <dgm:cxn modelId="{6C664699-E7FE-44EB-AAC7-06905EE8C9AA}" type="presParOf" srcId="{34BF6848-0D8A-42CB-86DE-B9B7FE01D86E}" destId="{EC3296C7-313A-4D4D-A0FC-04D623AD4157}" srcOrd="1" destOrd="0" presId="urn:microsoft.com/office/officeart/2005/8/layout/vList2"/>
    <dgm:cxn modelId="{EF129401-2937-4986-868D-5316DA6961C7}" type="presParOf" srcId="{34BF6848-0D8A-42CB-86DE-B9B7FE01D86E}" destId="{47763089-6427-4F73-948D-6F491E19F94A}" srcOrd="2" destOrd="0" presId="urn:microsoft.com/office/officeart/2005/8/layout/vList2"/>
    <dgm:cxn modelId="{E1B67ECB-67B2-4358-BDDC-F50DF9C966E9}" type="presParOf" srcId="{34BF6848-0D8A-42CB-86DE-B9B7FE01D86E}" destId="{565B7A21-AD1B-4EF6-A983-1FCC4C67DA9A}" srcOrd="3" destOrd="0" presId="urn:microsoft.com/office/officeart/2005/8/layout/vList2"/>
    <dgm:cxn modelId="{35AC63CA-4F7F-4BF1-9797-EA446915EA31}" type="presParOf" srcId="{34BF6848-0D8A-42CB-86DE-B9B7FE01D86E}" destId="{CFD0F52D-D0C2-43C4-849A-F538B741D35B}" srcOrd="4" destOrd="0" presId="urn:microsoft.com/office/officeart/2005/8/layout/vList2"/>
    <dgm:cxn modelId="{36460CFC-662D-4E10-8983-707C59BA0B6F}" type="presParOf" srcId="{34BF6848-0D8A-42CB-86DE-B9B7FE01D86E}" destId="{1ED47E1A-9883-4B88-BD85-97A038CE4A7F}" srcOrd="5" destOrd="0" presId="urn:microsoft.com/office/officeart/2005/8/layout/vList2"/>
    <dgm:cxn modelId="{32C169E7-AF3C-43EF-A2A7-E26D5DE8C605}" type="presParOf" srcId="{34BF6848-0D8A-42CB-86DE-B9B7FE01D86E}" destId="{2DEE8C84-B3B9-40AE-8241-B3EA5E137D19}"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B731BB-65D7-4A6D-B9D7-4AA34C0EC13E}"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0924048F-7D01-4DC3-A982-BC4BD6C30008}">
      <dgm:prSet/>
      <dgm:spPr/>
      <dgm:t>
        <a:bodyPr/>
        <a:lstStyle/>
        <a:p>
          <a:r>
            <a:rPr lang="en-US" b="0" i="0" dirty="0"/>
            <a:t>Refinancing can involve any or a combination of the following changes in the terms of the loan: </a:t>
          </a:r>
          <a:endParaRPr lang="en-US" dirty="0"/>
        </a:p>
      </dgm:t>
    </dgm:pt>
    <dgm:pt modelId="{BEFFF37C-C0C3-475B-81B0-0E39CB5A112E}" type="parTrans" cxnId="{83F4BA72-35FE-4CCA-91E4-13166B2B7336}">
      <dgm:prSet/>
      <dgm:spPr/>
      <dgm:t>
        <a:bodyPr/>
        <a:lstStyle/>
        <a:p>
          <a:endParaRPr lang="en-US"/>
        </a:p>
      </dgm:t>
    </dgm:pt>
    <dgm:pt modelId="{A3EAE75F-B82C-4AEE-81C2-356A4012A2D3}" type="sibTrans" cxnId="{83F4BA72-35FE-4CCA-91E4-13166B2B7336}">
      <dgm:prSet/>
      <dgm:spPr/>
      <dgm:t>
        <a:bodyPr/>
        <a:lstStyle/>
        <a:p>
          <a:endParaRPr lang="en-US"/>
        </a:p>
      </dgm:t>
    </dgm:pt>
    <dgm:pt modelId="{B87D3C74-B33B-4E5E-9813-3AD5FF710E89}">
      <dgm:prSet/>
      <dgm:spPr/>
      <dgm:t>
        <a:bodyPr/>
        <a:lstStyle/>
        <a:p>
          <a:r>
            <a:rPr lang="en-US" b="0" i="0" dirty="0"/>
            <a:t>a change to the debt pricing</a:t>
          </a:r>
          <a:endParaRPr lang="en-US" dirty="0"/>
        </a:p>
      </dgm:t>
    </dgm:pt>
    <dgm:pt modelId="{EA9C5397-0D16-45BD-8098-31E31D03B4A2}" type="parTrans" cxnId="{14F7423F-C4AB-4B83-B23C-7A3239786B95}">
      <dgm:prSet/>
      <dgm:spPr/>
      <dgm:t>
        <a:bodyPr/>
        <a:lstStyle/>
        <a:p>
          <a:endParaRPr lang="en-US"/>
        </a:p>
      </dgm:t>
    </dgm:pt>
    <dgm:pt modelId="{A75E1E87-C31F-4C97-87C5-DD994CF1CC25}" type="sibTrans" cxnId="{14F7423F-C4AB-4B83-B23C-7A3239786B95}">
      <dgm:prSet/>
      <dgm:spPr/>
      <dgm:t>
        <a:bodyPr/>
        <a:lstStyle/>
        <a:p>
          <a:endParaRPr lang="en-US"/>
        </a:p>
      </dgm:t>
    </dgm:pt>
    <dgm:pt modelId="{C40853FE-F634-4AED-B6C9-DA9D2CBD57F5}">
      <dgm:prSet/>
      <dgm:spPr/>
      <dgm:t>
        <a:bodyPr/>
        <a:lstStyle/>
        <a:p>
          <a:r>
            <a:rPr lang="en-US" b="0" i="0" dirty="0"/>
            <a:t>a change of the debt maturity (its tenor)</a:t>
          </a:r>
          <a:endParaRPr lang="en-US" dirty="0"/>
        </a:p>
      </dgm:t>
    </dgm:pt>
    <dgm:pt modelId="{BD15AFA0-CFA3-48AC-B37B-63927CBEAA88}" type="parTrans" cxnId="{A7E77B99-8A62-4CED-A617-B5B517233BA5}">
      <dgm:prSet/>
      <dgm:spPr/>
      <dgm:t>
        <a:bodyPr/>
        <a:lstStyle/>
        <a:p>
          <a:endParaRPr lang="en-US"/>
        </a:p>
      </dgm:t>
    </dgm:pt>
    <dgm:pt modelId="{62EF6CD0-B9CD-44AC-A517-F0F5EEA73B5F}" type="sibTrans" cxnId="{A7E77B99-8A62-4CED-A617-B5B517233BA5}">
      <dgm:prSet/>
      <dgm:spPr/>
      <dgm:t>
        <a:bodyPr/>
        <a:lstStyle/>
        <a:p>
          <a:endParaRPr lang="en-US"/>
        </a:p>
      </dgm:t>
    </dgm:pt>
    <dgm:pt modelId="{3F06C5EC-3B4D-402C-B663-C898ED40A3B7}">
      <dgm:prSet/>
      <dgm:spPr/>
      <dgm:t>
        <a:bodyPr/>
        <a:lstStyle/>
        <a:p>
          <a:r>
            <a:rPr lang="en-US" b="0" i="0" dirty="0"/>
            <a:t>a change in the amount of debt</a:t>
          </a:r>
          <a:endParaRPr lang="en-US" dirty="0"/>
        </a:p>
      </dgm:t>
    </dgm:pt>
    <dgm:pt modelId="{045B3AFF-2DC6-4403-A989-DAD166202711}" type="parTrans" cxnId="{60AFF5AD-C9D0-4B28-9E6F-70824A8EB161}">
      <dgm:prSet/>
      <dgm:spPr/>
      <dgm:t>
        <a:bodyPr/>
        <a:lstStyle/>
        <a:p>
          <a:endParaRPr lang="en-US"/>
        </a:p>
      </dgm:t>
    </dgm:pt>
    <dgm:pt modelId="{19869199-50BD-46AE-A108-CB7711246FA4}" type="sibTrans" cxnId="{60AFF5AD-C9D0-4B28-9E6F-70824A8EB161}">
      <dgm:prSet/>
      <dgm:spPr/>
      <dgm:t>
        <a:bodyPr/>
        <a:lstStyle/>
        <a:p>
          <a:endParaRPr lang="en-US"/>
        </a:p>
      </dgm:t>
    </dgm:pt>
    <dgm:pt modelId="{F541A1AC-4A6E-4DAB-BDCA-DB051F1DDDF2}">
      <dgm:prSet/>
      <dgm:spPr/>
      <dgm:t>
        <a:bodyPr/>
        <a:lstStyle/>
        <a:p>
          <a:r>
            <a:rPr lang="en-US" b="0" i="0" dirty="0"/>
            <a:t>a change in the amount of debt relative to equity (i.e. the gearing ratio); </a:t>
          </a:r>
          <a:endParaRPr lang="en-US" dirty="0"/>
        </a:p>
      </dgm:t>
    </dgm:pt>
    <dgm:pt modelId="{8B097524-BD0E-48A1-9347-0A44E0E32140}" type="parTrans" cxnId="{8ED15E67-0C17-446E-A5B9-AA6EF15E6BC5}">
      <dgm:prSet/>
      <dgm:spPr/>
      <dgm:t>
        <a:bodyPr/>
        <a:lstStyle/>
        <a:p>
          <a:endParaRPr lang="en-US"/>
        </a:p>
      </dgm:t>
    </dgm:pt>
    <dgm:pt modelId="{131A5B7E-AD31-4654-81FB-DE4A2ADF44EF}" type="sibTrans" cxnId="{8ED15E67-0C17-446E-A5B9-AA6EF15E6BC5}">
      <dgm:prSet/>
      <dgm:spPr/>
      <dgm:t>
        <a:bodyPr/>
        <a:lstStyle/>
        <a:p>
          <a:endParaRPr lang="en-US"/>
        </a:p>
      </dgm:t>
    </dgm:pt>
    <dgm:pt modelId="{F023451C-5AAE-407B-84D4-B2A900A8590F}" type="pres">
      <dgm:prSet presAssocID="{03B731BB-65D7-4A6D-B9D7-4AA34C0EC13E}" presName="linear" presStyleCnt="0">
        <dgm:presLayoutVars>
          <dgm:animLvl val="lvl"/>
          <dgm:resizeHandles val="exact"/>
        </dgm:presLayoutVars>
      </dgm:prSet>
      <dgm:spPr/>
    </dgm:pt>
    <dgm:pt modelId="{480440FD-21C0-49D2-BB2E-0D68B6511D66}" type="pres">
      <dgm:prSet presAssocID="{0924048F-7D01-4DC3-A982-BC4BD6C30008}" presName="parentText" presStyleLbl="node1" presStyleIdx="0" presStyleCnt="1">
        <dgm:presLayoutVars>
          <dgm:chMax val="0"/>
          <dgm:bulletEnabled val="1"/>
        </dgm:presLayoutVars>
      </dgm:prSet>
      <dgm:spPr/>
    </dgm:pt>
    <dgm:pt modelId="{C405990F-3FBA-4EB0-8851-A21516C8A7EF}" type="pres">
      <dgm:prSet presAssocID="{0924048F-7D01-4DC3-A982-BC4BD6C30008}" presName="childText" presStyleLbl="revTx" presStyleIdx="0" presStyleCnt="1">
        <dgm:presLayoutVars>
          <dgm:bulletEnabled val="1"/>
        </dgm:presLayoutVars>
      </dgm:prSet>
      <dgm:spPr/>
    </dgm:pt>
  </dgm:ptLst>
  <dgm:cxnLst>
    <dgm:cxn modelId="{C82EAD19-9ABD-479D-A66C-EB66A34C60EF}" type="presOf" srcId="{F541A1AC-4A6E-4DAB-BDCA-DB051F1DDDF2}" destId="{C405990F-3FBA-4EB0-8851-A21516C8A7EF}" srcOrd="0" destOrd="3" presId="urn:microsoft.com/office/officeart/2005/8/layout/vList2"/>
    <dgm:cxn modelId="{A7DB9236-C9E6-4971-B3E9-7AB2CD2E9017}" type="presOf" srcId="{B87D3C74-B33B-4E5E-9813-3AD5FF710E89}" destId="{C405990F-3FBA-4EB0-8851-A21516C8A7EF}" srcOrd="0" destOrd="0" presId="urn:microsoft.com/office/officeart/2005/8/layout/vList2"/>
    <dgm:cxn modelId="{14F7423F-C4AB-4B83-B23C-7A3239786B95}" srcId="{0924048F-7D01-4DC3-A982-BC4BD6C30008}" destId="{B87D3C74-B33B-4E5E-9813-3AD5FF710E89}" srcOrd="0" destOrd="0" parTransId="{EA9C5397-0D16-45BD-8098-31E31D03B4A2}" sibTransId="{A75E1E87-C31F-4C97-87C5-DD994CF1CC25}"/>
    <dgm:cxn modelId="{8ED15E67-0C17-446E-A5B9-AA6EF15E6BC5}" srcId="{0924048F-7D01-4DC3-A982-BC4BD6C30008}" destId="{F541A1AC-4A6E-4DAB-BDCA-DB051F1DDDF2}" srcOrd="3" destOrd="0" parTransId="{8B097524-BD0E-48A1-9347-0A44E0E32140}" sibTransId="{131A5B7E-AD31-4654-81FB-DE4A2ADF44EF}"/>
    <dgm:cxn modelId="{A33F2D68-4157-4FFA-982D-BF94F4B5AA80}" type="presOf" srcId="{3F06C5EC-3B4D-402C-B663-C898ED40A3B7}" destId="{C405990F-3FBA-4EB0-8851-A21516C8A7EF}" srcOrd="0" destOrd="2" presId="urn:microsoft.com/office/officeart/2005/8/layout/vList2"/>
    <dgm:cxn modelId="{83F4BA72-35FE-4CCA-91E4-13166B2B7336}" srcId="{03B731BB-65D7-4A6D-B9D7-4AA34C0EC13E}" destId="{0924048F-7D01-4DC3-A982-BC4BD6C30008}" srcOrd="0" destOrd="0" parTransId="{BEFFF37C-C0C3-475B-81B0-0E39CB5A112E}" sibTransId="{A3EAE75F-B82C-4AEE-81C2-356A4012A2D3}"/>
    <dgm:cxn modelId="{EE564276-E45B-4492-9D91-56DB7552E91B}" type="presOf" srcId="{C40853FE-F634-4AED-B6C9-DA9D2CBD57F5}" destId="{C405990F-3FBA-4EB0-8851-A21516C8A7EF}" srcOrd="0" destOrd="1" presId="urn:microsoft.com/office/officeart/2005/8/layout/vList2"/>
    <dgm:cxn modelId="{2331778F-40BD-4C94-98C8-146891F957B8}" type="presOf" srcId="{03B731BB-65D7-4A6D-B9D7-4AA34C0EC13E}" destId="{F023451C-5AAE-407B-84D4-B2A900A8590F}" srcOrd="0" destOrd="0" presId="urn:microsoft.com/office/officeart/2005/8/layout/vList2"/>
    <dgm:cxn modelId="{BBFC8191-86F6-4A72-AA37-FEEE9D695AD8}" type="presOf" srcId="{0924048F-7D01-4DC3-A982-BC4BD6C30008}" destId="{480440FD-21C0-49D2-BB2E-0D68B6511D66}" srcOrd="0" destOrd="0" presId="urn:microsoft.com/office/officeart/2005/8/layout/vList2"/>
    <dgm:cxn modelId="{A7E77B99-8A62-4CED-A617-B5B517233BA5}" srcId="{0924048F-7D01-4DC3-A982-BC4BD6C30008}" destId="{C40853FE-F634-4AED-B6C9-DA9D2CBD57F5}" srcOrd="1" destOrd="0" parTransId="{BD15AFA0-CFA3-48AC-B37B-63927CBEAA88}" sibTransId="{62EF6CD0-B9CD-44AC-A517-F0F5EEA73B5F}"/>
    <dgm:cxn modelId="{60AFF5AD-C9D0-4B28-9E6F-70824A8EB161}" srcId="{0924048F-7D01-4DC3-A982-BC4BD6C30008}" destId="{3F06C5EC-3B4D-402C-B663-C898ED40A3B7}" srcOrd="2" destOrd="0" parTransId="{045B3AFF-2DC6-4403-A989-DAD166202711}" sibTransId="{19869199-50BD-46AE-A108-CB7711246FA4}"/>
    <dgm:cxn modelId="{CE9FF65B-6530-4E4A-878A-CC2394A9320A}" type="presParOf" srcId="{F023451C-5AAE-407B-84D4-B2A900A8590F}" destId="{480440FD-21C0-49D2-BB2E-0D68B6511D66}" srcOrd="0" destOrd="0" presId="urn:microsoft.com/office/officeart/2005/8/layout/vList2"/>
    <dgm:cxn modelId="{7D3F6767-04B7-4A4B-8184-2B994961226D}" type="presParOf" srcId="{F023451C-5AAE-407B-84D4-B2A900A8590F}" destId="{C405990F-3FBA-4EB0-8851-A21516C8A7EF}"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0FADF7A-E684-470F-9CB7-92842C77E366}"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930E4D7D-522B-4D46-8B6D-4FB2692F0AE2}">
      <dgm:prSet/>
      <dgm:spPr/>
      <dgm:t>
        <a:bodyPr/>
        <a:lstStyle/>
        <a:p>
          <a:r>
            <a:rPr lang="en-US" b="0" i="0"/>
            <a:t>changed reserve account requirements (e.g. debt service reserve account) </a:t>
          </a:r>
          <a:endParaRPr lang="en-US"/>
        </a:p>
      </dgm:t>
    </dgm:pt>
    <dgm:pt modelId="{0F92D66D-D984-4593-90CE-1C329221B372}" type="parTrans" cxnId="{999EFF93-ABBF-435D-8CC2-DAC4C67D7800}">
      <dgm:prSet/>
      <dgm:spPr/>
      <dgm:t>
        <a:bodyPr/>
        <a:lstStyle/>
        <a:p>
          <a:endParaRPr lang="en-US"/>
        </a:p>
      </dgm:t>
    </dgm:pt>
    <dgm:pt modelId="{0355C443-C12D-4EF2-80ED-3EE19FE99D85}" type="sibTrans" cxnId="{999EFF93-ABBF-435D-8CC2-DAC4C67D7800}">
      <dgm:prSet/>
      <dgm:spPr/>
      <dgm:t>
        <a:bodyPr/>
        <a:lstStyle/>
        <a:p>
          <a:endParaRPr lang="en-US"/>
        </a:p>
      </dgm:t>
    </dgm:pt>
    <dgm:pt modelId="{DE70C8F7-C034-48CD-A156-258A34939BDC}">
      <dgm:prSet/>
      <dgm:spPr/>
      <dgm:t>
        <a:bodyPr/>
        <a:lstStyle/>
        <a:p>
          <a:r>
            <a:rPr lang="en-US" b="0" i="0"/>
            <a:t>the release of guarantees provided by the equity investors or third parties of the Project Company</a:t>
          </a:r>
          <a:endParaRPr lang="en-US"/>
        </a:p>
      </dgm:t>
    </dgm:pt>
    <dgm:pt modelId="{025ED4BC-9743-420B-8CFD-20F889427478}" type="parTrans" cxnId="{9A258545-41B4-4422-8B1D-A99DE7C6FFF4}">
      <dgm:prSet/>
      <dgm:spPr/>
      <dgm:t>
        <a:bodyPr/>
        <a:lstStyle/>
        <a:p>
          <a:endParaRPr lang="en-US"/>
        </a:p>
      </dgm:t>
    </dgm:pt>
    <dgm:pt modelId="{7D0212A8-DDFB-4D8E-ADFE-07F48DEAD50B}" type="sibTrans" cxnId="{9A258545-41B4-4422-8B1D-A99DE7C6FFF4}">
      <dgm:prSet/>
      <dgm:spPr/>
      <dgm:t>
        <a:bodyPr/>
        <a:lstStyle/>
        <a:p>
          <a:endParaRPr lang="en-US"/>
        </a:p>
      </dgm:t>
    </dgm:pt>
    <dgm:pt modelId="{28EAF003-99AA-422B-823D-D6E34B0C1842}">
      <dgm:prSet/>
      <dgm:spPr/>
      <dgm:t>
        <a:bodyPr/>
        <a:lstStyle/>
        <a:p>
          <a:r>
            <a:rPr lang="en-US" b="0" i="0"/>
            <a:t>a change in the security arrangements (e.g. share charges, project asset security, etc.)</a:t>
          </a:r>
          <a:endParaRPr lang="en-US"/>
        </a:p>
      </dgm:t>
    </dgm:pt>
    <dgm:pt modelId="{0E04FEDC-3989-4231-8029-1087DAEF7BAF}" type="parTrans" cxnId="{401EFE73-5376-46AD-A8C1-459EB8B2D8FD}">
      <dgm:prSet/>
      <dgm:spPr/>
      <dgm:t>
        <a:bodyPr/>
        <a:lstStyle/>
        <a:p>
          <a:endParaRPr lang="en-US"/>
        </a:p>
      </dgm:t>
    </dgm:pt>
    <dgm:pt modelId="{D46472D1-3D14-4827-8D86-210BDB3BA6DC}" type="sibTrans" cxnId="{401EFE73-5376-46AD-A8C1-459EB8B2D8FD}">
      <dgm:prSet/>
      <dgm:spPr/>
      <dgm:t>
        <a:bodyPr/>
        <a:lstStyle/>
        <a:p>
          <a:endParaRPr lang="en-US"/>
        </a:p>
      </dgm:t>
    </dgm:pt>
    <dgm:pt modelId="{FDF36F87-A4A1-4DC3-B447-339DCA4653E5}">
      <dgm:prSet/>
      <dgm:spPr/>
      <dgm:t>
        <a:bodyPr/>
        <a:lstStyle/>
        <a:p>
          <a:r>
            <a:rPr lang="en-US" b="0" i="0"/>
            <a:t>a change to the repayment terms (including when capital is required to be repaid)</a:t>
          </a:r>
          <a:endParaRPr lang="en-US"/>
        </a:p>
      </dgm:t>
    </dgm:pt>
    <dgm:pt modelId="{E85E9419-715E-4AFA-94EF-B44F1D1CC9ED}" type="parTrans" cxnId="{148BC06B-987E-4FDE-9726-2D5FB75A2FBF}">
      <dgm:prSet/>
      <dgm:spPr/>
      <dgm:t>
        <a:bodyPr/>
        <a:lstStyle/>
        <a:p>
          <a:endParaRPr lang="en-US"/>
        </a:p>
      </dgm:t>
    </dgm:pt>
    <dgm:pt modelId="{70BAAA18-3098-4930-80E6-EA797B47D5CA}" type="sibTrans" cxnId="{148BC06B-987E-4FDE-9726-2D5FB75A2FBF}">
      <dgm:prSet/>
      <dgm:spPr/>
      <dgm:t>
        <a:bodyPr/>
        <a:lstStyle/>
        <a:p>
          <a:endParaRPr lang="en-US"/>
        </a:p>
      </dgm:t>
    </dgm:pt>
    <dgm:pt modelId="{FC1373D5-6AF2-4AF9-B4E0-14FCD976F98E}">
      <dgm:prSet/>
      <dgm:spPr/>
      <dgm:t>
        <a:bodyPr/>
        <a:lstStyle/>
        <a:p>
          <a:r>
            <a:rPr lang="en-US" b="0" i="0"/>
            <a:t>a change in the lenders or debt providers; or a change in other finance terms (e.g. loan covenants)</a:t>
          </a:r>
          <a:endParaRPr lang="en-US"/>
        </a:p>
      </dgm:t>
    </dgm:pt>
    <dgm:pt modelId="{4890445F-E8B2-48FD-A93E-404ABF1076D4}" type="parTrans" cxnId="{40E293C7-7E2C-4F8F-AEB1-DE065D9FD760}">
      <dgm:prSet/>
      <dgm:spPr/>
      <dgm:t>
        <a:bodyPr/>
        <a:lstStyle/>
        <a:p>
          <a:endParaRPr lang="en-US"/>
        </a:p>
      </dgm:t>
    </dgm:pt>
    <dgm:pt modelId="{6ECB223F-BBDF-46BA-9E23-7C6E3C7CD2E1}" type="sibTrans" cxnId="{40E293C7-7E2C-4F8F-AEB1-DE065D9FD760}">
      <dgm:prSet/>
      <dgm:spPr/>
      <dgm:t>
        <a:bodyPr/>
        <a:lstStyle/>
        <a:p>
          <a:endParaRPr lang="en-US"/>
        </a:p>
      </dgm:t>
    </dgm:pt>
    <dgm:pt modelId="{8796396F-F317-4ECA-992D-19C7F2496DB1}" type="pres">
      <dgm:prSet presAssocID="{F0FADF7A-E684-470F-9CB7-92842C77E366}" presName="linear" presStyleCnt="0">
        <dgm:presLayoutVars>
          <dgm:animLvl val="lvl"/>
          <dgm:resizeHandles val="exact"/>
        </dgm:presLayoutVars>
      </dgm:prSet>
      <dgm:spPr/>
    </dgm:pt>
    <dgm:pt modelId="{F0F089B8-31F7-4913-9968-1E6D2A9E47A5}" type="pres">
      <dgm:prSet presAssocID="{930E4D7D-522B-4D46-8B6D-4FB2692F0AE2}" presName="parentText" presStyleLbl="node1" presStyleIdx="0" presStyleCnt="5">
        <dgm:presLayoutVars>
          <dgm:chMax val="0"/>
          <dgm:bulletEnabled val="1"/>
        </dgm:presLayoutVars>
      </dgm:prSet>
      <dgm:spPr/>
    </dgm:pt>
    <dgm:pt modelId="{B384F410-3303-445C-BB14-5B55092AF017}" type="pres">
      <dgm:prSet presAssocID="{0355C443-C12D-4EF2-80ED-3EE19FE99D85}" presName="spacer" presStyleCnt="0"/>
      <dgm:spPr/>
    </dgm:pt>
    <dgm:pt modelId="{90395621-B9A1-4CC5-B6EA-9D6809D1F23B}" type="pres">
      <dgm:prSet presAssocID="{DE70C8F7-C034-48CD-A156-258A34939BDC}" presName="parentText" presStyleLbl="node1" presStyleIdx="1" presStyleCnt="5">
        <dgm:presLayoutVars>
          <dgm:chMax val="0"/>
          <dgm:bulletEnabled val="1"/>
        </dgm:presLayoutVars>
      </dgm:prSet>
      <dgm:spPr/>
    </dgm:pt>
    <dgm:pt modelId="{05F2BAA7-078A-4FD1-89C7-8B4D56D2F391}" type="pres">
      <dgm:prSet presAssocID="{7D0212A8-DDFB-4D8E-ADFE-07F48DEAD50B}" presName="spacer" presStyleCnt="0"/>
      <dgm:spPr/>
    </dgm:pt>
    <dgm:pt modelId="{89F4F1ED-272D-4011-8768-0F1AE545A49A}" type="pres">
      <dgm:prSet presAssocID="{28EAF003-99AA-422B-823D-D6E34B0C1842}" presName="parentText" presStyleLbl="node1" presStyleIdx="2" presStyleCnt="5">
        <dgm:presLayoutVars>
          <dgm:chMax val="0"/>
          <dgm:bulletEnabled val="1"/>
        </dgm:presLayoutVars>
      </dgm:prSet>
      <dgm:spPr/>
    </dgm:pt>
    <dgm:pt modelId="{F08F026C-FA38-481B-8DB6-F622FAB79739}" type="pres">
      <dgm:prSet presAssocID="{D46472D1-3D14-4827-8D86-210BDB3BA6DC}" presName="spacer" presStyleCnt="0"/>
      <dgm:spPr/>
    </dgm:pt>
    <dgm:pt modelId="{6A0AB7FA-E4B2-4EEC-A9D2-4BAA70703547}" type="pres">
      <dgm:prSet presAssocID="{FDF36F87-A4A1-4DC3-B447-339DCA4653E5}" presName="parentText" presStyleLbl="node1" presStyleIdx="3" presStyleCnt="5">
        <dgm:presLayoutVars>
          <dgm:chMax val="0"/>
          <dgm:bulletEnabled val="1"/>
        </dgm:presLayoutVars>
      </dgm:prSet>
      <dgm:spPr/>
    </dgm:pt>
    <dgm:pt modelId="{64730DAC-7B53-461E-9D46-9F77A25FA909}" type="pres">
      <dgm:prSet presAssocID="{70BAAA18-3098-4930-80E6-EA797B47D5CA}" presName="spacer" presStyleCnt="0"/>
      <dgm:spPr/>
    </dgm:pt>
    <dgm:pt modelId="{D234AB2D-51C4-4819-B94D-0192990DD3EF}" type="pres">
      <dgm:prSet presAssocID="{FC1373D5-6AF2-4AF9-B4E0-14FCD976F98E}" presName="parentText" presStyleLbl="node1" presStyleIdx="4" presStyleCnt="5">
        <dgm:presLayoutVars>
          <dgm:chMax val="0"/>
          <dgm:bulletEnabled val="1"/>
        </dgm:presLayoutVars>
      </dgm:prSet>
      <dgm:spPr/>
    </dgm:pt>
  </dgm:ptLst>
  <dgm:cxnLst>
    <dgm:cxn modelId="{EC7DBA03-5DD2-4750-92AD-9ACD0489CE18}" type="presOf" srcId="{F0FADF7A-E684-470F-9CB7-92842C77E366}" destId="{8796396F-F317-4ECA-992D-19C7F2496DB1}" srcOrd="0" destOrd="0" presId="urn:microsoft.com/office/officeart/2005/8/layout/vList2"/>
    <dgm:cxn modelId="{ED87D92F-4D05-49B4-8F9A-5FF7808C64B2}" type="presOf" srcId="{FC1373D5-6AF2-4AF9-B4E0-14FCD976F98E}" destId="{D234AB2D-51C4-4819-B94D-0192990DD3EF}" srcOrd="0" destOrd="0" presId="urn:microsoft.com/office/officeart/2005/8/layout/vList2"/>
    <dgm:cxn modelId="{23D8DF32-ADA4-442B-9920-C0AE607BDDD7}" type="presOf" srcId="{930E4D7D-522B-4D46-8B6D-4FB2692F0AE2}" destId="{F0F089B8-31F7-4913-9968-1E6D2A9E47A5}" srcOrd="0" destOrd="0" presId="urn:microsoft.com/office/officeart/2005/8/layout/vList2"/>
    <dgm:cxn modelId="{9A258545-41B4-4422-8B1D-A99DE7C6FFF4}" srcId="{F0FADF7A-E684-470F-9CB7-92842C77E366}" destId="{DE70C8F7-C034-48CD-A156-258A34939BDC}" srcOrd="1" destOrd="0" parTransId="{025ED4BC-9743-420B-8CFD-20F889427478}" sibTransId="{7D0212A8-DDFB-4D8E-ADFE-07F48DEAD50B}"/>
    <dgm:cxn modelId="{148BC06B-987E-4FDE-9726-2D5FB75A2FBF}" srcId="{F0FADF7A-E684-470F-9CB7-92842C77E366}" destId="{FDF36F87-A4A1-4DC3-B447-339DCA4653E5}" srcOrd="3" destOrd="0" parTransId="{E85E9419-715E-4AFA-94EF-B44F1D1CC9ED}" sibTransId="{70BAAA18-3098-4930-80E6-EA797B47D5CA}"/>
    <dgm:cxn modelId="{401EFE73-5376-46AD-A8C1-459EB8B2D8FD}" srcId="{F0FADF7A-E684-470F-9CB7-92842C77E366}" destId="{28EAF003-99AA-422B-823D-D6E34B0C1842}" srcOrd="2" destOrd="0" parTransId="{0E04FEDC-3989-4231-8029-1087DAEF7BAF}" sibTransId="{D46472D1-3D14-4827-8D86-210BDB3BA6DC}"/>
    <dgm:cxn modelId="{A0532075-1AEC-4015-A335-22A5FDBCE5EE}" type="presOf" srcId="{28EAF003-99AA-422B-823D-D6E34B0C1842}" destId="{89F4F1ED-272D-4011-8768-0F1AE545A49A}" srcOrd="0" destOrd="0" presId="urn:microsoft.com/office/officeart/2005/8/layout/vList2"/>
    <dgm:cxn modelId="{999EFF93-ABBF-435D-8CC2-DAC4C67D7800}" srcId="{F0FADF7A-E684-470F-9CB7-92842C77E366}" destId="{930E4D7D-522B-4D46-8B6D-4FB2692F0AE2}" srcOrd="0" destOrd="0" parTransId="{0F92D66D-D984-4593-90CE-1C329221B372}" sibTransId="{0355C443-C12D-4EF2-80ED-3EE19FE99D85}"/>
    <dgm:cxn modelId="{40E293C7-7E2C-4F8F-AEB1-DE065D9FD760}" srcId="{F0FADF7A-E684-470F-9CB7-92842C77E366}" destId="{FC1373D5-6AF2-4AF9-B4E0-14FCD976F98E}" srcOrd="4" destOrd="0" parTransId="{4890445F-E8B2-48FD-A93E-404ABF1076D4}" sibTransId="{6ECB223F-BBDF-46BA-9E23-7C6E3C7CD2E1}"/>
    <dgm:cxn modelId="{27E3A2D9-9E69-4B47-BDDE-D60AD738DDF0}" type="presOf" srcId="{DE70C8F7-C034-48CD-A156-258A34939BDC}" destId="{90395621-B9A1-4CC5-B6EA-9D6809D1F23B}" srcOrd="0" destOrd="0" presId="urn:microsoft.com/office/officeart/2005/8/layout/vList2"/>
    <dgm:cxn modelId="{A4F5C5E3-C43C-464A-ADE0-83E61DDEC9A5}" type="presOf" srcId="{FDF36F87-A4A1-4DC3-B447-339DCA4653E5}" destId="{6A0AB7FA-E4B2-4EEC-A9D2-4BAA70703547}" srcOrd="0" destOrd="0" presId="urn:microsoft.com/office/officeart/2005/8/layout/vList2"/>
    <dgm:cxn modelId="{F0E12030-FCFB-4759-B5E3-EAD4B652E171}" type="presParOf" srcId="{8796396F-F317-4ECA-992D-19C7F2496DB1}" destId="{F0F089B8-31F7-4913-9968-1E6D2A9E47A5}" srcOrd="0" destOrd="0" presId="urn:microsoft.com/office/officeart/2005/8/layout/vList2"/>
    <dgm:cxn modelId="{DE4EB457-4CCA-4005-9F79-5EB5469A6316}" type="presParOf" srcId="{8796396F-F317-4ECA-992D-19C7F2496DB1}" destId="{B384F410-3303-445C-BB14-5B55092AF017}" srcOrd="1" destOrd="0" presId="urn:microsoft.com/office/officeart/2005/8/layout/vList2"/>
    <dgm:cxn modelId="{69FEBC20-25AF-4A65-A022-AE00D2F96F3A}" type="presParOf" srcId="{8796396F-F317-4ECA-992D-19C7F2496DB1}" destId="{90395621-B9A1-4CC5-B6EA-9D6809D1F23B}" srcOrd="2" destOrd="0" presId="urn:microsoft.com/office/officeart/2005/8/layout/vList2"/>
    <dgm:cxn modelId="{3CF7751D-E1C7-4FE7-8CB4-AAB706E339A4}" type="presParOf" srcId="{8796396F-F317-4ECA-992D-19C7F2496DB1}" destId="{05F2BAA7-078A-4FD1-89C7-8B4D56D2F391}" srcOrd="3" destOrd="0" presId="urn:microsoft.com/office/officeart/2005/8/layout/vList2"/>
    <dgm:cxn modelId="{02E9A2ED-4730-4D20-850E-5C58BD693897}" type="presParOf" srcId="{8796396F-F317-4ECA-992D-19C7F2496DB1}" destId="{89F4F1ED-272D-4011-8768-0F1AE545A49A}" srcOrd="4" destOrd="0" presId="urn:microsoft.com/office/officeart/2005/8/layout/vList2"/>
    <dgm:cxn modelId="{03415B3E-0732-40B5-A018-324AF220AFB0}" type="presParOf" srcId="{8796396F-F317-4ECA-992D-19C7F2496DB1}" destId="{F08F026C-FA38-481B-8DB6-F622FAB79739}" srcOrd="5" destOrd="0" presId="urn:microsoft.com/office/officeart/2005/8/layout/vList2"/>
    <dgm:cxn modelId="{F6F8F009-64FB-411C-A813-614755688988}" type="presParOf" srcId="{8796396F-F317-4ECA-992D-19C7F2496DB1}" destId="{6A0AB7FA-E4B2-4EEC-A9D2-4BAA70703547}" srcOrd="6" destOrd="0" presId="urn:microsoft.com/office/officeart/2005/8/layout/vList2"/>
    <dgm:cxn modelId="{87481FD8-12C8-4167-9616-E74EBADCBCF1}" type="presParOf" srcId="{8796396F-F317-4ECA-992D-19C7F2496DB1}" destId="{64730DAC-7B53-461E-9D46-9F77A25FA909}" srcOrd="7" destOrd="0" presId="urn:microsoft.com/office/officeart/2005/8/layout/vList2"/>
    <dgm:cxn modelId="{41951FF9-4A8E-40A7-BC1D-5F2916F20512}" type="presParOf" srcId="{8796396F-F317-4ECA-992D-19C7F2496DB1}" destId="{D234AB2D-51C4-4819-B94D-0192990DD3EF}"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A1C28C2-82BF-4025-939A-913B808111EF}"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D6D499F6-9196-4BC9-82F7-4DC503FC93EB}">
      <dgm:prSet/>
      <dgm:spPr/>
      <dgm:t>
        <a:bodyPr/>
        <a:lstStyle/>
        <a:p>
          <a:r>
            <a:rPr lang="en-US" b="0" i="0"/>
            <a:t>There may be additional costs where there are hedging or swap arrangements in place. For example, where interest rate hedging or currency exchange rate hedging arrangements need to be ended as part of the refinancing. These types of costs are typically called hedging break costs or swap break costs and may affect whether a refinancing is worthwhile. There may also be hedging gains payable to the Project Company.</a:t>
          </a:r>
          <a:endParaRPr lang="en-US"/>
        </a:p>
      </dgm:t>
    </dgm:pt>
    <dgm:pt modelId="{6F0B310E-BD7D-4FFC-BEE7-67FE1651BD77}" type="parTrans" cxnId="{46261FF5-81BE-4F47-A5DA-3F94C1AC5BE2}">
      <dgm:prSet/>
      <dgm:spPr/>
      <dgm:t>
        <a:bodyPr/>
        <a:lstStyle/>
        <a:p>
          <a:endParaRPr lang="en-US"/>
        </a:p>
      </dgm:t>
    </dgm:pt>
    <dgm:pt modelId="{2FE5EC58-7239-4FB0-B9CC-439D1741080F}" type="sibTrans" cxnId="{46261FF5-81BE-4F47-A5DA-3F94C1AC5BE2}">
      <dgm:prSet/>
      <dgm:spPr/>
      <dgm:t>
        <a:bodyPr/>
        <a:lstStyle/>
        <a:p>
          <a:endParaRPr lang="en-US"/>
        </a:p>
      </dgm:t>
    </dgm:pt>
    <dgm:pt modelId="{5AA3385B-0CD4-42EA-9352-085BF8881033}">
      <dgm:prSet/>
      <dgm:spPr/>
      <dgm:t>
        <a:bodyPr/>
        <a:lstStyle/>
        <a:p>
          <a:r>
            <a:rPr lang="en-US" b="0" i="0"/>
            <a:t>Where the hedging requirements have changed, this may increase the risk in the project. For example, if the Project Company has refinanced with foreign currency debt, that debt may increase the repayment risks for the Project Company in the absence of appropriate hedging.</a:t>
          </a:r>
          <a:endParaRPr lang="en-US"/>
        </a:p>
      </dgm:t>
    </dgm:pt>
    <dgm:pt modelId="{AD12C362-ECE7-49EB-9062-ABDE52F46441}" type="parTrans" cxnId="{EEBEB972-3693-472F-A347-E40CDD91227D}">
      <dgm:prSet/>
      <dgm:spPr/>
      <dgm:t>
        <a:bodyPr/>
        <a:lstStyle/>
        <a:p>
          <a:endParaRPr lang="en-US"/>
        </a:p>
      </dgm:t>
    </dgm:pt>
    <dgm:pt modelId="{B4326FEB-165D-49CB-B085-F84AB8241108}" type="sibTrans" cxnId="{EEBEB972-3693-472F-A347-E40CDD91227D}">
      <dgm:prSet/>
      <dgm:spPr/>
      <dgm:t>
        <a:bodyPr/>
        <a:lstStyle/>
        <a:p>
          <a:endParaRPr lang="en-US"/>
        </a:p>
      </dgm:t>
    </dgm:pt>
    <dgm:pt modelId="{29BDFF98-C7A1-44CD-A357-1399402F04D7}" type="pres">
      <dgm:prSet presAssocID="{BA1C28C2-82BF-4025-939A-913B808111EF}" presName="linear" presStyleCnt="0">
        <dgm:presLayoutVars>
          <dgm:animLvl val="lvl"/>
          <dgm:resizeHandles val="exact"/>
        </dgm:presLayoutVars>
      </dgm:prSet>
      <dgm:spPr/>
    </dgm:pt>
    <dgm:pt modelId="{00664F79-5918-4745-84A2-EDDDB660521F}" type="pres">
      <dgm:prSet presAssocID="{D6D499F6-9196-4BC9-82F7-4DC503FC93EB}" presName="parentText" presStyleLbl="node1" presStyleIdx="0" presStyleCnt="2">
        <dgm:presLayoutVars>
          <dgm:chMax val="0"/>
          <dgm:bulletEnabled val="1"/>
        </dgm:presLayoutVars>
      </dgm:prSet>
      <dgm:spPr/>
    </dgm:pt>
    <dgm:pt modelId="{7E79AB18-E7AC-4734-A4A8-739E94A2044C}" type="pres">
      <dgm:prSet presAssocID="{2FE5EC58-7239-4FB0-B9CC-439D1741080F}" presName="spacer" presStyleCnt="0"/>
      <dgm:spPr/>
    </dgm:pt>
    <dgm:pt modelId="{0E73ECC3-C34C-43FD-82BD-CD33474B6995}" type="pres">
      <dgm:prSet presAssocID="{5AA3385B-0CD4-42EA-9352-085BF8881033}" presName="parentText" presStyleLbl="node1" presStyleIdx="1" presStyleCnt="2">
        <dgm:presLayoutVars>
          <dgm:chMax val="0"/>
          <dgm:bulletEnabled val="1"/>
        </dgm:presLayoutVars>
      </dgm:prSet>
      <dgm:spPr/>
    </dgm:pt>
  </dgm:ptLst>
  <dgm:cxnLst>
    <dgm:cxn modelId="{A627834C-CA69-484C-9E27-C6E1FD64AC79}" type="presOf" srcId="{5AA3385B-0CD4-42EA-9352-085BF8881033}" destId="{0E73ECC3-C34C-43FD-82BD-CD33474B6995}" srcOrd="0" destOrd="0" presId="urn:microsoft.com/office/officeart/2005/8/layout/vList2"/>
    <dgm:cxn modelId="{EEBEB972-3693-472F-A347-E40CDD91227D}" srcId="{BA1C28C2-82BF-4025-939A-913B808111EF}" destId="{5AA3385B-0CD4-42EA-9352-085BF8881033}" srcOrd="1" destOrd="0" parTransId="{AD12C362-ECE7-49EB-9062-ABDE52F46441}" sibTransId="{B4326FEB-165D-49CB-B085-F84AB8241108}"/>
    <dgm:cxn modelId="{9D975BBD-EEAD-4BC0-A098-82938E3A9C97}" type="presOf" srcId="{D6D499F6-9196-4BC9-82F7-4DC503FC93EB}" destId="{00664F79-5918-4745-84A2-EDDDB660521F}" srcOrd="0" destOrd="0" presId="urn:microsoft.com/office/officeart/2005/8/layout/vList2"/>
    <dgm:cxn modelId="{181C64ED-17BB-4AD0-BF31-AE51E909693A}" type="presOf" srcId="{BA1C28C2-82BF-4025-939A-913B808111EF}" destId="{29BDFF98-C7A1-44CD-A357-1399402F04D7}" srcOrd="0" destOrd="0" presId="urn:microsoft.com/office/officeart/2005/8/layout/vList2"/>
    <dgm:cxn modelId="{46261FF5-81BE-4F47-A5DA-3F94C1AC5BE2}" srcId="{BA1C28C2-82BF-4025-939A-913B808111EF}" destId="{D6D499F6-9196-4BC9-82F7-4DC503FC93EB}" srcOrd="0" destOrd="0" parTransId="{6F0B310E-BD7D-4FFC-BEE7-67FE1651BD77}" sibTransId="{2FE5EC58-7239-4FB0-B9CC-439D1741080F}"/>
    <dgm:cxn modelId="{CFB57FB0-C5D6-4A85-AD5D-6B9D2E32501D}" type="presParOf" srcId="{29BDFF98-C7A1-44CD-A357-1399402F04D7}" destId="{00664F79-5918-4745-84A2-EDDDB660521F}" srcOrd="0" destOrd="0" presId="urn:microsoft.com/office/officeart/2005/8/layout/vList2"/>
    <dgm:cxn modelId="{0EA55278-1A8F-4D0E-A306-4B6BD6B8E224}" type="presParOf" srcId="{29BDFF98-C7A1-44CD-A357-1399402F04D7}" destId="{7E79AB18-E7AC-4734-A4A8-739E94A2044C}" srcOrd="1" destOrd="0" presId="urn:microsoft.com/office/officeart/2005/8/layout/vList2"/>
    <dgm:cxn modelId="{96F9A172-850C-4319-8397-C8739139C668}" type="presParOf" srcId="{29BDFF98-C7A1-44CD-A357-1399402F04D7}" destId="{0E73ECC3-C34C-43FD-82BD-CD33474B6995}"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2598DD8-F029-4AB5-AF8C-A677BEF6FF7A}"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D763D19-4297-4F8A-8869-B38BC6FE63A2}">
      <dgm:prSet/>
      <dgm:spPr/>
      <dgm:t>
        <a:bodyPr/>
        <a:lstStyle/>
        <a:p>
          <a:r>
            <a:rPr lang="en-US" b="0" i="0"/>
            <a:t>Any protections around cash flow. For example, a debt service reserve account or a contingency repayment period (debt tail) may be amended, leaving the Project Company in a less financially robust position.      </a:t>
          </a:r>
          <a:endParaRPr lang="en-US"/>
        </a:p>
      </dgm:t>
    </dgm:pt>
    <dgm:pt modelId="{B3F70666-97D7-469F-801B-4B706F11F7EF}" type="parTrans" cxnId="{57DC1DE1-A6D3-4C2F-88C3-44A54A97AE66}">
      <dgm:prSet/>
      <dgm:spPr/>
      <dgm:t>
        <a:bodyPr/>
        <a:lstStyle/>
        <a:p>
          <a:endParaRPr lang="en-US"/>
        </a:p>
      </dgm:t>
    </dgm:pt>
    <dgm:pt modelId="{B6E3C4C5-BA64-4586-8E53-D51A347F9361}" type="sibTrans" cxnId="{57DC1DE1-A6D3-4C2F-88C3-44A54A97AE66}">
      <dgm:prSet/>
      <dgm:spPr/>
      <dgm:t>
        <a:bodyPr/>
        <a:lstStyle/>
        <a:p>
          <a:endParaRPr lang="en-US"/>
        </a:p>
      </dgm:t>
    </dgm:pt>
    <dgm:pt modelId="{202A15FE-F3B7-47E2-9DDB-B262DB72F0E9}">
      <dgm:prSet/>
      <dgm:spPr/>
      <dgm:t>
        <a:bodyPr/>
        <a:lstStyle/>
        <a:p>
          <a:r>
            <a:rPr lang="en-US" b="0" i="0"/>
            <a:t>The quality and integrity of lenders providing debt finance may also adversely affect the Procuring Authority’s interests.</a:t>
          </a:r>
          <a:endParaRPr lang="en-US"/>
        </a:p>
      </dgm:t>
    </dgm:pt>
    <dgm:pt modelId="{333C4266-3982-4914-A9B1-C13F54C58337}" type="parTrans" cxnId="{4A996FE7-A907-43E5-94BD-BB47DDEB3626}">
      <dgm:prSet/>
      <dgm:spPr/>
      <dgm:t>
        <a:bodyPr/>
        <a:lstStyle/>
        <a:p>
          <a:endParaRPr lang="en-US"/>
        </a:p>
      </dgm:t>
    </dgm:pt>
    <dgm:pt modelId="{D3B0B0C4-9E20-446F-9C22-7B7AF3FE1505}" type="sibTrans" cxnId="{4A996FE7-A907-43E5-94BD-BB47DDEB3626}">
      <dgm:prSet/>
      <dgm:spPr/>
      <dgm:t>
        <a:bodyPr/>
        <a:lstStyle/>
        <a:p>
          <a:endParaRPr lang="en-US"/>
        </a:p>
      </dgm:t>
    </dgm:pt>
    <dgm:pt modelId="{532055B3-7BE5-4E68-B987-C0B25E8EE15B}">
      <dgm:prSet/>
      <dgm:spPr/>
      <dgm:t>
        <a:bodyPr/>
        <a:lstStyle/>
        <a:p>
          <a:r>
            <a:rPr lang="en-US" b="0" i="0"/>
            <a:t>A change in the financing arrangements may otherwise increase the contingent liabilities for the Procuring Authority in the case of termination. This needs to be calculated and taken into account when analysing a proposed refinancing.</a:t>
          </a:r>
          <a:endParaRPr lang="en-US"/>
        </a:p>
      </dgm:t>
    </dgm:pt>
    <dgm:pt modelId="{14E62CB3-6E27-4CBF-B31E-9DE010398D9E}" type="parTrans" cxnId="{1CC8D635-4355-400F-BB0C-AAA4E295234C}">
      <dgm:prSet/>
      <dgm:spPr/>
      <dgm:t>
        <a:bodyPr/>
        <a:lstStyle/>
        <a:p>
          <a:endParaRPr lang="en-US"/>
        </a:p>
      </dgm:t>
    </dgm:pt>
    <dgm:pt modelId="{4839C92F-A1FA-4E98-9018-F8EAAED13B9F}" type="sibTrans" cxnId="{1CC8D635-4355-400F-BB0C-AAA4E295234C}">
      <dgm:prSet/>
      <dgm:spPr/>
      <dgm:t>
        <a:bodyPr/>
        <a:lstStyle/>
        <a:p>
          <a:endParaRPr lang="en-US"/>
        </a:p>
      </dgm:t>
    </dgm:pt>
    <dgm:pt modelId="{26E3E7F7-542C-4CF9-8699-5A7D528739F2}" type="pres">
      <dgm:prSet presAssocID="{12598DD8-F029-4AB5-AF8C-A677BEF6FF7A}" presName="root" presStyleCnt="0">
        <dgm:presLayoutVars>
          <dgm:dir/>
          <dgm:resizeHandles val="exact"/>
        </dgm:presLayoutVars>
      </dgm:prSet>
      <dgm:spPr/>
    </dgm:pt>
    <dgm:pt modelId="{D6D1632D-6330-4E5E-9BDB-421099117343}" type="pres">
      <dgm:prSet presAssocID="{2D763D19-4297-4F8A-8869-B38BC6FE63A2}" presName="compNode" presStyleCnt="0"/>
      <dgm:spPr/>
    </dgm:pt>
    <dgm:pt modelId="{87A562E9-B45E-4242-A24D-D1AFA043BB18}" type="pres">
      <dgm:prSet presAssocID="{2D763D19-4297-4F8A-8869-B38BC6FE63A2}" presName="bgRect" presStyleLbl="bgShp" presStyleIdx="0" presStyleCnt="3"/>
      <dgm:spPr/>
    </dgm:pt>
    <dgm:pt modelId="{2549147A-AC1E-479D-98C9-DBB8CEB51810}" type="pres">
      <dgm:prSet presAssocID="{2D763D19-4297-4F8A-8869-B38BC6FE63A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llar"/>
        </a:ext>
      </dgm:extLst>
    </dgm:pt>
    <dgm:pt modelId="{7353AE5B-6C8A-4F8A-9DC8-FBD330912BD8}" type="pres">
      <dgm:prSet presAssocID="{2D763D19-4297-4F8A-8869-B38BC6FE63A2}" presName="spaceRect" presStyleCnt="0"/>
      <dgm:spPr/>
    </dgm:pt>
    <dgm:pt modelId="{A82B160A-1F33-4740-BAE7-F638FD4BD74E}" type="pres">
      <dgm:prSet presAssocID="{2D763D19-4297-4F8A-8869-B38BC6FE63A2}" presName="parTx" presStyleLbl="revTx" presStyleIdx="0" presStyleCnt="3">
        <dgm:presLayoutVars>
          <dgm:chMax val="0"/>
          <dgm:chPref val="0"/>
        </dgm:presLayoutVars>
      </dgm:prSet>
      <dgm:spPr/>
    </dgm:pt>
    <dgm:pt modelId="{42D49974-8AB3-4463-B501-0AB7B51EEC5E}" type="pres">
      <dgm:prSet presAssocID="{B6E3C4C5-BA64-4586-8E53-D51A347F9361}" presName="sibTrans" presStyleCnt="0"/>
      <dgm:spPr/>
    </dgm:pt>
    <dgm:pt modelId="{D1EB6973-6916-44B5-B09A-841A4FE59B39}" type="pres">
      <dgm:prSet presAssocID="{202A15FE-F3B7-47E2-9DDB-B262DB72F0E9}" presName="compNode" presStyleCnt="0"/>
      <dgm:spPr/>
    </dgm:pt>
    <dgm:pt modelId="{5BA7FCA3-98B4-4F7F-B0E2-502B2AA74C64}" type="pres">
      <dgm:prSet presAssocID="{202A15FE-F3B7-47E2-9DDB-B262DB72F0E9}" presName="bgRect" presStyleLbl="bgShp" presStyleIdx="1" presStyleCnt="3"/>
      <dgm:spPr/>
    </dgm:pt>
    <dgm:pt modelId="{4FDD5AD4-A3FE-45FB-8B71-2AE80320586B}" type="pres">
      <dgm:prSet presAssocID="{202A15FE-F3B7-47E2-9DDB-B262DB72F0E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nk"/>
        </a:ext>
      </dgm:extLst>
    </dgm:pt>
    <dgm:pt modelId="{4C45AF54-406D-4F12-86C8-9419BA267F7C}" type="pres">
      <dgm:prSet presAssocID="{202A15FE-F3B7-47E2-9DDB-B262DB72F0E9}" presName="spaceRect" presStyleCnt="0"/>
      <dgm:spPr/>
    </dgm:pt>
    <dgm:pt modelId="{3E68A76F-84C1-4C08-A8B0-15F9F6E42461}" type="pres">
      <dgm:prSet presAssocID="{202A15FE-F3B7-47E2-9DDB-B262DB72F0E9}" presName="parTx" presStyleLbl="revTx" presStyleIdx="1" presStyleCnt="3">
        <dgm:presLayoutVars>
          <dgm:chMax val="0"/>
          <dgm:chPref val="0"/>
        </dgm:presLayoutVars>
      </dgm:prSet>
      <dgm:spPr/>
    </dgm:pt>
    <dgm:pt modelId="{C636596F-33BF-40D1-BE78-1583611F22C9}" type="pres">
      <dgm:prSet presAssocID="{D3B0B0C4-9E20-446F-9C22-7B7AF3FE1505}" presName="sibTrans" presStyleCnt="0"/>
      <dgm:spPr/>
    </dgm:pt>
    <dgm:pt modelId="{AA5366C8-417F-4316-8AD4-A4DEBE7A5811}" type="pres">
      <dgm:prSet presAssocID="{532055B3-7BE5-4E68-B987-C0B25E8EE15B}" presName="compNode" presStyleCnt="0"/>
      <dgm:spPr/>
    </dgm:pt>
    <dgm:pt modelId="{5338A081-EF01-4192-9441-8255BB8DB130}" type="pres">
      <dgm:prSet presAssocID="{532055B3-7BE5-4E68-B987-C0B25E8EE15B}" presName="bgRect" presStyleLbl="bgShp" presStyleIdx="2" presStyleCnt="3"/>
      <dgm:spPr/>
    </dgm:pt>
    <dgm:pt modelId="{BEE13832-C17C-4583-8079-0491B2CAE7AA}" type="pres">
      <dgm:prSet presAssocID="{532055B3-7BE5-4E68-B987-C0B25E8EE15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avel"/>
        </a:ext>
      </dgm:extLst>
    </dgm:pt>
    <dgm:pt modelId="{A447099D-61A2-41C6-8FD9-AE4E3B9849A3}" type="pres">
      <dgm:prSet presAssocID="{532055B3-7BE5-4E68-B987-C0B25E8EE15B}" presName="spaceRect" presStyleCnt="0"/>
      <dgm:spPr/>
    </dgm:pt>
    <dgm:pt modelId="{D9D3777B-A73B-42F6-84A0-991A40487C71}" type="pres">
      <dgm:prSet presAssocID="{532055B3-7BE5-4E68-B987-C0B25E8EE15B}" presName="parTx" presStyleLbl="revTx" presStyleIdx="2" presStyleCnt="3">
        <dgm:presLayoutVars>
          <dgm:chMax val="0"/>
          <dgm:chPref val="0"/>
        </dgm:presLayoutVars>
      </dgm:prSet>
      <dgm:spPr/>
    </dgm:pt>
  </dgm:ptLst>
  <dgm:cxnLst>
    <dgm:cxn modelId="{2D5D4A12-1C19-43D9-A20A-6751AC9171C4}" type="presOf" srcId="{532055B3-7BE5-4E68-B987-C0B25E8EE15B}" destId="{D9D3777B-A73B-42F6-84A0-991A40487C71}" srcOrd="0" destOrd="0" presId="urn:microsoft.com/office/officeart/2018/2/layout/IconVerticalSolidList"/>
    <dgm:cxn modelId="{1CC8D635-4355-400F-BB0C-AAA4E295234C}" srcId="{12598DD8-F029-4AB5-AF8C-A677BEF6FF7A}" destId="{532055B3-7BE5-4E68-B987-C0B25E8EE15B}" srcOrd="2" destOrd="0" parTransId="{14E62CB3-6E27-4CBF-B31E-9DE010398D9E}" sibTransId="{4839C92F-A1FA-4E98-9018-F8EAAED13B9F}"/>
    <dgm:cxn modelId="{2E8DC97E-A3FA-46DD-B077-A9B20F52DF90}" type="presOf" srcId="{2D763D19-4297-4F8A-8869-B38BC6FE63A2}" destId="{A82B160A-1F33-4740-BAE7-F638FD4BD74E}" srcOrd="0" destOrd="0" presId="urn:microsoft.com/office/officeart/2018/2/layout/IconVerticalSolidList"/>
    <dgm:cxn modelId="{F0F774B4-C49A-45BC-810B-531FC63D962C}" type="presOf" srcId="{202A15FE-F3B7-47E2-9DDB-B262DB72F0E9}" destId="{3E68A76F-84C1-4C08-A8B0-15F9F6E42461}" srcOrd="0" destOrd="0" presId="urn:microsoft.com/office/officeart/2018/2/layout/IconVerticalSolidList"/>
    <dgm:cxn modelId="{42A82FB9-0A21-4427-A98D-FEAAF59BA299}" type="presOf" srcId="{12598DD8-F029-4AB5-AF8C-A677BEF6FF7A}" destId="{26E3E7F7-542C-4CF9-8699-5A7D528739F2}" srcOrd="0" destOrd="0" presId="urn:microsoft.com/office/officeart/2018/2/layout/IconVerticalSolidList"/>
    <dgm:cxn modelId="{57DC1DE1-A6D3-4C2F-88C3-44A54A97AE66}" srcId="{12598DD8-F029-4AB5-AF8C-A677BEF6FF7A}" destId="{2D763D19-4297-4F8A-8869-B38BC6FE63A2}" srcOrd="0" destOrd="0" parTransId="{B3F70666-97D7-469F-801B-4B706F11F7EF}" sibTransId="{B6E3C4C5-BA64-4586-8E53-D51A347F9361}"/>
    <dgm:cxn modelId="{4A996FE7-A907-43E5-94BD-BB47DDEB3626}" srcId="{12598DD8-F029-4AB5-AF8C-A677BEF6FF7A}" destId="{202A15FE-F3B7-47E2-9DDB-B262DB72F0E9}" srcOrd="1" destOrd="0" parTransId="{333C4266-3982-4914-A9B1-C13F54C58337}" sibTransId="{D3B0B0C4-9E20-446F-9C22-7B7AF3FE1505}"/>
    <dgm:cxn modelId="{760189F3-6D3A-40F6-941C-07783876E34F}" type="presParOf" srcId="{26E3E7F7-542C-4CF9-8699-5A7D528739F2}" destId="{D6D1632D-6330-4E5E-9BDB-421099117343}" srcOrd="0" destOrd="0" presId="urn:microsoft.com/office/officeart/2018/2/layout/IconVerticalSolidList"/>
    <dgm:cxn modelId="{CD70F5E0-CA39-4D2F-A017-79AFB731081A}" type="presParOf" srcId="{D6D1632D-6330-4E5E-9BDB-421099117343}" destId="{87A562E9-B45E-4242-A24D-D1AFA043BB18}" srcOrd="0" destOrd="0" presId="urn:microsoft.com/office/officeart/2018/2/layout/IconVerticalSolidList"/>
    <dgm:cxn modelId="{AD8FE6F1-5599-4691-AE41-118C216D8425}" type="presParOf" srcId="{D6D1632D-6330-4E5E-9BDB-421099117343}" destId="{2549147A-AC1E-479D-98C9-DBB8CEB51810}" srcOrd="1" destOrd="0" presId="urn:microsoft.com/office/officeart/2018/2/layout/IconVerticalSolidList"/>
    <dgm:cxn modelId="{2728C5C0-2D97-411A-860C-7220306495A9}" type="presParOf" srcId="{D6D1632D-6330-4E5E-9BDB-421099117343}" destId="{7353AE5B-6C8A-4F8A-9DC8-FBD330912BD8}" srcOrd="2" destOrd="0" presId="urn:microsoft.com/office/officeart/2018/2/layout/IconVerticalSolidList"/>
    <dgm:cxn modelId="{5528DCCE-5769-4A0F-96C0-0CFB3C299AB4}" type="presParOf" srcId="{D6D1632D-6330-4E5E-9BDB-421099117343}" destId="{A82B160A-1F33-4740-BAE7-F638FD4BD74E}" srcOrd="3" destOrd="0" presId="urn:microsoft.com/office/officeart/2018/2/layout/IconVerticalSolidList"/>
    <dgm:cxn modelId="{86C2D871-2CDD-44F9-9334-5F61B1EC560B}" type="presParOf" srcId="{26E3E7F7-542C-4CF9-8699-5A7D528739F2}" destId="{42D49974-8AB3-4463-B501-0AB7B51EEC5E}" srcOrd="1" destOrd="0" presId="urn:microsoft.com/office/officeart/2018/2/layout/IconVerticalSolidList"/>
    <dgm:cxn modelId="{A02A8253-A4EB-4031-94A4-99C323AC54F7}" type="presParOf" srcId="{26E3E7F7-542C-4CF9-8699-5A7D528739F2}" destId="{D1EB6973-6916-44B5-B09A-841A4FE59B39}" srcOrd="2" destOrd="0" presId="urn:microsoft.com/office/officeart/2018/2/layout/IconVerticalSolidList"/>
    <dgm:cxn modelId="{FBE836F9-942B-4826-A822-74E09C9EFFF1}" type="presParOf" srcId="{D1EB6973-6916-44B5-B09A-841A4FE59B39}" destId="{5BA7FCA3-98B4-4F7F-B0E2-502B2AA74C64}" srcOrd="0" destOrd="0" presId="urn:microsoft.com/office/officeart/2018/2/layout/IconVerticalSolidList"/>
    <dgm:cxn modelId="{A3ED7096-3493-4070-9B64-72BD9B543FB8}" type="presParOf" srcId="{D1EB6973-6916-44B5-B09A-841A4FE59B39}" destId="{4FDD5AD4-A3FE-45FB-8B71-2AE80320586B}" srcOrd="1" destOrd="0" presId="urn:microsoft.com/office/officeart/2018/2/layout/IconVerticalSolidList"/>
    <dgm:cxn modelId="{CE7DC3F3-B45F-415C-86E7-9285B131A2FD}" type="presParOf" srcId="{D1EB6973-6916-44B5-B09A-841A4FE59B39}" destId="{4C45AF54-406D-4F12-86C8-9419BA267F7C}" srcOrd="2" destOrd="0" presId="urn:microsoft.com/office/officeart/2018/2/layout/IconVerticalSolidList"/>
    <dgm:cxn modelId="{8FE64CF2-0EE3-4098-8744-EBD0A66B79A4}" type="presParOf" srcId="{D1EB6973-6916-44B5-B09A-841A4FE59B39}" destId="{3E68A76F-84C1-4C08-A8B0-15F9F6E42461}" srcOrd="3" destOrd="0" presId="urn:microsoft.com/office/officeart/2018/2/layout/IconVerticalSolidList"/>
    <dgm:cxn modelId="{F113E6AF-2964-48A8-81EB-D029FC737639}" type="presParOf" srcId="{26E3E7F7-542C-4CF9-8699-5A7D528739F2}" destId="{C636596F-33BF-40D1-BE78-1583611F22C9}" srcOrd="3" destOrd="0" presId="urn:microsoft.com/office/officeart/2018/2/layout/IconVerticalSolidList"/>
    <dgm:cxn modelId="{4F1E2EF4-D762-4F77-9B54-B1557012DFDB}" type="presParOf" srcId="{26E3E7F7-542C-4CF9-8699-5A7D528739F2}" destId="{AA5366C8-417F-4316-8AD4-A4DEBE7A5811}" srcOrd="4" destOrd="0" presId="urn:microsoft.com/office/officeart/2018/2/layout/IconVerticalSolidList"/>
    <dgm:cxn modelId="{7FA5A0DA-9F5A-4259-8219-BA977E5D8EE0}" type="presParOf" srcId="{AA5366C8-417F-4316-8AD4-A4DEBE7A5811}" destId="{5338A081-EF01-4192-9441-8255BB8DB130}" srcOrd="0" destOrd="0" presId="urn:microsoft.com/office/officeart/2018/2/layout/IconVerticalSolidList"/>
    <dgm:cxn modelId="{FF552512-1FC0-46D5-BD75-A664007F7407}" type="presParOf" srcId="{AA5366C8-417F-4316-8AD4-A4DEBE7A5811}" destId="{BEE13832-C17C-4583-8079-0491B2CAE7AA}" srcOrd="1" destOrd="0" presId="urn:microsoft.com/office/officeart/2018/2/layout/IconVerticalSolidList"/>
    <dgm:cxn modelId="{62EE3EAC-AEEE-4DED-A723-43DFFD660D75}" type="presParOf" srcId="{AA5366C8-417F-4316-8AD4-A4DEBE7A5811}" destId="{A447099D-61A2-41C6-8FD9-AE4E3B9849A3}" srcOrd="2" destOrd="0" presId="urn:microsoft.com/office/officeart/2018/2/layout/IconVerticalSolidList"/>
    <dgm:cxn modelId="{25FB2D66-A7DF-4BE1-BD22-83A6496DB7FD}" type="presParOf" srcId="{AA5366C8-417F-4316-8AD4-A4DEBE7A5811}" destId="{D9D3777B-A73B-42F6-84A0-991A40487C71}"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9AA77DF-A388-4FD3-94BE-C1E90FE1CE7C}"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A29AC9F8-1ABB-4CEE-8E0F-A5F4999826F3}">
      <dgm:prSet/>
      <dgm:spPr/>
      <dgm:t>
        <a:bodyPr/>
        <a:lstStyle/>
        <a:p>
          <a:r>
            <a:rPr lang="en-US"/>
            <a:t>Nature and type of the PPP.</a:t>
          </a:r>
        </a:p>
      </dgm:t>
    </dgm:pt>
    <dgm:pt modelId="{EB59F1B9-0E95-4129-806B-93190D01BE91}" type="parTrans" cxnId="{28A98620-2619-4500-B902-7F811C7D8FCA}">
      <dgm:prSet/>
      <dgm:spPr/>
      <dgm:t>
        <a:bodyPr/>
        <a:lstStyle/>
        <a:p>
          <a:endParaRPr lang="en-US"/>
        </a:p>
      </dgm:t>
    </dgm:pt>
    <dgm:pt modelId="{6A637874-C850-4D11-B557-86BEF67B3B04}" type="sibTrans" cxnId="{28A98620-2619-4500-B902-7F811C7D8FCA}">
      <dgm:prSet/>
      <dgm:spPr/>
      <dgm:t>
        <a:bodyPr/>
        <a:lstStyle/>
        <a:p>
          <a:endParaRPr lang="en-US"/>
        </a:p>
      </dgm:t>
    </dgm:pt>
    <dgm:pt modelId="{04ABFA78-4438-441F-BEFF-BD201A4431AC}">
      <dgm:prSet/>
      <dgm:spPr/>
      <dgm:t>
        <a:bodyPr/>
        <a:lstStyle/>
        <a:p>
          <a:r>
            <a:rPr lang="en-US"/>
            <a:t>Stage in the Procurement and Disposal Process for the PPP.</a:t>
          </a:r>
        </a:p>
      </dgm:t>
    </dgm:pt>
    <dgm:pt modelId="{CC311E3B-DE4A-4F52-A56A-4D9AFEF3DE5D}" type="parTrans" cxnId="{11335822-3584-4A4E-93F3-A4E887B20013}">
      <dgm:prSet/>
      <dgm:spPr/>
      <dgm:t>
        <a:bodyPr/>
        <a:lstStyle/>
        <a:p>
          <a:endParaRPr lang="en-US"/>
        </a:p>
      </dgm:t>
    </dgm:pt>
    <dgm:pt modelId="{851314AB-1CF3-4ED6-B314-4181226D9E8B}" type="sibTrans" cxnId="{11335822-3584-4A4E-93F3-A4E887B20013}">
      <dgm:prSet/>
      <dgm:spPr/>
      <dgm:t>
        <a:bodyPr/>
        <a:lstStyle/>
        <a:p>
          <a:endParaRPr lang="en-US"/>
        </a:p>
      </dgm:t>
    </dgm:pt>
    <dgm:pt modelId="{6235F487-8165-4446-8FEA-927DF956F7AE}">
      <dgm:prSet/>
      <dgm:spPr/>
      <dgm:t>
        <a:bodyPr/>
        <a:lstStyle/>
        <a:p>
          <a:r>
            <a:rPr lang="en-US"/>
            <a:t>R</a:t>
          </a:r>
          <a:r>
            <a:rPr lang="en-US" b="0" i="0"/>
            <a:t>aised debt capital for the project. </a:t>
          </a:r>
          <a:endParaRPr lang="en-US"/>
        </a:p>
      </dgm:t>
    </dgm:pt>
    <dgm:pt modelId="{9F3FE099-4706-4D8A-8D6B-DE0D052341B3}" type="parTrans" cxnId="{89A2D050-7790-492C-8B7B-D256A25771ED}">
      <dgm:prSet/>
      <dgm:spPr/>
      <dgm:t>
        <a:bodyPr/>
        <a:lstStyle/>
        <a:p>
          <a:endParaRPr lang="en-US"/>
        </a:p>
      </dgm:t>
    </dgm:pt>
    <dgm:pt modelId="{468A74DA-67E7-4B08-A79C-8BF71B78D46A}" type="sibTrans" cxnId="{89A2D050-7790-492C-8B7B-D256A25771ED}">
      <dgm:prSet/>
      <dgm:spPr/>
      <dgm:t>
        <a:bodyPr/>
        <a:lstStyle/>
        <a:p>
          <a:endParaRPr lang="en-US"/>
        </a:p>
      </dgm:t>
    </dgm:pt>
    <dgm:pt modelId="{533BB1E6-A398-4AA9-979C-38D0E726F252}">
      <dgm:prSet/>
      <dgm:spPr/>
      <dgm:t>
        <a:bodyPr/>
        <a:lstStyle/>
        <a:p>
          <a:r>
            <a:rPr lang="en-US"/>
            <a:t>Global and local fluctuations of Interest Rates.</a:t>
          </a:r>
        </a:p>
      </dgm:t>
    </dgm:pt>
    <dgm:pt modelId="{6C12DE2D-B4CA-4C8B-91EC-CAE7C5E95812}" type="parTrans" cxnId="{965EB11F-40C4-4F76-9786-1506E5F57FD3}">
      <dgm:prSet/>
      <dgm:spPr/>
      <dgm:t>
        <a:bodyPr/>
        <a:lstStyle/>
        <a:p>
          <a:endParaRPr lang="en-US"/>
        </a:p>
      </dgm:t>
    </dgm:pt>
    <dgm:pt modelId="{35A4DC5C-B133-47D5-86B5-83A57EBCCBE7}" type="sibTrans" cxnId="{965EB11F-40C4-4F76-9786-1506E5F57FD3}">
      <dgm:prSet/>
      <dgm:spPr/>
      <dgm:t>
        <a:bodyPr/>
        <a:lstStyle/>
        <a:p>
          <a:endParaRPr lang="en-US"/>
        </a:p>
      </dgm:t>
    </dgm:pt>
    <dgm:pt modelId="{E379CDA1-0472-4130-A8E0-0160438BD6BF}">
      <dgm:prSet/>
      <dgm:spPr/>
      <dgm:t>
        <a:bodyPr/>
        <a:lstStyle/>
        <a:p>
          <a:r>
            <a:rPr lang="en-US" dirty="0"/>
            <a:t>Un negotiated effects of Refinancing gain sharing between the contractor /Private party and Government</a:t>
          </a:r>
        </a:p>
      </dgm:t>
    </dgm:pt>
    <dgm:pt modelId="{459FB61E-A0CC-4605-ACD9-66D40A27B7E4}" type="parTrans" cxnId="{EC0B71A8-0D33-40F0-9896-A06F9B240987}">
      <dgm:prSet/>
      <dgm:spPr/>
      <dgm:t>
        <a:bodyPr/>
        <a:lstStyle/>
        <a:p>
          <a:endParaRPr lang="en-US"/>
        </a:p>
      </dgm:t>
    </dgm:pt>
    <dgm:pt modelId="{F00A0621-72C1-4525-A822-C8C4D8265F61}" type="sibTrans" cxnId="{EC0B71A8-0D33-40F0-9896-A06F9B240987}">
      <dgm:prSet/>
      <dgm:spPr/>
      <dgm:t>
        <a:bodyPr/>
        <a:lstStyle/>
        <a:p>
          <a:endParaRPr lang="en-US"/>
        </a:p>
      </dgm:t>
    </dgm:pt>
    <dgm:pt modelId="{D219F3CE-F97F-4C21-991F-C7A5C6937A20}" type="pres">
      <dgm:prSet presAssocID="{C9AA77DF-A388-4FD3-94BE-C1E90FE1CE7C}" presName="root" presStyleCnt="0">
        <dgm:presLayoutVars>
          <dgm:dir/>
          <dgm:resizeHandles val="exact"/>
        </dgm:presLayoutVars>
      </dgm:prSet>
      <dgm:spPr/>
    </dgm:pt>
    <dgm:pt modelId="{939BE1B1-3F31-43E2-AF8F-9084C328A1C5}" type="pres">
      <dgm:prSet presAssocID="{A29AC9F8-1ABB-4CEE-8E0F-A5F4999826F3}" presName="compNode" presStyleCnt="0"/>
      <dgm:spPr/>
    </dgm:pt>
    <dgm:pt modelId="{4EBF8FB3-867C-4D42-A0AF-56F8828CCAB3}" type="pres">
      <dgm:prSet presAssocID="{A29AC9F8-1ABB-4CEE-8E0F-A5F4999826F3}" presName="bgRect" presStyleLbl="bgShp" presStyleIdx="0" presStyleCnt="5"/>
      <dgm:spPr/>
    </dgm:pt>
    <dgm:pt modelId="{64C0E11D-62D0-4350-8C53-4A9E69407694}" type="pres">
      <dgm:prSet presAssocID="{A29AC9F8-1ABB-4CEE-8E0F-A5F4999826F3}"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B7CE1C-CF38-4966-BE0E-AA5B1D807AA5}" type="pres">
      <dgm:prSet presAssocID="{A29AC9F8-1ABB-4CEE-8E0F-A5F4999826F3}" presName="spaceRect" presStyleCnt="0"/>
      <dgm:spPr/>
    </dgm:pt>
    <dgm:pt modelId="{E65C3861-B310-4720-94D7-F525B5D1D363}" type="pres">
      <dgm:prSet presAssocID="{A29AC9F8-1ABB-4CEE-8E0F-A5F4999826F3}" presName="parTx" presStyleLbl="revTx" presStyleIdx="0" presStyleCnt="5">
        <dgm:presLayoutVars>
          <dgm:chMax val="0"/>
          <dgm:chPref val="0"/>
        </dgm:presLayoutVars>
      </dgm:prSet>
      <dgm:spPr/>
    </dgm:pt>
    <dgm:pt modelId="{B8220C2C-09A2-4752-B27A-217D2968A320}" type="pres">
      <dgm:prSet presAssocID="{6A637874-C850-4D11-B557-86BEF67B3B04}" presName="sibTrans" presStyleCnt="0"/>
      <dgm:spPr/>
    </dgm:pt>
    <dgm:pt modelId="{2A2BDD36-7F3C-43FB-8C5E-5F929D9E3D32}" type="pres">
      <dgm:prSet presAssocID="{04ABFA78-4438-441F-BEFF-BD201A4431AC}" presName="compNode" presStyleCnt="0"/>
      <dgm:spPr/>
    </dgm:pt>
    <dgm:pt modelId="{F116A830-F15A-41F4-B1BB-739CE8E4505B}" type="pres">
      <dgm:prSet presAssocID="{04ABFA78-4438-441F-BEFF-BD201A4431AC}" presName="bgRect" presStyleLbl="bgShp" presStyleIdx="1" presStyleCnt="5"/>
      <dgm:spPr/>
    </dgm:pt>
    <dgm:pt modelId="{F57D7DF4-2AEC-4153-B323-5F4A89B24671}" type="pres">
      <dgm:prSet presAssocID="{04ABFA78-4438-441F-BEFF-BD201A4431AC}"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actory"/>
        </a:ext>
      </dgm:extLst>
    </dgm:pt>
    <dgm:pt modelId="{5E42584B-7DAF-4BBC-B701-E8E5872A55C6}" type="pres">
      <dgm:prSet presAssocID="{04ABFA78-4438-441F-BEFF-BD201A4431AC}" presName="spaceRect" presStyleCnt="0"/>
      <dgm:spPr/>
    </dgm:pt>
    <dgm:pt modelId="{71D69298-161F-4B81-87EB-3AA5E19039D9}" type="pres">
      <dgm:prSet presAssocID="{04ABFA78-4438-441F-BEFF-BD201A4431AC}" presName="parTx" presStyleLbl="revTx" presStyleIdx="1" presStyleCnt="5">
        <dgm:presLayoutVars>
          <dgm:chMax val="0"/>
          <dgm:chPref val="0"/>
        </dgm:presLayoutVars>
      </dgm:prSet>
      <dgm:spPr/>
    </dgm:pt>
    <dgm:pt modelId="{6D11527B-21B3-4181-9DF6-38F9E8FC8C43}" type="pres">
      <dgm:prSet presAssocID="{851314AB-1CF3-4ED6-B314-4181226D9E8B}" presName="sibTrans" presStyleCnt="0"/>
      <dgm:spPr/>
    </dgm:pt>
    <dgm:pt modelId="{C3AD6247-3022-4AF9-8E51-A6E09BA68FDE}" type="pres">
      <dgm:prSet presAssocID="{6235F487-8165-4446-8FEA-927DF956F7AE}" presName="compNode" presStyleCnt="0"/>
      <dgm:spPr/>
    </dgm:pt>
    <dgm:pt modelId="{A3624C7F-519B-4B5E-AAF2-226692094E7B}" type="pres">
      <dgm:prSet presAssocID="{6235F487-8165-4446-8FEA-927DF956F7AE}" presName="bgRect" presStyleLbl="bgShp" presStyleIdx="2" presStyleCnt="5"/>
      <dgm:spPr/>
    </dgm:pt>
    <dgm:pt modelId="{5852F612-C83B-47F6-AE76-AC978DDF0582}" type="pres">
      <dgm:prSet presAssocID="{6235F487-8165-4446-8FEA-927DF956F7AE}"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oney"/>
        </a:ext>
      </dgm:extLst>
    </dgm:pt>
    <dgm:pt modelId="{840166A4-2A4D-4566-AF2D-91B94C1555B4}" type="pres">
      <dgm:prSet presAssocID="{6235F487-8165-4446-8FEA-927DF956F7AE}" presName="spaceRect" presStyleCnt="0"/>
      <dgm:spPr/>
    </dgm:pt>
    <dgm:pt modelId="{095B3E06-6DE9-42E8-9041-1B4412A03752}" type="pres">
      <dgm:prSet presAssocID="{6235F487-8165-4446-8FEA-927DF956F7AE}" presName="parTx" presStyleLbl="revTx" presStyleIdx="2" presStyleCnt="5">
        <dgm:presLayoutVars>
          <dgm:chMax val="0"/>
          <dgm:chPref val="0"/>
        </dgm:presLayoutVars>
      </dgm:prSet>
      <dgm:spPr/>
    </dgm:pt>
    <dgm:pt modelId="{25497D99-4D1F-44A2-9672-71119436DF72}" type="pres">
      <dgm:prSet presAssocID="{468A74DA-67E7-4B08-A79C-8BF71B78D46A}" presName="sibTrans" presStyleCnt="0"/>
      <dgm:spPr/>
    </dgm:pt>
    <dgm:pt modelId="{4CCE8CB4-A9C4-43C1-9E99-84DEB5E5D576}" type="pres">
      <dgm:prSet presAssocID="{533BB1E6-A398-4AA9-979C-38D0E726F252}" presName="compNode" presStyleCnt="0"/>
      <dgm:spPr/>
    </dgm:pt>
    <dgm:pt modelId="{A2B41161-D2AD-4965-A4B1-DE8E3B7A73F7}" type="pres">
      <dgm:prSet presAssocID="{533BB1E6-A398-4AA9-979C-38D0E726F252}" presName="bgRect" presStyleLbl="bgShp" presStyleIdx="3" presStyleCnt="5"/>
      <dgm:spPr/>
    </dgm:pt>
    <dgm:pt modelId="{1BEC1EC5-0C9D-4146-9EE9-41818F2FBC91}" type="pres">
      <dgm:prSet presAssocID="{533BB1E6-A398-4AA9-979C-38D0E726F252}"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Yuan"/>
        </a:ext>
      </dgm:extLst>
    </dgm:pt>
    <dgm:pt modelId="{7DE294C6-8DBE-4AA0-96AB-43367D74EB2E}" type="pres">
      <dgm:prSet presAssocID="{533BB1E6-A398-4AA9-979C-38D0E726F252}" presName="spaceRect" presStyleCnt="0"/>
      <dgm:spPr/>
    </dgm:pt>
    <dgm:pt modelId="{B536CFAE-DA18-4AEB-A7DB-D48C215A9E6F}" type="pres">
      <dgm:prSet presAssocID="{533BB1E6-A398-4AA9-979C-38D0E726F252}" presName="parTx" presStyleLbl="revTx" presStyleIdx="3" presStyleCnt="5">
        <dgm:presLayoutVars>
          <dgm:chMax val="0"/>
          <dgm:chPref val="0"/>
        </dgm:presLayoutVars>
      </dgm:prSet>
      <dgm:spPr/>
    </dgm:pt>
    <dgm:pt modelId="{C843DC57-8FAF-4056-91CE-4F00468A8B14}" type="pres">
      <dgm:prSet presAssocID="{35A4DC5C-B133-47D5-86B5-83A57EBCCBE7}" presName="sibTrans" presStyleCnt="0"/>
      <dgm:spPr/>
    </dgm:pt>
    <dgm:pt modelId="{53CD133E-029B-4331-9248-EFA49D5991DA}" type="pres">
      <dgm:prSet presAssocID="{E379CDA1-0472-4130-A8E0-0160438BD6BF}" presName="compNode" presStyleCnt="0"/>
      <dgm:spPr/>
    </dgm:pt>
    <dgm:pt modelId="{8643B162-FE76-47DE-B1D7-8CF5CF20645C}" type="pres">
      <dgm:prSet presAssocID="{E379CDA1-0472-4130-A8E0-0160438BD6BF}" presName="bgRect" presStyleLbl="bgShp" presStyleIdx="4" presStyleCnt="5"/>
      <dgm:spPr/>
    </dgm:pt>
    <dgm:pt modelId="{3AFCD100-2FD4-4BDE-937B-1A374C7BF8DC}" type="pres">
      <dgm:prSet presAssocID="{E379CDA1-0472-4130-A8E0-0160438BD6BF}"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ank"/>
        </a:ext>
      </dgm:extLst>
    </dgm:pt>
    <dgm:pt modelId="{0EF16ABA-55F8-4F43-BF81-670DE95D4894}" type="pres">
      <dgm:prSet presAssocID="{E379CDA1-0472-4130-A8E0-0160438BD6BF}" presName="spaceRect" presStyleCnt="0"/>
      <dgm:spPr/>
    </dgm:pt>
    <dgm:pt modelId="{6E0F3BD0-CE25-4455-8539-DE503D857346}" type="pres">
      <dgm:prSet presAssocID="{E379CDA1-0472-4130-A8E0-0160438BD6BF}" presName="parTx" presStyleLbl="revTx" presStyleIdx="4" presStyleCnt="5">
        <dgm:presLayoutVars>
          <dgm:chMax val="0"/>
          <dgm:chPref val="0"/>
        </dgm:presLayoutVars>
      </dgm:prSet>
      <dgm:spPr/>
    </dgm:pt>
  </dgm:ptLst>
  <dgm:cxnLst>
    <dgm:cxn modelId="{1977AA0F-FC1C-468E-9599-D235500C1DF4}" type="presOf" srcId="{6235F487-8165-4446-8FEA-927DF956F7AE}" destId="{095B3E06-6DE9-42E8-9041-1B4412A03752}" srcOrd="0" destOrd="0" presId="urn:microsoft.com/office/officeart/2018/2/layout/IconVerticalSolidList"/>
    <dgm:cxn modelId="{965EB11F-40C4-4F76-9786-1506E5F57FD3}" srcId="{C9AA77DF-A388-4FD3-94BE-C1E90FE1CE7C}" destId="{533BB1E6-A398-4AA9-979C-38D0E726F252}" srcOrd="3" destOrd="0" parTransId="{6C12DE2D-B4CA-4C8B-91EC-CAE7C5E95812}" sibTransId="{35A4DC5C-B133-47D5-86B5-83A57EBCCBE7}"/>
    <dgm:cxn modelId="{28A98620-2619-4500-B902-7F811C7D8FCA}" srcId="{C9AA77DF-A388-4FD3-94BE-C1E90FE1CE7C}" destId="{A29AC9F8-1ABB-4CEE-8E0F-A5F4999826F3}" srcOrd="0" destOrd="0" parTransId="{EB59F1B9-0E95-4129-806B-93190D01BE91}" sibTransId="{6A637874-C850-4D11-B557-86BEF67B3B04}"/>
    <dgm:cxn modelId="{11335822-3584-4A4E-93F3-A4E887B20013}" srcId="{C9AA77DF-A388-4FD3-94BE-C1E90FE1CE7C}" destId="{04ABFA78-4438-441F-BEFF-BD201A4431AC}" srcOrd="1" destOrd="0" parTransId="{CC311E3B-DE4A-4F52-A56A-4D9AFEF3DE5D}" sibTransId="{851314AB-1CF3-4ED6-B314-4181226D9E8B}"/>
    <dgm:cxn modelId="{89A2D050-7790-492C-8B7B-D256A25771ED}" srcId="{C9AA77DF-A388-4FD3-94BE-C1E90FE1CE7C}" destId="{6235F487-8165-4446-8FEA-927DF956F7AE}" srcOrd="2" destOrd="0" parTransId="{9F3FE099-4706-4D8A-8D6B-DE0D052341B3}" sibTransId="{468A74DA-67E7-4B08-A79C-8BF71B78D46A}"/>
    <dgm:cxn modelId="{84C27982-E8EE-44CD-B68E-C284729B53CD}" type="presOf" srcId="{A29AC9F8-1ABB-4CEE-8E0F-A5F4999826F3}" destId="{E65C3861-B310-4720-94D7-F525B5D1D363}" srcOrd="0" destOrd="0" presId="urn:microsoft.com/office/officeart/2018/2/layout/IconVerticalSolidList"/>
    <dgm:cxn modelId="{EC0B71A8-0D33-40F0-9896-A06F9B240987}" srcId="{C9AA77DF-A388-4FD3-94BE-C1E90FE1CE7C}" destId="{E379CDA1-0472-4130-A8E0-0160438BD6BF}" srcOrd="4" destOrd="0" parTransId="{459FB61E-A0CC-4605-ACD9-66D40A27B7E4}" sibTransId="{F00A0621-72C1-4525-A822-C8C4D8265F61}"/>
    <dgm:cxn modelId="{07B5A4AA-AAAD-45C4-819B-5540B7CE131F}" type="presOf" srcId="{533BB1E6-A398-4AA9-979C-38D0E726F252}" destId="{B536CFAE-DA18-4AEB-A7DB-D48C215A9E6F}" srcOrd="0" destOrd="0" presId="urn:microsoft.com/office/officeart/2018/2/layout/IconVerticalSolidList"/>
    <dgm:cxn modelId="{653EDDC9-78E4-4B7A-9256-5095C6DD8C15}" type="presOf" srcId="{C9AA77DF-A388-4FD3-94BE-C1E90FE1CE7C}" destId="{D219F3CE-F97F-4C21-991F-C7A5C6937A20}" srcOrd="0" destOrd="0" presId="urn:microsoft.com/office/officeart/2018/2/layout/IconVerticalSolidList"/>
    <dgm:cxn modelId="{F49EDECD-13D0-4775-A703-A4B40992F9DC}" type="presOf" srcId="{E379CDA1-0472-4130-A8E0-0160438BD6BF}" destId="{6E0F3BD0-CE25-4455-8539-DE503D857346}" srcOrd="0" destOrd="0" presId="urn:microsoft.com/office/officeart/2018/2/layout/IconVerticalSolidList"/>
    <dgm:cxn modelId="{3AA390F8-EFA9-4A31-9CCF-B1BFB093214D}" type="presOf" srcId="{04ABFA78-4438-441F-BEFF-BD201A4431AC}" destId="{71D69298-161F-4B81-87EB-3AA5E19039D9}" srcOrd="0" destOrd="0" presId="urn:microsoft.com/office/officeart/2018/2/layout/IconVerticalSolidList"/>
    <dgm:cxn modelId="{5FA58636-7A29-4C51-8439-3B08383D7612}" type="presParOf" srcId="{D219F3CE-F97F-4C21-991F-C7A5C6937A20}" destId="{939BE1B1-3F31-43E2-AF8F-9084C328A1C5}" srcOrd="0" destOrd="0" presId="urn:microsoft.com/office/officeart/2018/2/layout/IconVerticalSolidList"/>
    <dgm:cxn modelId="{546BAD84-E923-4100-B9A3-AF1E06C72020}" type="presParOf" srcId="{939BE1B1-3F31-43E2-AF8F-9084C328A1C5}" destId="{4EBF8FB3-867C-4D42-A0AF-56F8828CCAB3}" srcOrd="0" destOrd="0" presId="urn:microsoft.com/office/officeart/2018/2/layout/IconVerticalSolidList"/>
    <dgm:cxn modelId="{7E2B9F02-DC58-4B11-81ED-A12E53E01AA5}" type="presParOf" srcId="{939BE1B1-3F31-43E2-AF8F-9084C328A1C5}" destId="{64C0E11D-62D0-4350-8C53-4A9E69407694}" srcOrd="1" destOrd="0" presId="urn:microsoft.com/office/officeart/2018/2/layout/IconVerticalSolidList"/>
    <dgm:cxn modelId="{260CDE87-4906-4DB8-8B21-AB956FE0D41D}" type="presParOf" srcId="{939BE1B1-3F31-43E2-AF8F-9084C328A1C5}" destId="{EFB7CE1C-CF38-4966-BE0E-AA5B1D807AA5}" srcOrd="2" destOrd="0" presId="urn:microsoft.com/office/officeart/2018/2/layout/IconVerticalSolidList"/>
    <dgm:cxn modelId="{BF39987F-80C8-4B75-ABE9-38DDC24D8DA5}" type="presParOf" srcId="{939BE1B1-3F31-43E2-AF8F-9084C328A1C5}" destId="{E65C3861-B310-4720-94D7-F525B5D1D363}" srcOrd="3" destOrd="0" presId="urn:microsoft.com/office/officeart/2018/2/layout/IconVerticalSolidList"/>
    <dgm:cxn modelId="{6FEBED1B-5688-4389-ADA6-7CE87C0C0B0D}" type="presParOf" srcId="{D219F3CE-F97F-4C21-991F-C7A5C6937A20}" destId="{B8220C2C-09A2-4752-B27A-217D2968A320}" srcOrd="1" destOrd="0" presId="urn:microsoft.com/office/officeart/2018/2/layout/IconVerticalSolidList"/>
    <dgm:cxn modelId="{DDAE28D4-B187-47CC-96D8-153C4F348178}" type="presParOf" srcId="{D219F3CE-F97F-4C21-991F-C7A5C6937A20}" destId="{2A2BDD36-7F3C-43FB-8C5E-5F929D9E3D32}" srcOrd="2" destOrd="0" presId="urn:microsoft.com/office/officeart/2018/2/layout/IconVerticalSolidList"/>
    <dgm:cxn modelId="{827551BC-2C6D-4D39-B9A0-496726624671}" type="presParOf" srcId="{2A2BDD36-7F3C-43FB-8C5E-5F929D9E3D32}" destId="{F116A830-F15A-41F4-B1BB-739CE8E4505B}" srcOrd="0" destOrd="0" presId="urn:microsoft.com/office/officeart/2018/2/layout/IconVerticalSolidList"/>
    <dgm:cxn modelId="{19D77278-BE7D-4DCC-88F9-119E2D6CD615}" type="presParOf" srcId="{2A2BDD36-7F3C-43FB-8C5E-5F929D9E3D32}" destId="{F57D7DF4-2AEC-4153-B323-5F4A89B24671}" srcOrd="1" destOrd="0" presId="urn:microsoft.com/office/officeart/2018/2/layout/IconVerticalSolidList"/>
    <dgm:cxn modelId="{F577014D-1006-4826-9911-497229792DF2}" type="presParOf" srcId="{2A2BDD36-7F3C-43FB-8C5E-5F929D9E3D32}" destId="{5E42584B-7DAF-4BBC-B701-E8E5872A55C6}" srcOrd="2" destOrd="0" presId="urn:microsoft.com/office/officeart/2018/2/layout/IconVerticalSolidList"/>
    <dgm:cxn modelId="{31A9FAF5-B3A1-4F57-ABA7-35E2273A7EEB}" type="presParOf" srcId="{2A2BDD36-7F3C-43FB-8C5E-5F929D9E3D32}" destId="{71D69298-161F-4B81-87EB-3AA5E19039D9}" srcOrd="3" destOrd="0" presId="urn:microsoft.com/office/officeart/2018/2/layout/IconVerticalSolidList"/>
    <dgm:cxn modelId="{38ED1AEE-D026-4773-94A8-D418AA616576}" type="presParOf" srcId="{D219F3CE-F97F-4C21-991F-C7A5C6937A20}" destId="{6D11527B-21B3-4181-9DF6-38F9E8FC8C43}" srcOrd="3" destOrd="0" presId="urn:microsoft.com/office/officeart/2018/2/layout/IconVerticalSolidList"/>
    <dgm:cxn modelId="{03DADF29-246C-446D-891C-997C2E114C35}" type="presParOf" srcId="{D219F3CE-F97F-4C21-991F-C7A5C6937A20}" destId="{C3AD6247-3022-4AF9-8E51-A6E09BA68FDE}" srcOrd="4" destOrd="0" presId="urn:microsoft.com/office/officeart/2018/2/layout/IconVerticalSolidList"/>
    <dgm:cxn modelId="{1BFED673-D54A-41B8-A211-BD0A75972DD9}" type="presParOf" srcId="{C3AD6247-3022-4AF9-8E51-A6E09BA68FDE}" destId="{A3624C7F-519B-4B5E-AAF2-226692094E7B}" srcOrd="0" destOrd="0" presId="urn:microsoft.com/office/officeart/2018/2/layout/IconVerticalSolidList"/>
    <dgm:cxn modelId="{63DF34C0-9508-4857-8795-2CAF5EEE437E}" type="presParOf" srcId="{C3AD6247-3022-4AF9-8E51-A6E09BA68FDE}" destId="{5852F612-C83B-47F6-AE76-AC978DDF0582}" srcOrd="1" destOrd="0" presId="urn:microsoft.com/office/officeart/2018/2/layout/IconVerticalSolidList"/>
    <dgm:cxn modelId="{5A1D121F-B4A8-46F3-8A62-3681EFCE99E3}" type="presParOf" srcId="{C3AD6247-3022-4AF9-8E51-A6E09BA68FDE}" destId="{840166A4-2A4D-4566-AF2D-91B94C1555B4}" srcOrd="2" destOrd="0" presId="urn:microsoft.com/office/officeart/2018/2/layout/IconVerticalSolidList"/>
    <dgm:cxn modelId="{A927F971-D2B3-42AE-BA28-195CCE2A535D}" type="presParOf" srcId="{C3AD6247-3022-4AF9-8E51-A6E09BA68FDE}" destId="{095B3E06-6DE9-42E8-9041-1B4412A03752}" srcOrd="3" destOrd="0" presId="urn:microsoft.com/office/officeart/2018/2/layout/IconVerticalSolidList"/>
    <dgm:cxn modelId="{2BBB8CD8-C188-492A-A45B-642D298E1518}" type="presParOf" srcId="{D219F3CE-F97F-4C21-991F-C7A5C6937A20}" destId="{25497D99-4D1F-44A2-9672-71119436DF72}" srcOrd="5" destOrd="0" presId="urn:microsoft.com/office/officeart/2018/2/layout/IconVerticalSolidList"/>
    <dgm:cxn modelId="{79FED04C-4C56-4878-BB8A-073537188E96}" type="presParOf" srcId="{D219F3CE-F97F-4C21-991F-C7A5C6937A20}" destId="{4CCE8CB4-A9C4-43C1-9E99-84DEB5E5D576}" srcOrd="6" destOrd="0" presId="urn:microsoft.com/office/officeart/2018/2/layout/IconVerticalSolidList"/>
    <dgm:cxn modelId="{F1651742-44F8-4103-AD38-492D8DB51D01}" type="presParOf" srcId="{4CCE8CB4-A9C4-43C1-9E99-84DEB5E5D576}" destId="{A2B41161-D2AD-4965-A4B1-DE8E3B7A73F7}" srcOrd="0" destOrd="0" presId="urn:microsoft.com/office/officeart/2018/2/layout/IconVerticalSolidList"/>
    <dgm:cxn modelId="{E7C43191-077D-4CB9-843A-A55CACD80316}" type="presParOf" srcId="{4CCE8CB4-A9C4-43C1-9E99-84DEB5E5D576}" destId="{1BEC1EC5-0C9D-4146-9EE9-41818F2FBC91}" srcOrd="1" destOrd="0" presId="urn:microsoft.com/office/officeart/2018/2/layout/IconVerticalSolidList"/>
    <dgm:cxn modelId="{EDD0235D-FD83-4F36-8A50-3732EE14C87E}" type="presParOf" srcId="{4CCE8CB4-A9C4-43C1-9E99-84DEB5E5D576}" destId="{7DE294C6-8DBE-4AA0-96AB-43367D74EB2E}" srcOrd="2" destOrd="0" presId="urn:microsoft.com/office/officeart/2018/2/layout/IconVerticalSolidList"/>
    <dgm:cxn modelId="{FCB5BC5E-3C3B-4D3D-BE84-A24428013C52}" type="presParOf" srcId="{4CCE8CB4-A9C4-43C1-9E99-84DEB5E5D576}" destId="{B536CFAE-DA18-4AEB-A7DB-D48C215A9E6F}" srcOrd="3" destOrd="0" presId="urn:microsoft.com/office/officeart/2018/2/layout/IconVerticalSolidList"/>
    <dgm:cxn modelId="{2A2C82D8-4A4C-4027-A4A1-206CF8B57DAF}" type="presParOf" srcId="{D219F3CE-F97F-4C21-991F-C7A5C6937A20}" destId="{C843DC57-8FAF-4056-91CE-4F00468A8B14}" srcOrd="7" destOrd="0" presId="urn:microsoft.com/office/officeart/2018/2/layout/IconVerticalSolidList"/>
    <dgm:cxn modelId="{F3FE207E-2706-4569-AE39-3E16E56290CE}" type="presParOf" srcId="{D219F3CE-F97F-4C21-991F-C7A5C6937A20}" destId="{53CD133E-029B-4331-9248-EFA49D5991DA}" srcOrd="8" destOrd="0" presId="urn:microsoft.com/office/officeart/2018/2/layout/IconVerticalSolidList"/>
    <dgm:cxn modelId="{4060643D-7B0B-4F37-BD27-7E074AC5CA8C}" type="presParOf" srcId="{53CD133E-029B-4331-9248-EFA49D5991DA}" destId="{8643B162-FE76-47DE-B1D7-8CF5CF20645C}" srcOrd="0" destOrd="0" presId="urn:microsoft.com/office/officeart/2018/2/layout/IconVerticalSolidList"/>
    <dgm:cxn modelId="{4A1A6776-0688-4E99-A5F7-EEDC29B992B0}" type="presParOf" srcId="{53CD133E-029B-4331-9248-EFA49D5991DA}" destId="{3AFCD100-2FD4-4BDE-937B-1A374C7BF8DC}" srcOrd="1" destOrd="0" presId="urn:microsoft.com/office/officeart/2018/2/layout/IconVerticalSolidList"/>
    <dgm:cxn modelId="{45451663-8B19-428A-AE16-C6A68CC2383D}" type="presParOf" srcId="{53CD133E-029B-4331-9248-EFA49D5991DA}" destId="{0EF16ABA-55F8-4F43-BF81-670DE95D4894}" srcOrd="2" destOrd="0" presId="urn:microsoft.com/office/officeart/2018/2/layout/IconVerticalSolidList"/>
    <dgm:cxn modelId="{BB1D9DF4-2AAB-45CD-B0F6-C4E269305416}" type="presParOf" srcId="{53CD133E-029B-4331-9248-EFA49D5991DA}" destId="{6E0F3BD0-CE25-4455-8539-DE503D857346}"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CB06C5-FDF6-425B-99B4-D208A535D945}">
      <dsp:nvSpPr>
        <dsp:cNvPr id="0" name=""/>
        <dsp:cNvSpPr/>
      </dsp:nvSpPr>
      <dsp:spPr>
        <a:xfrm>
          <a:off x="0" y="109240"/>
          <a:ext cx="6686293" cy="135720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Uganda ranks relatively low in international governance, competitiveness, rule of law, corruption perceptions, economic freedom, and doing business ratings directly affecting private a sector involvement and FDI.</a:t>
          </a:r>
        </a:p>
      </dsp:txBody>
      <dsp:txXfrm>
        <a:off x="66253" y="175493"/>
        <a:ext cx="6553787" cy="1224694"/>
      </dsp:txXfrm>
    </dsp:sp>
    <dsp:sp modelId="{47763089-6427-4F73-948D-6F491E19F94A}">
      <dsp:nvSpPr>
        <dsp:cNvPr id="0" name=""/>
        <dsp:cNvSpPr/>
      </dsp:nvSpPr>
      <dsp:spPr>
        <a:xfrm>
          <a:off x="0" y="1524040"/>
          <a:ext cx="6686293" cy="1357200"/>
        </a:xfrm>
        <a:prstGeom prst="roundRect">
          <a:avLst/>
        </a:prstGeom>
        <a:gradFill rotWithShape="0">
          <a:gsLst>
            <a:gs pos="0">
              <a:schemeClr val="accent2">
                <a:hueOff val="-1130992"/>
                <a:satOff val="3728"/>
                <a:lumOff val="3987"/>
                <a:alphaOff val="0"/>
                <a:tint val="98000"/>
                <a:satMod val="110000"/>
                <a:lumMod val="104000"/>
              </a:schemeClr>
            </a:gs>
            <a:gs pos="69000">
              <a:schemeClr val="accent2">
                <a:hueOff val="-1130992"/>
                <a:satOff val="3728"/>
                <a:lumOff val="3987"/>
                <a:alphaOff val="0"/>
                <a:shade val="88000"/>
                <a:satMod val="130000"/>
                <a:lumMod val="92000"/>
              </a:schemeClr>
            </a:gs>
            <a:gs pos="100000">
              <a:schemeClr val="accent2">
                <a:hueOff val="-1130992"/>
                <a:satOff val="3728"/>
                <a:lumOff val="398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Most commercial banks do not issue loans with tenors longer than five years. </a:t>
          </a:r>
        </a:p>
      </dsp:txBody>
      <dsp:txXfrm>
        <a:off x="66253" y="1590293"/>
        <a:ext cx="6553787" cy="1224694"/>
      </dsp:txXfrm>
    </dsp:sp>
    <dsp:sp modelId="{CFD0F52D-D0C2-43C4-849A-F538B741D35B}">
      <dsp:nvSpPr>
        <dsp:cNvPr id="0" name=""/>
        <dsp:cNvSpPr/>
      </dsp:nvSpPr>
      <dsp:spPr>
        <a:xfrm>
          <a:off x="0" y="2938840"/>
          <a:ext cx="6686293" cy="1357200"/>
        </a:xfrm>
        <a:prstGeom prst="roundRect">
          <a:avLst/>
        </a:prstGeom>
        <a:gradFill rotWithShape="0">
          <a:gsLst>
            <a:gs pos="0">
              <a:schemeClr val="accent2">
                <a:hueOff val="-2261984"/>
                <a:satOff val="7457"/>
                <a:lumOff val="7974"/>
                <a:alphaOff val="0"/>
                <a:tint val="98000"/>
                <a:satMod val="110000"/>
                <a:lumMod val="104000"/>
              </a:schemeClr>
            </a:gs>
            <a:gs pos="69000">
              <a:schemeClr val="accent2">
                <a:hueOff val="-2261984"/>
                <a:satOff val="7457"/>
                <a:lumOff val="7974"/>
                <a:alphaOff val="0"/>
                <a:shade val="88000"/>
                <a:satMod val="130000"/>
                <a:lumMod val="92000"/>
              </a:schemeClr>
            </a:gs>
            <a:gs pos="100000">
              <a:schemeClr val="accent2">
                <a:hueOff val="-2261984"/>
                <a:satOff val="7457"/>
                <a:lumOff val="797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Currently, a lack of long-term debt instruments for financing and refinancing and a lack of robust hedging instruments for foreign exchange risk are key constraints in infrastructure financing. </a:t>
          </a:r>
        </a:p>
      </dsp:txBody>
      <dsp:txXfrm>
        <a:off x="66253" y="3005093"/>
        <a:ext cx="6553787" cy="1224694"/>
      </dsp:txXfrm>
    </dsp:sp>
    <dsp:sp modelId="{2DEE8C84-B3B9-40AE-8241-B3EA5E137D19}">
      <dsp:nvSpPr>
        <dsp:cNvPr id="0" name=""/>
        <dsp:cNvSpPr/>
      </dsp:nvSpPr>
      <dsp:spPr>
        <a:xfrm>
          <a:off x="0" y="4353641"/>
          <a:ext cx="6686293" cy="1357200"/>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The banking sector is still developing, and the size of the Ugandan capital market is small and particularly insignificant compared with commercial lending, reflecting substantial potential for development. </a:t>
          </a:r>
        </a:p>
      </dsp:txBody>
      <dsp:txXfrm>
        <a:off x="66253" y="4419894"/>
        <a:ext cx="6553787" cy="12246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0440FD-21C0-49D2-BB2E-0D68B6511D66}">
      <dsp:nvSpPr>
        <dsp:cNvPr id="0" name=""/>
        <dsp:cNvSpPr/>
      </dsp:nvSpPr>
      <dsp:spPr>
        <a:xfrm>
          <a:off x="0" y="6100"/>
          <a:ext cx="8783628" cy="1895399"/>
        </a:xfrm>
        <a:prstGeom prst="roundRect">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0" i="0" kern="1200" dirty="0"/>
            <a:t>Refinancing can involve any or a combination of the following changes in the terms of the loan: </a:t>
          </a:r>
          <a:endParaRPr lang="en-US" sz="3600" kern="1200" dirty="0"/>
        </a:p>
      </dsp:txBody>
      <dsp:txXfrm>
        <a:off x="92526" y="98626"/>
        <a:ext cx="8598576" cy="1710347"/>
      </dsp:txXfrm>
    </dsp:sp>
    <dsp:sp modelId="{C405990F-3FBA-4EB0-8851-A21516C8A7EF}">
      <dsp:nvSpPr>
        <dsp:cNvPr id="0" name=""/>
        <dsp:cNvSpPr/>
      </dsp:nvSpPr>
      <dsp:spPr>
        <a:xfrm>
          <a:off x="0" y="1901500"/>
          <a:ext cx="8783628" cy="21983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8880"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en-US" sz="2800" b="0" i="0" kern="1200" dirty="0"/>
            <a:t>a change to the debt pricing</a:t>
          </a:r>
          <a:endParaRPr lang="en-US" sz="2800" kern="1200" dirty="0"/>
        </a:p>
        <a:p>
          <a:pPr marL="285750" lvl="1" indent="-285750" algn="l" defTabSz="1244600">
            <a:lnSpc>
              <a:spcPct val="90000"/>
            </a:lnSpc>
            <a:spcBef>
              <a:spcPct val="0"/>
            </a:spcBef>
            <a:spcAft>
              <a:spcPct val="20000"/>
            </a:spcAft>
            <a:buChar char="•"/>
          </a:pPr>
          <a:r>
            <a:rPr lang="en-US" sz="2800" b="0" i="0" kern="1200" dirty="0"/>
            <a:t>a change of the debt maturity (its tenor)</a:t>
          </a:r>
          <a:endParaRPr lang="en-US" sz="2800" kern="1200" dirty="0"/>
        </a:p>
        <a:p>
          <a:pPr marL="285750" lvl="1" indent="-285750" algn="l" defTabSz="1244600">
            <a:lnSpc>
              <a:spcPct val="90000"/>
            </a:lnSpc>
            <a:spcBef>
              <a:spcPct val="0"/>
            </a:spcBef>
            <a:spcAft>
              <a:spcPct val="20000"/>
            </a:spcAft>
            <a:buChar char="•"/>
          </a:pPr>
          <a:r>
            <a:rPr lang="en-US" sz="2800" b="0" i="0" kern="1200" dirty="0"/>
            <a:t>a change in the amount of debt</a:t>
          </a:r>
          <a:endParaRPr lang="en-US" sz="2800" kern="1200" dirty="0"/>
        </a:p>
        <a:p>
          <a:pPr marL="285750" lvl="1" indent="-285750" algn="l" defTabSz="1244600">
            <a:lnSpc>
              <a:spcPct val="90000"/>
            </a:lnSpc>
            <a:spcBef>
              <a:spcPct val="0"/>
            </a:spcBef>
            <a:spcAft>
              <a:spcPct val="20000"/>
            </a:spcAft>
            <a:buChar char="•"/>
          </a:pPr>
          <a:r>
            <a:rPr lang="en-US" sz="2800" b="0" i="0" kern="1200" dirty="0"/>
            <a:t>a change in the amount of debt relative to equity (i.e. the gearing ratio); </a:t>
          </a:r>
          <a:endParaRPr lang="en-US" sz="2800" kern="1200" dirty="0"/>
        </a:p>
      </dsp:txBody>
      <dsp:txXfrm>
        <a:off x="0" y="1901500"/>
        <a:ext cx="8783628" cy="21983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F089B8-31F7-4913-9968-1E6D2A9E47A5}">
      <dsp:nvSpPr>
        <dsp:cNvPr id="0" name=""/>
        <dsp:cNvSpPr/>
      </dsp:nvSpPr>
      <dsp:spPr>
        <a:xfrm>
          <a:off x="0" y="170558"/>
          <a:ext cx="5913437" cy="810809"/>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a:t>changed reserve account requirements (e.g. debt service reserve account) </a:t>
          </a:r>
          <a:endParaRPr lang="en-US" sz="2100" kern="1200"/>
        </a:p>
      </dsp:txBody>
      <dsp:txXfrm>
        <a:off x="39580" y="210138"/>
        <a:ext cx="5834277" cy="731649"/>
      </dsp:txXfrm>
    </dsp:sp>
    <dsp:sp modelId="{90395621-B9A1-4CC5-B6EA-9D6809D1F23B}">
      <dsp:nvSpPr>
        <dsp:cNvPr id="0" name=""/>
        <dsp:cNvSpPr/>
      </dsp:nvSpPr>
      <dsp:spPr>
        <a:xfrm>
          <a:off x="0" y="1041848"/>
          <a:ext cx="5913437" cy="810809"/>
        </a:xfrm>
        <a:prstGeom prst="roundRect">
          <a:avLst/>
        </a:prstGeom>
        <a:gradFill rotWithShape="0">
          <a:gsLst>
            <a:gs pos="0">
              <a:schemeClr val="accent2">
                <a:hueOff val="-848244"/>
                <a:satOff val="2796"/>
                <a:lumOff val="2990"/>
                <a:alphaOff val="0"/>
                <a:tint val="98000"/>
                <a:satMod val="110000"/>
                <a:lumMod val="104000"/>
              </a:schemeClr>
            </a:gs>
            <a:gs pos="69000">
              <a:schemeClr val="accent2">
                <a:hueOff val="-848244"/>
                <a:satOff val="2796"/>
                <a:lumOff val="2990"/>
                <a:alphaOff val="0"/>
                <a:shade val="88000"/>
                <a:satMod val="130000"/>
                <a:lumMod val="92000"/>
              </a:schemeClr>
            </a:gs>
            <a:gs pos="100000">
              <a:schemeClr val="accent2">
                <a:hueOff val="-848244"/>
                <a:satOff val="2796"/>
                <a:lumOff val="299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a:t>the release of guarantees provided by the equity investors or third parties of the Project Company</a:t>
          </a:r>
          <a:endParaRPr lang="en-US" sz="2100" kern="1200"/>
        </a:p>
      </dsp:txBody>
      <dsp:txXfrm>
        <a:off x="39580" y="1081428"/>
        <a:ext cx="5834277" cy="731649"/>
      </dsp:txXfrm>
    </dsp:sp>
    <dsp:sp modelId="{89F4F1ED-272D-4011-8768-0F1AE545A49A}">
      <dsp:nvSpPr>
        <dsp:cNvPr id="0" name=""/>
        <dsp:cNvSpPr/>
      </dsp:nvSpPr>
      <dsp:spPr>
        <a:xfrm>
          <a:off x="0" y="1913138"/>
          <a:ext cx="5913437" cy="810809"/>
        </a:xfrm>
        <a:prstGeom prst="roundRect">
          <a:avLst/>
        </a:prstGeom>
        <a:gradFill rotWithShape="0">
          <a:gsLst>
            <a:gs pos="0">
              <a:schemeClr val="accent2">
                <a:hueOff val="-1696488"/>
                <a:satOff val="5592"/>
                <a:lumOff val="5981"/>
                <a:alphaOff val="0"/>
                <a:tint val="98000"/>
                <a:satMod val="110000"/>
                <a:lumMod val="104000"/>
              </a:schemeClr>
            </a:gs>
            <a:gs pos="69000">
              <a:schemeClr val="accent2">
                <a:hueOff val="-1696488"/>
                <a:satOff val="5592"/>
                <a:lumOff val="5981"/>
                <a:alphaOff val="0"/>
                <a:shade val="88000"/>
                <a:satMod val="130000"/>
                <a:lumMod val="92000"/>
              </a:schemeClr>
            </a:gs>
            <a:gs pos="100000">
              <a:schemeClr val="accent2">
                <a:hueOff val="-1696488"/>
                <a:satOff val="5592"/>
                <a:lumOff val="598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a:t>a change in the security arrangements (e.g. share charges, project asset security, etc.)</a:t>
          </a:r>
          <a:endParaRPr lang="en-US" sz="2100" kern="1200"/>
        </a:p>
      </dsp:txBody>
      <dsp:txXfrm>
        <a:off x="39580" y="1952718"/>
        <a:ext cx="5834277" cy="731649"/>
      </dsp:txXfrm>
    </dsp:sp>
    <dsp:sp modelId="{6A0AB7FA-E4B2-4EEC-A9D2-4BAA70703547}">
      <dsp:nvSpPr>
        <dsp:cNvPr id="0" name=""/>
        <dsp:cNvSpPr/>
      </dsp:nvSpPr>
      <dsp:spPr>
        <a:xfrm>
          <a:off x="0" y="2784428"/>
          <a:ext cx="5913437" cy="810809"/>
        </a:xfrm>
        <a:prstGeom prst="roundRect">
          <a:avLst/>
        </a:prstGeom>
        <a:gradFill rotWithShape="0">
          <a:gsLst>
            <a:gs pos="0">
              <a:schemeClr val="accent2">
                <a:hueOff val="-2544732"/>
                <a:satOff val="8389"/>
                <a:lumOff val="8971"/>
                <a:alphaOff val="0"/>
                <a:tint val="98000"/>
                <a:satMod val="110000"/>
                <a:lumMod val="104000"/>
              </a:schemeClr>
            </a:gs>
            <a:gs pos="69000">
              <a:schemeClr val="accent2">
                <a:hueOff val="-2544732"/>
                <a:satOff val="8389"/>
                <a:lumOff val="8971"/>
                <a:alphaOff val="0"/>
                <a:shade val="88000"/>
                <a:satMod val="130000"/>
                <a:lumMod val="92000"/>
              </a:schemeClr>
            </a:gs>
            <a:gs pos="100000">
              <a:schemeClr val="accent2">
                <a:hueOff val="-2544732"/>
                <a:satOff val="8389"/>
                <a:lumOff val="897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a:t>a change to the repayment terms (including when capital is required to be repaid)</a:t>
          </a:r>
          <a:endParaRPr lang="en-US" sz="2100" kern="1200"/>
        </a:p>
      </dsp:txBody>
      <dsp:txXfrm>
        <a:off x="39580" y="2824008"/>
        <a:ext cx="5834277" cy="731649"/>
      </dsp:txXfrm>
    </dsp:sp>
    <dsp:sp modelId="{D234AB2D-51C4-4819-B94D-0192990DD3EF}">
      <dsp:nvSpPr>
        <dsp:cNvPr id="0" name=""/>
        <dsp:cNvSpPr/>
      </dsp:nvSpPr>
      <dsp:spPr>
        <a:xfrm>
          <a:off x="0" y="3655719"/>
          <a:ext cx="5913437" cy="810809"/>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a:t>a change in the lenders or debt providers; or a change in other finance terms (e.g. loan covenants)</a:t>
          </a:r>
          <a:endParaRPr lang="en-US" sz="2100" kern="1200"/>
        </a:p>
      </dsp:txBody>
      <dsp:txXfrm>
        <a:off x="39580" y="3695299"/>
        <a:ext cx="5834277" cy="7316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664F79-5918-4745-84A2-EDDDB660521F}">
      <dsp:nvSpPr>
        <dsp:cNvPr id="0" name=""/>
        <dsp:cNvSpPr/>
      </dsp:nvSpPr>
      <dsp:spPr>
        <a:xfrm>
          <a:off x="0" y="18144"/>
          <a:ext cx="5913437" cy="2274479"/>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a:t>There may be additional costs where there are hedging or swap arrangements in place. For example, where interest rate hedging or currency exchange rate hedging arrangements need to be ended as part of the refinancing. These types of costs are typically called hedging break costs or swap break costs and may affect whether a refinancing is worthwhile. There may also be hedging gains payable to the Project Company.</a:t>
          </a:r>
          <a:endParaRPr lang="en-US" sz="1800" kern="1200"/>
        </a:p>
      </dsp:txBody>
      <dsp:txXfrm>
        <a:off x="111031" y="129175"/>
        <a:ext cx="5691375" cy="2052417"/>
      </dsp:txXfrm>
    </dsp:sp>
    <dsp:sp modelId="{0E73ECC3-C34C-43FD-82BD-CD33474B6995}">
      <dsp:nvSpPr>
        <dsp:cNvPr id="0" name=""/>
        <dsp:cNvSpPr/>
      </dsp:nvSpPr>
      <dsp:spPr>
        <a:xfrm>
          <a:off x="0" y="2344464"/>
          <a:ext cx="5913437" cy="2274479"/>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a:t>Where the hedging requirements have changed, this may increase the risk in the project. For example, if the Project Company has refinanced with foreign currency debt, that debt may increase the repayment risks for the Project Company in the absence of appropriate hedging.</a:t>
          </a:r>
          <a:endParaRPr lang="en-US" sz="1800" kern="1200"/>
        </a:p>
      </dsp:txBody>
      <dsp:txXfrm>
        <a:off x="111031" y="2455495"/>
        <a:ext cx="5691375" cy="205241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A562E9-B45E-4242-A24D-D1AFA043BB18}">
      <dsp:nvSpPr>
        <dsp:cNvPr id="0" name=""/>
        <dsp:cNvSpPr/>
      </dsp:nvSpPr>
      <dsp:spPr>
        <a:xfrm>
          <a:off x="0" y="566"/>
          <a:ext cx="5913437" cy="132455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49147A-AC1E-479D-98C9-DBB8CEB51810}">
      <dsp:nvSpPr>
        <dsp:cNvPr id="0" name=""/>
        <dsp:cNvSpPr/>
      </dsp:nvSpPr>
      <dsp:spPr>
        <a:xfrm>
          <a:off x="400679" y="298591"/>
          <a:ext cx="728507" cy="72850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82B160A-1F33-4740-BAE7-F638FD4BD74E}">
      <dsp:nvSpPr>
        <dsp:cNvPr id="0" name=""/>
        <dsp:cNvSpPr/>
      </dsp:nvSpPr>
      <dsp:spPr>
        <a:xfrm>
          <a:off x="1529865" y="566"/>
          <a:ext cx="4383571" cy="1324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182" tIns="140182" rIns="140182" bIns="140182" numCol="1" spcCol="1270" anchor="ctr" anchorCtr="0">
          <a:noAutofit/>
        </a:bodyPr>
        <a:lstStyle/>
        <a:p>
          <a:pPr marL="0" lvl="0" indent="0" algn="l" defTabSz="666750">
            <a:lnSpc>
              <a:spcPct val="90000"/>
            </a:lnSpc>
            <a:spcBef>
              <a:spcPct val="0"/>
            </a:spcBef>
            <a:spcAft>
              <a:spcPct val="35000"/>
            </a:spcAft>
            <a:buNone/>
          </a:pPr>
          <a:r>
            <a:rPr lang="en-US" sz="1500" b="0" i="0" kern="1200"/>
            <a:t>Any protections around cash flow. For example, a debt service reserve account or a contingency repayment period (debt tail) may be amended, leaving the Project Company in a less financially robust position.      </a:t>
          </a:r>
          <a:endParaRPr lang="en-US" sz="1500" kern="1200"/>
        </a:p>
      </dsp:txBody>
      <dsp:txXfrm>
        <a:off x="1529865" y="566"/>
        <a:ext cx="4383571" cy="1324558"/>
      </dsp:txXfrm>
    </dsp:sp>
    <dsp:sp modelId="{5BA7FCA3-98B4-4F7F-B0E2-502B2AA74C64}">
      <dsp:nvSpPr>
        <dsp:cNvPr id="0" name=""/>
        <dsp:cNvSpPr/>
      </dsp:nvSpPr>
      <dsp:spPr>
        <a:xfrm>
          <a:off x="0" y="1656264"/>
          <a:ext cx="5913437" cy="132455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DD5AD4-A3FE-45FB-8B71-2AE80320586B}">
      <dsp:nvSpPr>
        <dsp:cNvPr id="0" name=""/>
        <dsp:cNvSpPr/>
      </dsp:nvSpPr>
      <dsp:spPr>
        <a:xfrm>
          <a:off x="400679" y="1954290"/>
          <a:ext cx="728507" cy="72850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E68A76F-84C1-4C08-A8B0-15F9F6E42461}">
      <dsp:nvSpPr>
        <dsp:cNvPr id="0" name=""/>
        <dsp:cNvSpPr/>
      </dsp:nvSpPr>
      <dsp:spPr>
        <a:xfrm>
          <a:off x="1529865" y="1656264"/>
          <a:ext cx="4383571" cy="1324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182" tIns="140182" rIns="140182" bIns="140182" numCol="1" spcCol="1270" anchor="ctr" anchorCtr="0">
          <a:noAutofit/>
        </a:bodyPr>
        <a:lstStyle/>
        <a:p>
          <a:pPr marL="0" lvl="0" indent="0" algn="l" defTabSz="666750">
            <a:lnSpc>
              <a:spcPct val="90000"/>
            </a:lnSpc>
            <a:spcBef>
              <a:spcPct val="0"/>
            </a:spcBef>
            <a:spcAft>
              <a:spcPct val="35000"/>
            </a:spcAft>
            <a:buNone/>
          </a:pPr>
          <a:r>
            <a:rPr lang="en-US" sz="1500" b="0" i="0" kern="1200"/>
            <a:t>The quality and integrity of lenders providing debt finance may also adversely affect the Procuring Authority’s interests.</a:t>
          </a:r>
          <a:endParaRPr lang="en-US" sz="1500" kern="1200"/>
        </a:p>
      </dsp:txBody>
      <dsp:txXfrm>
        <a:off x="1529865" y="1656264"/>
        <a:ext cx="4383571" cy="1324558"/>
      </dsp:txXfrm>
    </dsp:sp>
    <dsp:sp modelId="{5338A081-EF01-4192-9441-8255BB8DB130}">
      <dsp:nvSpPr>
        <dsp:cNvPr id="0" name=""/>
        <dsp:cNvSpPr/>
      </dsp:nvSpPr>
      <dsp:spPr>
        <a:xfrm>
          <a:off x="0" y="3311963"/>
          <a:ext cx="5913437" cy="132455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E13832-C17C-4583-8079-0491B2CAE7AA}">
      <dsp:nvSpPr>
        <dsp:cNvPr id="0" name=""/>
        <dsp:cNvSpPr/>
      </dsp:nvSpPr>
      <dsp:spPr>
        <a:xfrm>
          <a:off x="400679" y="3609988"/>
          <a:ext cx="728507" cy="72850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9D3777B-A73B-42F6-84A0-991A40487C71}">
      <dsp:nvSpPr>
        <dsp:cNvPr id="0" name=""/>
        <dsp:cNvSpPr/>
      </dsp:nvSpPr>
      <dsp:spPr>
        <a:xfrm>
          <a:off x="1529865" y="3311963"/>
          <a:ext cx="4383571" cy="1324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182" tIns="140182" rIns="140182" bIns="140182" numCol="1" spcCol="1270" anchor="ctr" anchorCtr="0">
          <a:noAutofit/>
        </a:bodyPr>
        <a:lstStyle/>
        <a:p>
          <a:pPr marL="0" lvl="0" indent="0" algn="l" defTabSz="666750">
            <a:lnSpc>
              <a:spcPct val="90000"/>
            </a:lnSpc>
            <a:spcBef>
              <a:spcPct val="0"/>
            </a:spcBef>
            <a:spcAft>
              <a:spcPct val="35000"/>
            </a:spcAft>
            <a:buNone/>
          </a:pPr>
          <a:r>
            <a:rPr lang="en-US" sz="1500" b="0" i="0" kern="1200"/>
            <a:t>A change in the financing arrangements may otherwise increase the contingent liabilities for the Procuring Authority in the case of termination. This needs to be calculated and taken into account when analysing a proposed refinancing.</a:t>
          </a:r>
          <a:endParaRPr lang="en-US" sz="1500" kern="1200"/>
        </a:p>
      </dsp:txBody>
      <dsp:txXfrm>
        <a:off x="1529865" y="3311963"/>
        <a:ext cx="4383571" cy="132455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BF8FB3-867C-4D42-A0AF-56F8828CCAB3}">
      <dsp:nvSpPr>
        <dsp:cNvPr id="0" name=""/>
        <dsp:cNvSpPr/>
      </dsp:nvSpPr>
      <dsp:spPr>
        <a:xfrm>
          <a:off x="0" y="3622"/>
          <a:ext cx="5913437" cy="77164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C0E11D-62D0-4350-8C53-4A9E69407694}">
      <dsp:nvSpPr>
        <dsp:cNvPr id="0" name=""/>
        <dsp:cNvSpPr/>
      </dsp:nvSpPr>
      <dsp:spPr>
        <a:xfrm>
          <a:off x="233421" y="177241"/>
          <a:ext cx="424402" cy="4244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65C3861-B310-4720-94D7-F525B5D1D363}">
      <dsp:nvSpPr>
        <dsp:cNvPr id="0" name=""/>
        <dsp:cNvSpPr/>
      </dsp:nvSpPr>
      <dsp:spPr>
        <a:xfrm>
          <a:off x="891244" y="3622"/>
          <a:ext cx="5022192" cy="771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665" tIns="81665" rIns="81665" bIns="81665" numCol="1" spcCol="1270" anchor="ctr" anchorCtr="0">
          <a:noAutofit/>
        </a:bodyPr>
        <a:lstStyle/>
        <a:p>
          <a:pPr marL="0" lvl="0" indent="0" algn="l" defTabSz="711200">
            <a:lnSpc>
              <a:spcPct val="90000"/>
            </a:lnSpc>
            <a:spcBef>
              <a:spcPct val="0"/>
            </a:spcBef>
            <a:spcAft>
              <a:spcPct val="35000"/>
            </a:spcAft>
            <a:buNone/>
          </a:pPr>
          <a:r>
            <a:rPr lang="en-US" sz="1600" kern="1200"/>
            <a:t>Nature and type of the PPP.</a:t>
          </a:r>
        </a:p>
      </dsp:txBody>
      <dsp:txXfrm>
        <a:off x="891244" y="3622"/>
        <a:ext cx="5022192" cy="771640"/>
      </dsp:txXfrm>
    </dsp:sp>
    <dsp:sp modelId="{F116A830-F15A-41F4-B1BB-739CE8E4505B}">
      <dsp:nvSpPr>
        <dsp:cNvPr id="0" name=""/>
        <dsp:cNvSpPr/>
      </dsp:nvSpPr>
      <dsp:spPr>
        <a:xfrm>
          <a:off x="0" y="968173"/>
          <a:ext cx="5913437" cy="77164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7D7DF4-2AEC-4153-B323-5F4A89B24671}">
      <dsp:nvSpPr>
        <dsp:cNvPr id="0" name=""/>
        <dsp:cNvSpPr/>
      </dsp:nvSpPr>
      <dsp:spPr>
        <a:xfrm>
          <a:off x="233421" y="1141792"/>
          <a:ext cx="424402" cy="42440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1D69298-161F-4B81-87EB-3AA5E19039D9}">
      <dsp:nvSpPr>
        <dsp:cNvPr id="0" name=""/>
        <dsp:cNvSpPr/>
      </dsp:nvSpPr>
      <dsp:spPr>
        <a:xfrm>
          <a:off x="891244" y="968173"/>
          <a:ext cx="5022192" cy="771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665" tIns="81665" rIns="81665" bIns="81665" numCol="1" spcCol="1270" anchor="ctr" anchorCtr="0">
          <a:noAutofit/>
        </a:bodyPr>
        <a:lstStyle/>
        <a:p>
          <a:pPr marL="0" lvl="0" indent="0" algn="l" defTabSz="711200">
            <a:lnSpc>
              <a:spcPct val="90000"/>
            </a:lnSpc>
            <a:spcBef>
              <a:spcPct val="0"/>
            </a:spcBef>
            <a:spcAft>
              <a:spcPct val="35000"/>
            </a:spcAft>
            <a:buNone/>
          </a:pPr>
          <a:r>
            <a:rPr lang="en-US" sz="1600" kern="1200"/>
            <a:t>Stage in the Procurement and Disposal Process for the PPP.</a:t>
          </a:r>
        </a:p>
      </dsp:txBody>
      <dsp:txXfrm>
        <a:off x="891244" y="968173"/>
        <a:ext cx="5022192" cy="771640"/>
      </dsp:txXfrm>
    </dsp:sp>
    <dsp:sp modelId="{A3624C7F-519B-4B5E-AAF2-226692094E7B}">
      <dsp:nvSpPr>
        <dsp:cNvPr id="0" name=""/>
        <dsp:cNvSpPr/>
      </dsp:nvSpPr>
      <dsp:spPr>
        <a:xfrm>
          <a:off x="0" y="1932723"/>
          <a:ext cx="5913437" cy="77164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52F612-C83B-47F6-AE76-AC978DDF0582}">
      <dsp:nvSpPr>
        <dsp:cNvPr id="0" name=""/>
        <dsp:cNvSpPr/>
      </dsp:nvSpPr>
      <dsp:spPr>
        <a:xfrm>
          <a:off x="233421" y="2106342"/>
          <a:ext cx="424402" cy="42440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95B3E06-6DE9-42E8-9041-1B4412A03752}">
      <dsp:nvSpPr>
        <dsp:cNvPr id="0" name=""/>
        <dsp:cNvSpPr/>
      </dsp:nvSpPr>
      <dsp:spPr>
        <a:xfrm>
          <a:off x="891244" y="1932723"/>
          <a:ext cx="5022192" cy="771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665" tIns="81665" rIns="81665" bIns="81665" numCol="1" spcCol="1270" anchor="ctr" anchorCtr="0">
          <a:noAutofit/>
        </a:bodyPr>
        <a:lstStyle/>
        <a:p>
          <a:pPr marL="0" lvl="0" indent="0" algn="l" defTabSz="711200">
            <a:lnSpc>
              <a:spcPct val="90000"/>
            </a:lnSpc>
            <a:spcBef>
              <a:spcPct val="0"/>
            </a:spcBef>
            <a:spcAft>
              <a:spcPct val="35000"/>
            </a:spcAft>
            <a:buNone/>
          </a:pPr>
          <a:r>
            <a:rPr lang="en-US" sz="1600" kern="1200"/>
            <a:t>R</a:t>
          </a:r>
          <a:r>
            <a:rPr lang="en-US" sz="1600" b="0" i="0" kern="1200"/>
            <a:t>aised debt capital for the project. </a:t>
          </a:r>
          <a:endParaRPr lang="en-US" sz="1600" kern="1200"/>
        </a:p>
      </dsp:txBody>
      <dsp:txXfrm>
        <a:off x="891244" y="1932723"/>
        <a:ext cx="5022192" cy="771640"/>
      </dsp:txXfrm>
    </dsp:sp>
    <dsp:sp modelId="{A2B41161-D2AD-4965-A4B1-DE8E3B7A73F7}">
      <dsp:nvSpPr>
        <dsp:cNvPr id="0" name=""/>
        <dsp:cNvSpPr/>
      </dsp:nvSpPr>
      <dsp:spPr>
        <a:xfrm>
          <a:off x="0" y="2897274"/>
          <a:ext cx="5913437" cy="77164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BEC1EC5-0C9D-4146-9EE9-41818F2FBC91}">
      <dsp:nvSpPr>
        <dsp:cNvPr id="0" name=""/>
        <dsp:cNvSpPr/>
      </dsp:nvSpPr>
      <dsp:spPr>
        <a:xfrm>
          <a:off x="233421" y="3070893"/>
          <a:ext cx="424402" cy="42440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536CFAE-DA18-4AEB-A7DB-D48C215A9E6F}">
      <dsp:nvSpPr>
        <dsp:cNvPr id="0" name=""/>
        <dsp:cNvSpPr/>
      </dsp:nvSpPr>
      <dsp:spPr>
        <a:xfrm>
          <a:off x="891244" y="2897274"/>
          <a:ext cx="5022192" cy="771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665" tIns="81665" rIns="81665" bIns="81665" numCol="1" spcCol="1270" anchor="ctr" anchorCtr="0">
          <a:noAutofit/>
        </a:bodyPr>
        <a:lstStyle/>
        <a:p>
          <a:pPr marL="0" lvl="0" indent="0" algn="l" defTabSz="711200">
            <a:lnSpc>
              <a:spcPct val="90000"/>
            </a:lnSpc>
            <a:spcBef>
              <a:spcPct val="0"/>
            </a:spcBef>
            <a:spcAft>
              <a:spcPct val="35000"/>
            </a:spcAft>
            <a:buNone/>
          </a:pPr>
          <a:r>
            <a:rPr lang="en-US" sz="1600" kern="1200"/>
            <a:t>Global and local fluctuations of Interest Rates.</a:t>
          </a:r>
        </a:p>
      </dsp:txBody>
      <dsp:txXfrm>
        <a:off x="891244" y="2897274"/>
        <a:ext cx="5022192" cy="771640"/>
      </dsp:txXfrm>
    </dsp:sp>
    <dsp:sp modelId="{8643B162-FE76-47DE-B1D7-8CF5CF20645C}">
      <dsp:nvSpPr>
        <dsp:cNvPr id="0" name=""/>
        <dsp:cNvSpPr/>
      </dsp:nvSpPr>
      <dsp:spPr>
        <a:xfrm>
          <a:off x="0" y="3861824"/>
          <a:ext cx="5913437" cy="771640"/>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AFCD100-2FD4-4BDE-937B-1A374C7BF8DC}">
      <dsp:nvSpPr>
        <dsp:cNvPr id="0" name=""/>
        <dsp:cNvSpPr/>
      </dsp:nvSpPr>
      <dsp:spPr>
        <a:xfrm>
          <a:off x="233421" y="4035443"/>
          <a:ext cx="424402" cy="42440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E0F3BD0-CE25-4455-8539-DE503D857346}">
      <dsp:nvSpPr>
        <dsp:cNvPr id="0" name=""/>
        <dsp:cNvSpPr/>
      </dsp:nvSpPr>
      <dsp:spPr>
        <a:xfrm>
          <a:off x="891244" y="3861824"/>
          <a:ext cx="5022192" cy="771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665" tIns="81665" rIns="81665" bIns="81665" numCol="1" spcCol="1270" anchor="ctr" anchorCtr="0">
          <a:noAutofit/>
        </a:bodyPr>
        <a:lstStyle/>
        <a:p>
          <a:pPr marL="0" lvl="0" indent="0" algn="l" defTabSz="711200">
            <a:lnSpc>
              <a:spcPct val="90000"/>
            </a:lnSpc>
            <a:spcBef>
              <a:spcPct val="0"/>
            </a:spcBef>
            <a:spcAft>
              <a:spcPct val="35000"/>
            </a:spcAft>
            <a:buNone/>
          </a:pPr>
          <a:r>
            <a:rPr lang="en-US" sz="1600" kern="1200" dirty="0"/>
            <a:t>Un negotiated effects of Refinancing gain sharing between the contractor /Private party and Government</a:t>
          </a:r>
        </a:p>
      </dsp:txBody>
      <dsp:txXfrm>
        <a:off x="891244" y="3861824"/>
        <a:ext cx="5022192" cy="77164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DA6437-0A60-42AB-A580-8D39076F4F0A}" type="datetimeFigureOut">
              <a:rPr lang="en-US" smtClean="0"/>
              <a:t>4/26/2025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1FB94D-AB79-462B-9AB8-9BC659899B7C}" type="slidenum">
              <a:rPr lang="en-US" smtClean="0"/>
              <a:t>‹#›</a:t>
            </a:fld>
            <a:endParaRPr lang="en-US"/>
          </a:p>
        </p:txBody>
      </p:sp>
    </p:spTree>
    <p:extLst>
      <p:ext uri="{BB962C8B-B14F-4D97-AF65-F5344CB8AC3E}">
        <p14:creationId xmlns:p14="http://schemas.microsoft.com/office/powerpoint/2010/main" val="2030996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https://documents1.worldbank.org/curated/en/382451593055167109/pdf/Uganda-Country-Public-Private-Partnerships-Diagnostic.pdf </a:t>
            </a:r>
          </a:p>
        </p:txBody>
      </p:sp>
      <p:sp>
        <p:nvSpPr>
          <p:cNvPr id="4" name="Slide Number Placeholder 3"/>
          <p:cNvSpPr>
            <a:spLocks noGrp="1"/>
          </p:cNvSpPr>
          <p:nvPr>
            <p:ph type="sldNum" sz="quarter" idx="5"/>
          </p:nvPr>
        </p:nvSpPr>
        <p:spPr/>
        <p:txBody>
          <a:bodyPr/>
          <a:lstStyle/>
          <a:p>
            <a:fld id="{F81FB94D-AB79-462B-9AB8-9BC659899B7C}" type="slidenum">
              <a:rPr lang="en-US" smtClean="0"/>
              <a:t>2</a:t>
            </a:fld>
            <a:endParaRPr lang="en-US"/>
          </a:p>
        </p:txBody>
      </p:sp>
    </p:spTree>
    <p:extLst>
      <p:ext uri="{BB962C8B-B14F-4D97-AF65-F5344CB8AC3E}">
        <p14:creationId xmlns:p14="http://schemas.microsoft.com/office/powerpoint/2010/main" val="277074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https://documents1.worldbank.org/curated/en/382451593055167109/pdf/Uganda-Country-Public-Private-Partnerships-Diagnostic.pdf </a:t>
            </a:r>
          </a:p>
        </p:txBody>
      </p:sp>
      <p:sp>
        <p:nvSpPr>
          <p:cNvPr id="4" name="Slide Number Placeholder 3"/>
          <p:cNvSpPr>
            <a:spLocks noGrp="1"/>
          </p:cNvSpPr>
          <p:nvPr>
            <p:ph type="sldNum" sz="quarter" idx="5"/>
          </p:nvPr>
        </p:nvSpPr>
        <p:spPr/>
        <p:txBody>
          <a:bodyPr/>
          <a:lstStyle/>
          <a:p>
            <a:fld id="{F81FB94D-AB79-462B-9AB8-9BC659899B7C}" type="slidenum">
              <a:rPr lang="en-US" smtClean="0"/>
              <a:t>3</a:t>
            </a:fld>
            <a:endParaRPr lang="en-US"/>
          </a:p>
        </p:txBody>
      </p:sp>
    </p:spTree>
    <p:extLst>
      <p:ext uri="{BB962C8B-B14F-4D97-AF65-F5344CB8AC3E}">
        <p14:creationId xmlns:p14="http://schemas.microsoft.com/office/powerpoint/2010/main" val="4248332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https://documents1.worldbank.org/curated/en/382451593055167109/pdf/Uganda-Country-Public-Private-Partnerships-Diagnostic.pdf</a:t>
            </a:r>
          </a:p>
        </p:txBody>
      </p:sp>
      <p:sp>
        <p:nvSpPr>
          <p:cNvPr id="4" name="Slide Number Placeholder 3"/>
          <p:cNvSpPr>
            <a:spLocks noGrp="1"/>
          </p:cNvSpPr>
          <p:nvPr>
            <p:ph type="sldNum" sz="quarter" idx="5"/>
          </p:nvPr>
        </p:nvSpPr>
        <p:spPr/>
        <p:txBody>
          <a:bodyPr/>
          <a:lstStyle/>
          <a:p>
            <a:fld id="{F81FB94D-AB79-462B-9AB8-9BC659899B7C}" type="slidenum">
              <a:rPr lang="en-US" smtClean="0"/>
              <a:t>5</a:t>
            </a:fld>
            <a:endParaRPr lang="en-US"/>
          </a:p>
        </p:txBody>
      </p:sp>
    </p:spTree>
    <p:extLst>
      <p:ext uri="{BB962C8B-B14F-4D97-AF65-F5344CB8AC3E}">
        <p14:creationId xmlns:p14="http://schemas.microsoft.com/office/powerpoint/2010/main" val="188898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https://documents1.worldbank.org/curated/en/382451593055167109/pdf/Uganda-Country-Public-Private-Partnerships-Diagnostic.pdf</a:t>
            </a:r>
          </a:p>
        </p:txBody>
      </p:sp>
      <p:sp>
        <p:nvSpPr>
          <p:cNvPr id="4" name="Slide Number Placeholder 3"/>
          <p:cNvSpPr>
            <a:spLocks noGrp="1"/>
          </p:cNvSpPr>
          <p:nvPr>
            <p:ph type="sldNum" sz="quarter" idx="5"/>
          </p:nvPr>
        </p:nvSpPr>
        <p:spPr/>
        <p:txBody>
          <a:bodyPr/>
          <a:lstStyle/>
          <a:p>
            <a:fld id="{F81FB94D-AB79-462B-9AB8-9BC659899B7C}" type="slidenum">
              <a:rPr lang="en-US" smtClean="0"/>
              <a:t>6</a:t>
            </a:fld>
            <a:endParaRPr lang="en-US"/>
          </a:p>
        </p:txBody>
      </p:sp>
    </p:spTree>
    <p:extLst>
      <p:ext uri="{BB962C8B-B14F-4D97-AF65-F5344CB8AC3E}">
        <p14:creationId xmlns:p14="http://schemas.microsoft.com/office/powerpoint/2010/main" val="781160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https://media.umbraco.io/te-waihanga-30-year-strategy/ji2poper/ppp-practice-note-refinancing.pdf </a:t>
            </a:r>
          </a:p>
        </p:txBody>
      </p:sp>
      <p:sp>
        <p:nvSpPr>
          <p:cNvPr id="4" name="Slide Number Placeholder 3"/>
          <p:cNvSpPr>
            <a:spLocks noGrp="1"/>
          </p:cNvSpPr>
          <p:nvPr>
            <p:ph type="sldNum" sz="quarter" idx="5"/>
          </p:nvPr>
        </p:nvSpPr>
        <p:spPr/>
        <p:txBody>
          <a:bodyPr/>
          <a:lstStyle/>
          <a:p>
            <a:fld id="{F81FB94D-AB79-462B-9AB8-9BC659899B7C}" type="slidenum">
              <a:rPr lang="en-US" smtClean="0"/>
              <a:t>13</a:t>
            </a:fld>
            <a:endParaRPr lang="en-US"/>
          </a:p>
        </p:txBody>
      </p:sp>
    </p:spTree>
    <p:extLst>
      <p:ext uri="{BB962C8B-B14F-4D97-AF65-F5344CB8AC3E}">
        <p14:creationId xmlns:p14="http://schemas.microsoft.com/office/powerpoint/2010/main" val="838827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a:solidFill>
                  <a:srgbClr val="404040"/>
                </a:solidFill>
                <a:effectLst/>
                <a:latin typeface="DeepSeek-CJK-patch"/>
              </a:rPr>
              <a:t>“The key to successful PPPs is balancing commercial viability with social impact.”</a:t>
            </a:r>
            <a:r>
              <a:rPr lang="en-US" b="0" i="0">
                <a:solidFill>
                  <a:srgbClr val="404040"/>
                </a:solidFill>
                <a:effectLst/>
                <a:latin typeface="DeepSeek-CJK-patch"/>
              </a:rPr>
              <a:t> – </a:t>
            </a:r>
            <a:r>
              <a:rPr lang="en-US" b="1" i="0">
                <a:solidFill>
                  <a:srgbClr val="404040"/>
                </a:solidFill>
                <a:effectLst/>
                <a:latin typeface="DeepSeek-CJK-patch"/>
              </a:rPr>
              <a:t>Tony Blair</a:t>
            </a:r>
            <a:r>
              <a:rPr lang="en-US" b="0" i="0">
                <a:solidFill>
                  <a:srgbClr val="404040"/>
                </a:solidFill>
                <a:effectLst/>
                <a:latin typeface="DeepSeek-CJK-patch"/>
              </a:rPr>
              <a:t>, Former UK Prime Minister</a:t>
            </a:r>
          </a:p>
          <a:p>
            <a:endParaRPr lang="en-US"/>
          </a:p>
        </p:txBody>
      </p:sp>
      <p:sp>
        <p:nvSpPr>
          <p:cNvPr id="4" name="Slide Number Placeholder 3"/>
          <p:cNvSpPr>
            <a:spLocks noGrp="1"/>
          </p:cNvSpPr>
          <p:nvPr>
            <p:ph type="sldNum" sz="quarter" idx="5"/>
          </p:nvPr>
        </p:nvSpPr>
        <p:spPr/>
        <p:txBody>
          <a:bodyPr/>
          <a:lstStyle/>
          <a:p>
            <a:fld id="{F81FB94D-AB79-462B-9AB8-9BC659899B7C}" type="slidenum">
              <a:rPr lang="en-US" smtClean="0"/>
              <a:t>14</a:t>
            </a:fld>
            <a:endParaRPr lang="en-US"/>
          </a:p>
        </p:txBody>
      </p:sp>
    </p:spTree>
    <p:extLst>
      <p:ext uri="{BB962C8B-B14F-4D97-AF65-F5344CB8AC3E}">
        <p14:creationId xmlns:p14="http://schemas.microsoft.com/office/powerpoint/2010/main" val="3179735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E7EA466-648F-4F17-B3A7-569C2DA066C3}" type="datetimeFigureOut">
              <a:rPr lang="en-US" smtClean="0"/>
              <a:t>4/26/2025</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AC9415AC-DBC9-4BCD-BB55-392C46366DA4}"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43973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7EA466-648F-4F17-B3A7-569C2DA066C3}" type="datetimeFigureOut">
              <a:rPr lang="en-US" smtClean="0"/>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9415AC-DBC9-4BCD-BB55-392C46366DA4}"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96793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7EA466-648F-4F17-B3A7-569C2DA066C3}" type="datetimeFigureOut">
              <a:rPr lang="en-US" smtClean="0"/>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9415AC-DBC9-4BCD-BB55-392C46366DA4}"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95493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7EA466-648F-4F17-B3A7-569C2DA066C3}" type="datetimeFigureOut">
              <a:rPr lang="en-US" smtClean="0"/>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9415AC-DBC9-4BCD-BB55-392C46366DA4}"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35017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7EA466-648F-4F17-B3A7-569C2DA066C3}" type="datetimeFigureOut">
              <a:rPr lang="en-US" smtClean="0"/>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9415AC-DBC9-4BCD-BB55-392C46366DA4}"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67790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E7EA466-648F-4F17-B3A7-569C2DA066C3}" type="datetimeFigureOut">
              <a:rPr lang="en-US" smtClean="0"/>
              <a:t>4/26/2025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9415AC-DBC9-4BCD-BB55-392C46366DA4}"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83301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E7EA466-648F-4F17-B3A7-569C2DA066C3}" type="datetimeFigureOut">
              <a:rPr lang="en-US" smtClean="0"/>
              <a:t>4/26/2025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9415AC-DBC9-4BCD-BB55-392C46366DA4}"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54232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E7EA466-648F-4F17-B3A7-569C2DA066C3}" type="datetimeFigureOut">
              <a:rPr lang="en-US" smtClean="0"/>
              <a:t>4/26/2025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9415AC-DBC9-4BCD-BB55-392C46366DA4}"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46401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7EA466-648F-4F17-B3A7-569C2DA066C3}" type="datetimeFigureOut">
              <a:rPr lang="en-US" smtClean="0"/>
              <a:t>4/26/2025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9415AC-DBC9-4BCD-BB55-392C46366DA4}" type="slidenum">
              <a:rPr lang="en-US" smtClean="0"/>
              <a:t>‹#›</a:t>
            </a:fld>
            <a:endParaRPr lang="en-US"/>
          </a:p>
        </p:txBody>
      </p:sp>
    </p:spTree>
    <p:extLst>
      <p:ext uri="{BB962C8B-B14F-4D97-AF65-F5344CB8AC3E}">
        <p14:creationId xmlns:p14="http://schemas.microsoft.com/office/powerpoint/2010/main" val="3543401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E7EA466-648F-4F17-B3A7-569C2DA066C3}" type="datetimeFigureOut">
              <a:rPr lang="en-US" smtClean="0"/>
              <a:t>4/26/2025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9415AC-DBC9-4BCD-BB55-392C46366DA4}"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3441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9E7EA466-648F-4F17-B3A7-569C2DA066C3}" type="datetimeFigureOut">
              <a:rPr lang="en-US" smtClean="0"/>
              <a:t>4/26/2025</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AC9415AC-DBC9-4BCD-BB55-392C46366DA4}"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79743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E7EA466-648F-4F17-B3A7-569C2DA066C3}" type="datetimeFigureOut">
              <a:rPr lang="en-US" smtClean="0"/>
              <a:t>4/26/2025</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C9415AC-DBC9-4BCD-BB55-392C46366DA4}"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015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quickcontractsug.com/" TargetMode="External"/><Relationship Id="rId2" Type="http://schemas.openxmlformats.org/officeDocument/2006/relationships/image" Target="../media/image1.jpg"/><Relationship Id="rId1" Type="http://schemas.openxmlformats.org/officeDocument/2006/relationships/slideLayout" Target="../slideLayouts/slideLayout3.xml"/><Relationship Id="rId4" Type="http://schemas.openxmlformats.org/officeDocument/2006/relationships/hyperlink" Target="http://www.aggreytumusiime.com/" TargetMode="Externa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1.jpg"/><Relationship Id="rId7" Type="http://schemas.openxmlformats.org/officeDocument/2006/relationships/diagramColors" Target="../diagrams/colors6.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 name="Rectangle 68">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71" name="Picture 70">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73" name="Straight Connector 72">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3BBC7667-C352-4842-9AFD-E5C16AD002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77" name="Rectangle 76">
            <a:extLst>
              <a:ext uri="{FF2B5EF4-FFF2-40B4-BE49-F238E27FC236}">
                <a16:creationId xmlns:a16="http://schemas.microsoft.com/office/drawing/2014/main" id="{18B71113-ED1E-4689-96FF-620B290351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407079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AC8B7202-6273-E25B-A96C-0BCEFA0F0CC6}"/>
              </a:ext>
            </a:extLst>
          </p:cNvPr>
          <p:cNvSpPr>
            <a:spLocks noGrp="1"/>
          </p:cNvSpPr>
          <p:nvPr>
            <p:ph type="body" idx="1"/>
          </p:nvPr>
        </p:nvSpPr>
        <p:spPr>
          <a:xfrm>
            <a:off x="0" y="2829262"/>
            <a:ext cx="3894268" cy="3635038"/>
          </a:xfrm>
        </p:spPr>
        <p:txBody>
          <a:bodyPr vert="horz" lIns="91440" tIns="91440" rIns="91440" bIns="91440" rtlCol="0" anchor="ctr">
            <a:normAutofit/>
          </a:bodyPr>
          <a:lstStyle/>
          <a:p>
            <a:r>
              <a:rPr lang="en-US" sz="2000" cap="all" dirty="0">
                <a:solidFill>
                  <a:srgbClr val="FFFFFF"/>
                </a:solidFill>
              </a:rPr>
              <a:t>Tumusiime Aggrey (Mr.)</a:t>
            </a:r>
          </a:p>
          <a:p>
            <a:r>
              <a:rPr lang="en-US" sz="2000" cap="all" dirty="0">
                <a:solidFill>
                  <a:srgbClr val="FFFFFF"/>
                </a:solidFill>
              </a:rPr>
              <a:t>LLB / PG-DIP/LDC / MBA-TELM</a:t>
            </a:r>
          </a:p>
          <a:p>
            <a:endParaRPr lang="en-US" sz="2000" cap="all" dirty="0">
              <a:solidFill>
                <a:srgbClr val="FFFFFF"/>
              </a:solidFill>
            </a:endParaRPr>
          </a:p>
          <a:p>
            <a:r>
              <a:rPr lang="en-US" sz="1200" cap="all" dirty="0">
                <a:solidFill>
                  <a:schemeClr val="bg1"/>
                </a:solidFill>
                <a:hlinkClick r:id="rId3">
                  <a:extLst>
                    <a:ext uri="{A12FA001-AC4F-418D-AE19-62706E023703}">
                      <ahyp:hlinkClr xmlns:ahyp="http://schemas.microsoft.com/office/drawing/2018/hyperlinkcolor" val="tx"/>
                    </a:ext>
                  </a:extLst>
                </a:hlinkClick>
              </a:rPr>
              <a:t>www.quickcontractsug.com</a:t>
            </a:r>
            <a:endParaRPr lang="en-US" sz="1200" cap="all" dirty="0">
              <a:solidFill>
                <a:schemeClr val="bg1"/>
              </a:solidFill>
            </a:endParaRPr>
          </a:p>
          <a:p>
            <a:r>
              <a:rPr lang="en-US" sz="1200" cap="all" dirty="0">
                <a:solidFill>
                  <a:schemeClr val="bg1"/>
                </a:solidFill>
                <a:hlinkClick r:id="rId4">
                  <a:extLst>
                    <a:ext uri="{A12FA001-AC4F-418D-AE19-62706E023703}">
                      <ahyp:hlinkClr xmlns:ahyp="http://schemas.microsoft.com/office/drawing/2018/hyperlinkcolor" val="tx"/>
                    </a:ext>
                  </a:extLst>
                </a:hlinkClick>
              </a:rPr>
              <a:t>www.aggreytumusiime.com</a:t>
            </a:r>
            <a:r>
              <a:rPr lang="en-US" sz="1200" cap="all" dirty="0">
                <a:solidFill>
                  <a:schemeClr val="bg1"/>
                </a:solidFill>
              </a:rPr>
              <a:t> </a:t>
            </a:r>
          </a:p>
        </p:txBody>
      </p:sp>
      <p:sp useBgFill="1">
        <p:nvSpPr>
          <p:cNvPr id="79" name="Rectangle 78">
            <a:extLst>
              <a:ext uri="{FF2B5EF4-FFF2-40B4-BE49-F238E27FC236}">
                <a16:creationId xmlns:a16="http://schemas.microsoft.com/office/drawing/2014/main" id="{84252525-B2F1-43A9-8DDF-5F476C864C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70794" y="0"/>
            <a:ext cx="812120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B5521C-BE64-8330-B515-62C94BEE428F}"/>
              </a:ext>
            </a:extLst>
          </p:cNvPr>
          <p:cNvSpPr>
            <a:spLocks noGrp="1"/>
          </p:cNvSpPr>
          <p:nvPr>
            <p:ph type="title"/>
          </p:nvPr>
        </p:nvSpPr>
        <p:spPr>
          <a:xfrm>
            <a:off x="4669998" y="1366221"/>
            <a:ext cx="6384854" cy="4553062"/>
          </a:xfrm>
        </p:spPr>
        <p:txBody>
          <a:bodyPr vert="horz" lIns="91440" tIns="45720" rIns="91440" bIns="0" rtlCol="0" anchor="ctr">
            <a:normAutofit/>
          </a:bodyPr>
          <a:lstStyle/>
          <a:p>
            <a:pPr algn="ctr"/>
            <a:r>
              <a:rPr lang="en-US" sz="6000" dirty="0"/>
              <a:t>RE-FINANCING OF PPPS </a:t>
            </a:r>
          </a:p>
        </p:txBody>
      </p:sp>
    </p:spTree>
    <p:extLst>
      <p:ext uri="{BB962C8B-B14F-4D97-AF65-F5344CB8AC3E}">
        <p14:creationId xmlns:p14="http://schemas.microsoft.com/office/powerpoint/2010/main" val="84915845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853FB7C3-A5C7-11DB-C17C-C29B8367949C}"/>
              </a:ext>
            </a:extLst>
          </p:cNvPr>
          <p:cNvSpPr>
            <a:spLocks noGrp="1"/>
          </p:cNvSpPr>
          <p:nvPr>
            <p:ph type="title"/>
          </p:nvPr>
        </p:nvSpPr>
        <p:spPr>
          <a:xfrm>
            <a:off x="1451579" y="2303047"/>
            <a:ext cx="3272093" cy="2674198"/>
          </a:xfrm>
        </p:spPr>
        <p:txBody>
          <a:bodyPr anchor="t">
            <a:normAutofit/>
          </a:bodyPr>
          <a:lstStyle/>
          <a:p>
            <a:r>
              <a:rPr lang="en-US" sz="2700"/>
              <a:t>CONSIDERATIONS FOR RE-FINANCING OF </a:t>
            </a:r>
            <a:r>
              <a:rPr lang="en-US" sz="2700" err="1"/>
              <a:t>PPPd</a:t>
            </a:r>
            <a:endParaRPr lang="en-US" sz="2700"/>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E5A949AF-724C-F55E-F716-D6643AC1F059}"/>
              </a:ext>
            </a:extLst>
          </p:cNvPr>
          <p:cNvGraphicFramePr>
            <a:graphicFrameLocks noGrp="1"/>
          </p:cNvGraphicFramePr>
          <p:nvPr>
            <p:ph idx="1"/>
            <p:extLst>
              <p:ext uri="{D42A27DB-BD31-4B8C-83A1-F6EECF244321}">
                <p14:modId xmlns:p14="http://schemas.microsoft.com/office/powerpoint/2010/main" val="153819317"/>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30093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67108-973F-0F00-4767-A17149247B18}"/>
              </a:ext>
            </a:extLst>
          </p:cNvPr>
          <p:cNvSpPr>
            <a:spLocks noGrp="1"/>
          </p:cNvSpPr>
          <p:nvPr>
            <p:ph type="title"/>
          </p:nvPr>
        </p:nvSpPr>
        <p:spPr/>
        <p:txBody>
          <a:bodyPr/>
          <a:lstStyle/>
          <a:p>
            <a:r>
              <a:rPr lang="en-US" dirty="0"/>
              <a:t>CONSIDERATIONS FOR RE-FINANCING OF </a:t>
            </a:r>
            <a:r>
              <a:rPr lang="en-US" dirty="0" err="1"/>
              <a:t>PPPd</a:t>
            </a:r>
            <a:endParaRPr lang="en-US" dirty="0"/>
          </a:p>
        </p:txBody>
      </p:sp>
      <p:sp>
        <p:nvSpPr>
          <p:cNvPr id="3" name="Content Placeholder 2">
            <a:extLst>
              <a:ext uri="{FF2B5EF4-FFF2-40B4-BE49-F238E27FC236}">
                <a16:creationId xmlns:a16="http://schemas.microsoft.com/office/drawing/2014/main" id="{BA5547B1-96BD-CF88-9FC1-DDA25730E76C}"/>
              </a:ext>
            </a:extLst>
          </p:cNvPr>
          <p:cNvSpPr>
            <a:spLocks noGrp="1"/>
          </p:cNvSpPr>
          <p:nvPr>
            <p:ph idx="1"/>
          </p:nvPr>
        </p:nvSpPr>
        <p:spPr/>
        <p:txBody>
          <a:bodyPr>
            <a:normAutofit lnSpcReduction="10000"/>
          </a:bodyPr>
          <a:lstStyle/>
          <a:p>
            <a:pPr algn="just"/>
            <a:r>
              <a:rPr lang="en-US" b="0" i="0" dirty="0">
                <a:effectLst/>
                <a:latin typeface="Bookman Old Style" panose="02050604050505020204" pitchFamily="18" charset="0"/>
              </a:rPr>
              <a:t>Where a refinancing would result in the Project Company taking on additional debt and/or an earlier repayment of equity, it may become highly leveraged (i.e. the percentage of debt in the Project Company would be high compared to the percentage of equity). As a result, there will be a smaller ‘equity buffer’, making the Project Company and the project more risky and less financially robust.</a:t>
            </a:r>
          </a:p>
          <a:p>
            <a:pPr algn="just"/>
            <a:r>
              <a:rPr lang="en-US" b="0" i="0" dirty="0">
                <a:effectLst/>
                <a:latin typeface="Bookman Old Style" panose="02050604050505020204" pitchFamily="18" charset="0"/>
              </a:rPr>
              <a:t>The tenor of the refinanced debt may also impact the financial integrity of the Project Company, particularly where the new tenor of debt is shorter than what is required for the project.</a:t>
            </a:r>
          </a:p>
          <a:p>
            <a:pPr algn="just"/>
            <a:endParaRPr lang="en-US" b="0" i="0" dirty="0">
              <a:effectLst/>
              <a:latin typeface="Bookman Old Style" panose="02050604050505020204" pitchFamily="18" charset="0"/>
            </a:endParaRPr>
          </a:p>
          <a:p>
            <a:pPr algn="just"/>
            <a:endParaRPr lang="en-US" dirty="0">
              <a:latin typeface="Bookman Old Style" panose="02050604050505020204" pitchFamily="18" charset="0"/>
            </a:endParaRPr>
          </a:p>
        </p:txBody>
      </p:sp>
    </p:spTree>
    <p:extLst>
      <p:ext uri="{BB962C8B-B14F-4D97-AF65-F5344CB8AC3E}">
        <p14:creationId xmlns:p14="http://schemas.microsoft.com/office/powerpoint/2010/main" val="2939337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681DA119-1172-9807-9963-22AD8A243C95}"/>
              </a:ext>
            </a:extLst>
          </p:cNvPr>
          <p:cNvSpPr>
            <a:spLocks noGrp="1"/>
          </p:cNvSpPr>
          <p:nvPr>
            <p:ph type="title"/>
          </p:nvPr>
        </p:nvSpPr>
        <p:spPr>
          <a:xfrm>
            <a:off x="1451579" y="2303047"/>
            <a:ext cx="3272093" cy="2674198"/>
          </a:xfrm>
        </p:spPr>
        <p:txBody>
          <a:bodyPr anchor="t">
            <a:normAutofit/>
          </a:bodyPr>
          <a:lstStyle/>
          <a:p>
            <a:r>
              <a:rPr lang="en-US" sz="2700"/>
              <a:t>CONSIDERATIONS FOR RE-FINANCING OF </a:t>
            </a:r>
            <a:r>
              <a:rPr lang="en-US" sz="2700" err="1"/>
              <a:t>PPPd</a:t>
            </a:r>
            <a:endParaRPr lang="en-US" sz="2700"/>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C5206B4A-939A-2B1B-AAD9-5B38639486A6}"/>
              </a:ext>
            </a:extLst>
          </p:cNvPr>
          <p:cNvGraphicFramePr>
            <a:graphicFrameLocks noGrp="1"/>
          </p:cNvGraphicFramePr>
          <p:nvPr>
            <p:ph idx="1"/>
            <p:extLst>
              <p:ext uri="{D42A27DB-BD31-4B8C-83A1-F6EECF244321}">
                <p14:modId xmlns:p14="http://schemas.microsoft.com/office/powerpoint/2010/main" val="4228105245"/>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55717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FDF1A00B-AAFF-3673-6176-934C12BD0B8A}"/>
              </a:ext>
            </a:extLst>
          </p:cNvPr>
          <p:cNvSpPr>
            <a:spLocks noGrp="1"/>
          </p:cNvSpPr>
          <p:nvPr>
            <p:ph type="title"/>
          </p:nvPr>
        </p:nvSpPr>
        <p:spPr>
          <a:xfrm>
            <a:off x="1451579" y="2303047"/>
            <a:ext cx="3272093" cy="2674198"/>
          </a:xfrm>
        </p:spPr>
        <p:txBody>
          <a:bodyPr anchor="t">
            <a:normAutofit/>
          </a:bodyPr>
          <a:lstStyle/>
          <a:p>
            <a:r>
              <a:rPr lang="en-US" dirty="0"/>
              <a:t>WHAT AFFECTS THE MODELS OF RE-FINANCING</a:t>
            </a:r>
          </a:p>
        </p:txBody>
      </p:sp>
      <p:cxnSp>
        <p:nvCxnSpPr>
          <p:cNvPr id="42" name="Straight Connector 41">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43"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44" name="Picture 43">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45" name="Straight Connector 44">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46" name="Content Placeholder 2">
            <a:extLst>
              <a:ext uri="{FF2B5EF4-FFF2-40B4-BE49-F238E27FC236}">
                <a16:creationId xmlns:a16="http://schemas.microsoft.com/office/drawing/2014/main" id="{07BF0D73-59B3-FADD-B47E-2994CB628443}"/>
              </a:ext>
            </a:extLst>
          </p:cNvPr>
          <p:cNvGraphicFramePr>
            <a:graphicFrameLocks noGrp="1"/>
          </p:cNvGraphicFramePr>
          <p:nvPr>
            <p:ph idx="1"/>
            <p:extLst>
              <p:ext uri="{D42A27DB-BD31-4B8C-83A1-F6EECF244321}">
                <p14:modId xmlns:p14="http://schemas.microsoft.com/office/powerpoint/2010/main" val="3240177266"/>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776189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11" name="Picture 10">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3" name="Straight Connector 12">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3BBC7667-C352-4842-9AFD-E5C16AD002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7" name="Rectangle 16">
            <a:extLst>
              <a:ext uri="{FF2B5EF4-FFF2-40B4-BE49-F238E27FC236}">
                <a16:creationId xmlns:a16="http://schemas.microsoft.com/office/drawing/2014/main" id="{1BF0792A-0F2B-4A2E-AB38-0A4F18A30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F57DB18D-C2F1-4C8C-8808-9C01ECE683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nvGrpSpPr>
          <p:cNvPr id="21" name="Group 20">
            <a:extLst>
              <a:ext uri="{FF2B5EF4-FFF2-40B4-BE49-F238E27FC236}">
                <a16:creationId xmlns:a16="http://schemas.microsoft.com/office/drawing/2014/main" id="{E5D935FA-3336-4941-9214-E250A5727F4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45671" y="644327"/>
            <a:ext cx="9299965" cy="4811366"/>
            <a:chOff x="7639235" y="600024"/>
            <a:chExt cx="3898557" cy="6878929"/>
          </a:xfrm>
        </p:grpSpPr>
        <p:sp>
          <p:nvSpPr>
            <p:cNvPr id="22" name="Rectangle 21">
              <a:extLst>
                <a:ext uri="{FF2B5EF4-FFF2-40B4-BE49-F238E27FC236}">
                  <a16:creationId xmlns:a16="http://schemas.microsoft.com/office/drawing/2014/main" id="{45D9E2ED-FF90-4200-A7EE-6D41D6526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639235" y="600024"/>
              <a:ext cx="3898557" cy="687892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A4BEB8D-68AD-4314-8A2B-F8DC85A530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0263" y="1062693"/>
              <a:ext cx="3635738" cy="59547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 name="Title 3">
            <a:extLst>
              <a:ext uri="{FF2B5EF4-FFF2-40B4-BE49-F238E27FC236}">
                <a16:creationId xmlns:a16="http://schemas.microsoft.com/office/drawing/2014/main" id="{B122468A-61E4-2246-D0F7-072187FA2E7C}"/>
              </a:ext>
            </a:extLst>
          </p:cNvPr>
          <p:cNvSpPr>
            <a:spLocks noGrp="1"/>
          </p:cNvSpPr>
          <p:nvPr>
            <p:ph type="title"/>
          </p:nvPr>
        </p:nvSpPr>
        <p:spPr>
          <a:xfrm>
            <a:off x="2391407" y="1506071"/>
            <a:ext cx="7405874" cy="2636948"/>
          </a:xfrm>
          <a:solidFill>
            <a:schemeClr val="bg2"/>
          </a:solidFill>
        </p:spPr>
        <p:txBody>
          <a:bodyPr vert="horz" lIns="91440" tIns="45720" rIns="91440" bIns="0" rtlCol="0" anchor="ctr">
            <a:normAutofit fontScale="90000"/>
          </a:bodyPr>
          <a:lstStyle/>
          <a:p>
            <a:pPr algn="ctr"/>
            <a:r>
              <a:rPr lang="en-US" sz="2400" b="1" i="0" dirty="0">
                <a:solidFill>
                  <a:srgbClr val="404040"/>
                </a:solidFill>
                <a:effectLst/>
                <a:latin typeface="Bookman Old Style" panose="02050604050505020204" pitchFamily="18" charset="0"/>
              </a:rPr>
              <a:t>“PPPs are not a panacea, but when structured well, they can bring expertise, financing, and efficiency to public projects.”</a:t>
            </a:r>
            <a:r>
              <a:rPr lang="en-US" sz="2400" b="0" i="0" dirty="0">
                <a:solidFill>
                  <a:srgbClr val="404040"/>
                </a:solidFill>
                <a:effectLst/>
                <a:latin typeface="Bookman Old Style" panose="02050604050505020204" pitchFamily="18" charset="0"/>
              </a:rPr>
              <a:t> –</a:t>
            </a:r>
            <a:br>
              <a:rPr lang="en-US" sz="2400" b="0" i="0" dirty="0">
                <a:solidFill>
                  <a:srgbClr val="404040"/>
                </a:solidFill>
                <a:effectLst/>
                <a:latin typeface="Bookman Old Style" panose="02050604050505020204" pitchFamily="18" charset="0"/>
              </a:rPr>
            </a:br>
            <a:r>
              <a:rPr lang="en-US" sz="2400" b="0" i="0" dirty="0">
                <a:solidFill>
                  <a:srgbClr val="404040"/>
                </a:solidFill>
                <a:effectLst/>
                <a:latin typeface="Bookman Old Style" panose="02050604050505020204" pitchFamily="18" charset="0"/>
              </a:rPr>
              <a:t> </a:t>
            </a:r>
            <a:br>
              <a:rPr lang="en-US" sz="2400" b="0" i="0" dirty="0">
                <a:solidFill>
                  <a:srgbClr val="404040"/>
                </a:solidFill>
                <a:effectLst/>
                <a:latin typeface="Bookman Old Style" panose="02050604050505020204" pitchFamily="18" charset="0"/>
              </a:rPr>
            </a:br>
            <a:r>
              <a:rPr lang="en-US" sz="2400" b="1" i="0" dirty="0">
                <a:solidFill>
                  <a:srgbClr val="404040"/>
                </a:solidFill>
                <a:effectLst/>
                <a:latin typeface="Bookman Old Style" panose="02050604050505020204" pitchFamily="18" charset="0"/>
              </a:rPr>
              <a:t>Christine Lagarde</a:t>
            </a:r>
            <a:br>
              <a:rPr lang="en-US" sz="2400" dirty="0">
                <a:solidFill>
                  <a:srgbClr val="404040"/>
                </a:solidFill>
                <a:latin typeface="Bookman Old Style" panose="02050604050505020204" pitchFamily="18" charset="0"/>
              </a:rPr>
            </a:br>
            <a:br>
              <a:rPr lang="en-US" sz="2400" dirty="0">
                <a:solidFill>
                  <a:srgbClr val="404040"/>
                </a:solidFill>
                <a:latin typeface="Bookman Old Style" panose="02050604050505020204" pitchFamily="18" charset="0"/>
              </a:rPr>
            </a:br>
            <a:r>
              <a:rPr lang="en-US" sz="2400" b="0" i="0" dirty="0">
                <a:solidFill>
                  <a:srgbClr val="404040"/>
                </a:solidFill>
                <a:effectLst/>
                <a:latin typeface="Bookman Old Style" panose="02050604050505020204" pitchFamily="18" charset="0"/>
              </a:rPr>
              <a:t> Former Managing Director, IMF</a:t>
            </a:r>
            <a:br>
              <a:rPr lang="en-US" sz="2400" b="0" i="0" dirty="0">
                <a:solidFill>
                  <a:srgbClr val="404040"/>
                </a:solidFill>
                <a:effectLst/>
                <a:latin typeface="Bookman Old Style" panose="02050604050505020204" pitchFamily="18" charset="0"/>
              </a:rPr>
            </a:br>
            <a:endParaRPr lang="en-US" sz="2400" dirty="0">
              <a:solidFill>
                <a:schemeClr val="tx2"/>
              </a:solidFill>
              <a:latin typeface="Bookman Old Style" panose="02050604050505020204" pitchFamily="18" charset="0"/>
            </a:endParaRPr>
          </a:p>
        </p:txBody>
      </p:sp>
      <p:cxnSp>
        <p:nvCxnSpPr>
          <p:cNvPr id="25" name="Straight Connector 24">
            <a:extLst>
              <a:ext uri="{FF2B5EF4-FFF2-40B4-BE49-F238E27FC236}">
                <a16:creationId xmlns:a16="http://schemas.microsoft.com/office/drawing/2014/main" id="{87F797D1-251E-41FE-9FF8-AD487DEF28A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391407" y="1416139"/>
            <a:ext cx="7405874" cy="0"/>
          </a:xfrm>
          <a:prstGeom prst="line">
            <a:avLst/>
          </a:prstGeom>
          <a:ln w="31750"/>
        </p:spPr>
        <p:style>
          <a:lnRef idx="3">
            <a:schemeClr val="accent1"/>
          </a:lnRef>
          <a:fillRef idx="0">
            <a:schemeClr val="accent1"/>
          </a:fillRef>
          <a:effectRef idx="2">
            <a:schemeClr val="accent1"/>
          </a:effectRef>
          <a:fontRef idx="minor">
            <a:schemeClr val="tx1"/>
          </a:fontRef>
        </p:style>
      </p:cxnSp>
      <p:cxnSp>
        <p:nvCxnSpPr>
          <p:cNvPr id="27" name="Straight Connector 26">
            <a:extLst>
              <a:ext uri="{FF2B5EF4-FFF2-40B4-BE49-F238E27FC236}">
                <a16:creationId xmlns:a16="http://schemas.microsoft.com/office/drawing/2014/main" id="{09A0CE28-0E59-4F4D-9855-8A8DCE9A8E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391407" y="4285341"/>
            <a:ext cx="7405874"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29" name="Picture 28">
            <a:extLst>
              <a:ext uri="{FF2B5EF4-FFF2-40B4-BE49-F238E27FC236}">
                <a16:creationId xmlns:a16="http://schemas.microsoft.com/office/drawing/2014/main" id="{75CC23F7-9F20-4C4B-8608-BD4DE9728FA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932625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D770E0-5A6B-C73A-B734-15B262439523}"/>
              </a:ext>
            </a:extLst>
          </p:cNvPr>
          <p:cNvSpPr>
            <a:spLocks noGrp="1"/>
          </p:cNvSpPr>
          <p:nvPr>
            <p:ph type="title"/>
          </p:nvPr>
        </p:nvSpPr>
        <p:spPr>
          <a:xfrm>
            <a:off x="849683" y="1240076"/>
            <a:ext cx="2727813" cy="4584527"/>
          </a:xfrm>
        </p:spPr>
        <p:txBody>
          <a:bodyPr>
            <a:normAutofit/>
          </a:bodyPr>
          <a:lstStyle/>
          <a:p>
            <a:r>
              <a:rPr lang="en-US">
                <a:solidFill>
                  <a:srgbClr val="FFFFFF"/>
                </a:solidFill>
              </a:rPr>
              <a:t>STATEMENT OF NEED</a:t>
            </a:r>
          </a:p>
        </p:txBody>
      </p:sp>
      <p:sp>
        <p:nvSpPr>
          <p:cNvPr id="3" name="Content Placeholder 2">
            <a:extLst>
              <a:ext uri="{FF2B5EF4-FFF2-40B4-BE49-F238E27FC236}">
                <a16:creationId xmlns:a16="http://schemas.microsoft.com/office/drawing/2014/main" id="{3CA0A1FE-6CF4-20D3-9822-E8D1EF16DEC1}"/>
              </a:ext>
            </a:extLst>
          </p:cNvPr>
          <p:cNvSpPr>
            <a:spLocks noGrp="1"/>
          </p:cNvSpPr>
          <p:nvPr>
            <p:ph idx="1"/>
          </p:nvPr>
        </p:nvSpPr>
        <p:spPr>
          <a:xfrm>
            <a:off x="4705594" y="1240077"/>
            <a:ext cx="7299940" cy="4916465"/>
          </a:xfrm>
        </p:spPr>
        <p:txBody>
          <a:bodyPr anchor="t">
            <a:normAutofit/>
          </a:bodyPr>
          <a:lstStyle/>
          <a:p>
            <a:pPr algn="just"/>
            <a:r>
              <a:rPr lang="en-US" dirty="0">
                <a:latin typeface="Bookman Old Style" panose="02050604050505020204" pitchFamily="18" charset="0"/>
              </a:rPr>
              <a:t>Uganda faces a pressing need to improve and expand access to basic infrastructure services to ensure the country’s competitiveness. </a:t>
            </a:r>
          </a:p>
          <a:p>
            <a:pPr algn="just"/>
            <a:endParaRPr lang="en-US" dirty="0">
              <a:latin typeface="Bookman Old Style" panose="02050604050505020204" pitchFamily="18" charset="0"/>
            </a:endParaRPr>
          </a:p>
          <a:p>
            <a:pPr marL="0" indent="0" algn="just">
              <a:buNone/>
            </a:pPr>
            <a:endParaRPr lang="en-US" dirty="0">
              <a:latin typeface="Bookman Old Style" panose="02050604050505020204" pitchFamily="18" charset="0"/>
            </a:endParaRPr>
          </a:p>
          <a:p>
            <a:pPr algn="just"/>
            <a:r>
              <a:rPr lang="en-US" dirty="0">
                <a:latin typeface="Bookman Old Style" panose="02050604050505020204" pitchFamily="18" charset="0"/>
              </a:rPr>
              <a:t>Despite efforts to improve the quality of its infrastructure, the country is still lagging in the quality and adequacy of infrastructure assets and services compared with many developing countries. </a:t>
            </a:r>
          </a:p>
        </p:txBody>
      </p:sp>
    </p:spTree>
    <p:extLst>
      <p:ext uri="{BB962C8B-B14F-4D97-AF65-F5344CB8AC3E}">
        <p14:creationId xmlns:p14="http://schemas.microsoft.com/office/powerpoint/2010/main" val="280329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F7AEF5-B3D4-5EDF-852C-9CEBBF3AAC4B}"/>
              </a:ext>
            </a:extLst>
          </p:cNvPr>
          <p:cNvSpPr>
            <a:spLocks noGrp="1"/>
          </p:cNvSpPr>
          <p:nvPr>
            <p:ph type="title"/>
          </p:nvPr>
        </p:nvSpPr>
        <p:spPr>
          <a:xfrm>
            <a:off x="849683" y="1240076"/>
            <a:ext cx="2727813" cy="4584527"/>
          </a:xfrm>
        </p:spPr>
        <p:txBody>
          <a:bodyPr>
            <a:normAutofit/>
          </a:bodyPr>
          <a:lstStyle/>
          <a:p>
            <a:r>
              <a:rPr lang="en-US">
                <a:solidFill>
                  <a:srgbClr val="FFFFFF"/>
                </a:solidFill>
              </a:rPr>
              <a:t>STATEMENT OF NEED</a:t>
            </a:r>
          </a:p>
        </p:txBody>
      </p:sp>
      <p:sp>
        <p:nvSpPr>
          <p:cNvPr id="3" name="Content Placeholder 2">
            <a:extLst>
              <a:ext uri="{FF2B5EF4-FFF2-40B4-BE49-F238E27FC236}">
                <a16:creationId xmlns:a16="http://schemas.microsoft.com/office/drawing/2014/main" id="{949E5395-9E09-EC6E-C012-EB87B1079A2B}"/>
              </a:ext>
            </a:extLst>
          </p:cNvPr>
          <p:cNvSpPr>
            <a:spLocks noGrp="1"/>
          </p:cNvSpPr>
          <p:nvPr>
            <p:ph idx="1"/>
          </p:nvPr>
        </p:nvSpPr>
        <p:spPr>
          <a:xfrm>
            <a:off x="4705594" y="1240077"/>
            <a:ext cx="7213879" cy="4916465"/>
          </a:xfrm>
        </p:spPr>
        <p:txBody>
          <a:bodyPr anchor="t">
            <a:normAutofit/>
          </a:bodyPr>
          <a:lstStyle/>
          <a:p>
            <a:pPr algn="just">
              <a:lnSpc>
                <a:spcPct val="110000"/>
              </a:lnSpc>
            </a:pPr>
            <a:r>
              <a:rPr lang="en-US" sz="1700" dirty="0">
                <a:latin typeface="Bookman Old Style" panose="02050604050505020204" pitchFamily="18" charset="0"/>
              </a:rPr>
              <a:t>Bottlenecks in the power, roads and water sectors have been key constraints to growth. Uganda has mostly relied on public resources coupled with concessional financing and grants to finance its infrastructure needs.</a:t>
            </a:r>
          </a:p>
          <a:p>
            <a:pPr algn="just">
              <a:lnSpc>
                <a:spcPct val="110000"/>
              </a:lnSpc>
            </a:pPr>
            <a:endParaRPr lang="en-US" sz="1700" dirty="0">
              <a:latin typeface="Bookman Old Style" panose="02050604050505020204" pitchFamily="18" charset="0"/>
            </a:endParaRPr>
          </a:p>
          <a:p>
            <a:pPr algn="just">
              <a:lnSpc>
                <a:spcPct val="110000"/>
              </a:lnSpc>
            </a:pPr>
            <a:r>
              <a:rPr lang="en-US" sz="1700" dirty="0">
                <a:latin typeface="Bookman Old Style" panose="02050604050505020204" pitchFamily="18" charset="0"/>
              </a:rPr>
              <a:t>By 2019 a world bank report analyzed that the country spends about US$1 billion annually on infrastructure, equivalent to about 11 percent of Gross Domestic Product (GDP); the annual infrastructure gap is estimated to be US$0.4 billion.</a:t>
            </a:r>
          </a:p>
          <a:p>
            <a:pPr marL="0" indent="0" algn="just">
              <a:lnSpc>
                <a:spcPct val="110000"/>
              </a:lnSpc>
              <a:buNone/>
            </a:pPr>
            <a:endParaRPr lang="en-US" sz="1700" dirty="0">
              <a:latin typeface="Bookman Old Style" panose="02050604050505020204" pitchFamily="18" charset="0"/>
            </a:endParaRPr>
          </a:p>
          <a:p>
            <a:pPr algn="just">
              <a:lnSpc>
                <a:spcPct val="110000"/>
              </a:lnSpc>
            </a:pPr>
            <a:r>
              <a:rPr lang="en-US" sz="1700" dirty="0">
                <a:latin typeface="Bookman Old Style" panose="02050604050505020204" pitchFamily="18" charset="0"/>
              </a:rPr>
              <a:t>The government’s enactment of the Public-Private Partnerships (PPP) Act in 2015 and the articulation of the need to mobilize private finance.</a:t>
            </a:r>
          </a:p>
        </p:txBody>
      </p:sp>
    </p:spTree>
    <p:extLst>
      <p:ext uri="{BB962C8B-B14F-4D97-AF65-F5344CB8AC3E}">
        <p14:creationId xmlns:p14="http://schemas.microsoft.com/office/powerpoint/2010/main" val="2588491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89EBC0D3-B24D-8CE7-7E6F-A3099B222E99}"/>
              </a:ext>
            </a:extLst>
          </p:cNvPr>
          <p:cNvSpPr>
            <a:spLocks noGrp="1"/>
          </p:cNvSpPr>
          <p:nvPr>
            <p:ph type="title"/>
          </p:nvPr>
        </p:nvSpPr>
        <p:spPr>
          <a:xfrm>
            <a:off x="1451579" y="2303047"/>
            <a:ext cx="3272093" cy="2674198"/>
          </a:xfrm>
        </p:spPr>
        <p:txBody>
          <a:bodyPr anchor="t">
            <a:normAutofit/>
          </a:bodyPr>
          <a:lstStyle/>
          <a:p>
            <a:r>
              <a:rPr lang="en-US" dirty="0"/>
              <a:t>STATEMENT OF NEED</a:t>
            </a:r>
          </a:p>
        </p:txBody>
      </p:sp>
      <p:cxnSp>
        <p:nvCxnSpPr>
          <p:cNvPr id="40" name="Straight Connector 39">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41"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42" name="Picture 41">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7" name="Straight Connector 36">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B2AE6E3E-6982-08C1-FA6C-E7EF58124DF3}"/>
              </a:ext>
            </a:extLst>
          </p:cNvPr>
          <p:cNvGraphicFramePr>
            <a:graphicFrameLocks noGrp="1"/>
          </p:cNvGraphicFramePr>
          <p:nvPr>
            <p:ph idx="1"/>
            <p:extLst>
              <p:ext uri="{D42A27DB-BD31-4B8C-83A1-F6EECF244321}">
                <p14:modId xmlns:p14="http://schemas.microsoft.com/office/powerpoint/2010/main" val="2868016550"/>
              </p:ext>
            </p:extLst>
          </p:nvPr>
        </p:nvGraphicFramePr>
        <p:xfrm>
          <a:off x="5141913" y="294968"/>
          <a:ext cx="6686293" cy="58200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0754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4205B-0EBD-A56D-1B8B-5D561D45AB3A}"/>
              </a:ext>
            </a:extLst>
          </p:cNvPr>
          <p:cNvSpPr>
            <a:spLocks noGrp="1"/>
          </p:cNvSpPr>
          <p:nvPr>
            <p:ph type="title"/>
          </p:nvPr>
        </p:nvSpPr>
        <p:spPr/>
        <p:txBody>
          <a:bodyPr/>
          <a:lstStyle/>
          <a:p>
            <a:r>
              <a:rPr lang="en-US" dirty="0"/>
              <a:t>ANALYSIS OF STRUCTURING FOR PPP’S IN UGANDA</a:t>
            </a:r>
          </a:p>
        </p:txBody>
      </p:sp>
      <p:sp>
        <p:nvSpPr>
          <p:cNvPr id="3" name="Content Placeholder 2">
            <a:extLst>
              <a:ext uri="{FF2B5EF4-FFF2-40B4-BE49-F238E27FC236}">
                <a16:creationId xmlns:a16="http://schemas.microsoft.com/office/drawing/2014/main" id="{53133E01-F69A-0C85-8103-6B985917D39D}"/>
              </a:ext>
            </a:extLst>
          </p:cNvPr>
          <p:cNvSpPr>
            <a:spLocks noGrp="1"/>
          </p:cNvSpPr>
          <p:nvPr>
            <p:ph idx="1"/>
          </p:nvPr>
        </p:nvSpPr>
        <p:spPr/>
        <p:txBody>
          <a:bodyPr/>
          <a:lstStyle/>
          <a:p>
            <a:pPr algn="just"/>
            <a:r>
              <a:rPr lang="en-US" dirty="0">
                <a:latin typeface="Bookman Old Style" panose="02050604050505020204" pitchFamily="18" charset="0"/>
              </a:rPr>
              <a:t>Enacted PPP Law to define and drive the PPP process</a:t>
            </a:r>
          </a:p>
          <a:p>
            <a:pPr algn="just"/>
            <a:r>
              <a:rPr lang="en-US" dirty="0">
                <a:latin typeface="Bookman Old Style" panose="02050604050505020204" pitchFamily="18" charset="0"/>
              </a:rPr>
              <a:t>A centralized coordinating agency within the government in the form of the PPP Unit within the Ministry of Finance, Planning and Economic Development (MOFPED).</a:t>
            </a:r>
          </a:p>
          <a:p>
            <a:pPr algn="just"/>
            <a:r>
              <a:rPr lang="en-US" dirty="0">
                <a:latin typeface="Bookman Old Style" panose="02050604050505020204" pitchFamily="18" charset="0"/>
              </a:rPr>
              <a:t>Lack of adequate funding to develop PPPs also remains a key constraint in Uganda; the PPP Act provides for a fund to facilitate project development, but budgeting for and operationalization of the fund</a:t>
            </a:r>
          </a:p>
        </p:txBody>
      </p:sp>
    </p:spTree>
    <p:extLst>
      <p:ext uri="{BB962C8B-B14F-4D97-AF65-F5344CB8AC3E}">
        <p14:creationId xmlns:p14="http://schemas.microsoft.com/office/powerpoint/2010/main" val="2390268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17B16-539E-D050-72A1-F619D57D1966}"/>
              </a:ext>
            </a:extLst>
          </p:cNvPr>
          <p:cNvSpPr>
            <a:spLocks noGrp="1"/>
          </p:cNvSpPr>
          <p:nvPr>
            <p:ph type="title"/>
          </p:nvPr>
        </p:nvSpPr>
        <p:spPr>
          <a:xfrm>
            <a:off x="1451579" y="804519"/>
            <a:ext cx="9603275" cy="1049235"/>
          </a:xfrm>
        </p:spPr>
        <p:txBody>
          <a:bodyPr>
            <a:normAutofit/>
          </a:bodyPr>
          <a:lstStyle/>
          <a:p>
            <a:r>
              <a:rPr lang="en-US" dirty="0"/>
              <a:t>RE-FINANCING DEFINED </a:t>
            </a:r>
          </a:p>
        </p:txBody>
      </p:sp>
      <p:sp>
        <p:nvSpPr>
          <p:cNvPr id="3" name="Content Placeholder 2">
            <a:extLst>
              <a:ext uri="{FF2B5EF4-FFF2-40B4-BE49-F238E27FC236}">
                <a16:creationId xmlns:a16="http://schemas.microsoft.com/office/drawing/2014/main" id="{B7F6388E-33ED-A143-C609-6DA52CA812D9}"/>
              </a:ext>
            </a:extLst>
          </p:cNvPr>
          <p:cNvSpPr>
            <a:spLocks noGrp="1"/>
          </p:cNvSpPr>
          <p:nvPr>
            <p:ph idx="1"/>
          </p:nvPr>
        </p:nvSpPr>
        <p:spPr>
          <a:xfrm>
            <a:off x="559399" y="2015734"/>
            <a:ext cx="5383072" cy="3911730"/>
          </a:xfrm>
        </p:spPr>
        <p:txBody>
          <a:bodyPr>
            <a:normAutofit/>
          </a:bodyPr>
          <a:lstStyle/>
          <a:p>
            <a:pPr algn="just">
              <a:lnSpc>
                <a:spcPct val="110000"/>
              </a:lnSpc>
            </a:pPr>
            <a:r>
              <a:rPr lang="en-US" sz="1600" b="0" i="0" dirty="0">
                <a:effectLst/>
                <a:latin typeface="Bookman Old Style" panose="02050604050505020204" pitchFamily="18" charset="0"/>
              </a:rPr>
              <a:t>Refinancing refers to changing or replacing the existing lenders or terms on which debt obligations have been agreed between the Project Company and its lenders. </a:t>
            </a:r>
          </a:p>
          <a:p>
            <a:pPr algn="just">
              <a:lnSpc>
                <a:spcPct val="110000"/>
              </a:lnSpc>
            </a:pPr>
            <a:endParaRPr lang="en-US" sz="1600" b="0" i="0" dirty="0">
              <a:effectLst/>
              <a:latin typeface="Bookman Old Style" panose="02050604050505020204" pitchFamily="18" charset="0"/>
            </a:endParaRPr>
          </a:p>
          <a:p>
            <a:pPr algn="just">
              <a:lnSpc>
                <a:spcPct val="110000"/>
              </a:lnSpc>
            </a:pPr>
            <a:r>
              <a:rPr lang="en-US" sz="1600" b="0" i="0" dirty="0">
                <a:effectLst/>
                <a:latin typeface="Bookman Old Style" panose="02050604050505020204" pitchFamily="18" charset="0"/>
              </a:rPr>
              <a:t>Changed market conditions and the development of a project can lead to a situation where more favorable financing terms become available (e.g. interest rates become lower).</a:t>
            </a:r>
          </a:p>
        </p:txBody>
      </p:sp>
      <p:grpSp>
        <p:nvGrpSpPr>
          <p:cNvPr id="24" name="Group 23">
            <a:extLst>
              <a:ext uri="{FF2B5EF4-FFF2-40B4-BE49-F238E27FC236}">
                <a16:creationId xmlns:a16="http://schemas.microsoft.com/office/drawing/2014/main" id="{93401815-9C3D-43EE-B4E4-2504090CEF0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9823" y="2012810"/>
            <a:ext cx="4948659" cy="3453535"/>
            <a:chOff x="7807230" y="2012810"/>
            <a:chExt cx="3251252" cy="3459865"/>
          </a:xfrm>
        </p:grpSpPr>
        <p:sp>
          <p:nvSpPr>
            <p:cNvPr id="25" name="Rectangle 24">
              <a:extLst>
                <a:ext uri="{FF2B5EF4-FFF2-40B4-BE49-F238E27FC236}">
                  <a16:creationId xmlns:a16="http://schemas.microsoft.com/office/drawing/2014/main" id="{CDC52205-72B7-41BE-99DF-6B24F25ED6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298BFFC9-C8B3-41FE-B9CC-C492B07945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Picture 4" descr="Desk with productivity items">
            <a:extLst>
              <a:ext uri="{FF2B5EF4-FFF2-40B4-BE49-F238E27FC236}">
                <a16:creationId xmlns:a16="http://schemas.microsoft.com/office/drawing/2014/main" id="{D82B0C8D-9E38-F339-F083-EB435734CD43}"/>
              </a:ext>
            </a:extLst>
          </p:cNvPr>
          <p:cNvPicPr>
            <a:picLocks noChangeAspect="1"/>
          </p:cNvPicPr>
          <p:nvPr/>
        </p:nvPicPr>
        <p:blipFill>
          <a:blip r:embed="rId3"/>
          <a:srcRect l="1427" r="3" b="3"/>
          <a:stretch/>
        </p:blipFill>
        <p:spPr>
          <a:xfrm>
            <a:off x="6277257" y="2174242"/>
            <a:ext cx="4613872" cy="3124351"/>
          </a:xfrm>
          <a:prstGeom prst="rect">
            <a:avLst/>
          </a:prstGeom>
        </p:spPr>
      </p:pic>
    </p:spTree>
    <p:extLst>
      <p:ext uri="{BB962C8B-B14F-4D97-AF65-F5344CB8AC3E}">
        <p14:creationId xmlns:p14="http://schemas.microsoft.com/office/powerpoint/2010/main" val="2560242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5A72D-32A3-9932-0A31-08CFA2DDCD32}"/>
              </a:ext>
            </a:extLst>
          </p:cNvPr>
          <p:cNvSpPr>
            <a:spLocks noGrp="1"/>
          </p:cNvSpPr>
          <p:nvPr>
            <p:ph type="title"/>
          </p:nvPr>
        </p:nvSpPr>
        <p:spPr/>
        <p:txBody>
          <a:bodyPr/>
          <a:lstStyle/>
          <a:p>
            <a:r>
              <a:rPr lang="en-US" dirty="0"/>
              <a:t>BACKGROUND FOR RE-FINACING</a:t>
            </a:r>
          </a:p>
        </p:txBody>
      </p:sp>
      <p:sp>
        <p:nvSpPr>
          <p:cNvPr id="3" name="Content Placeholder 2">
            <a:extLst>
              <a:ext uri="{FF2B5EF4-FFF2-40B4-BE49-F238E27FC236}">
                <a16:creationId xmlns:a16="http://schemas.microsoft.com/office/drawing/2014/main" id="{5C8EF963-4581-D0FC-73E4-16085F3017E2}"/>
              </a:ext>
            </a:extLst>
          </p:cNvPr>
          <p:cNvSpPr>
            <a:spLocks noGrp="1"/>
          </p:cNvSpPr>
          <p:nvPr>
            <p:ph idx="1"/>
          </p:nvPr>
        </p:nvSpPr>
        <p:spPr>
          <a:xfrm>
            <a:off x="1451579" y="1947134"/>
            <a:ext cx="9603275" cy="3646842"/>
          </a:xfrm>
        </p:spPr>
        <p:txBody>
          <a:bodyPr>
            <a:normAutofit/>
          </a:bodyPr>
          <a:lstStyle/>
          <a:p>
            <a:pPr algn="just"/>
            <a:r>
              <a:rPr lang="en-US" b="0" i="0" dirty="0">
                <a:effectLst/>
                <a:latin typeface="Bookman Old Style" panose="02050604050505020204" pitchFamily="18" charset="0"/>
              </a:rPr>
              <a:t>Rescue refinancing: The Project Company may need to refinance to avoid insolvency</a:t>
            </a:r>
            <a:r>
              <a:rPr lang="en-US" dirty="0">
                <a:latin typeface="Bookman Old Style" panose="02050604050505020204" pitchFamily="18" charset="0"/>
              </a:rPr>
              <a:t>.</a:t>
            </a:r>
          </a:p>
          <a:p>
            <a:pPr algn="just"/>
            <a:r>
              <a:rPr lang="en-US" b="0" i="0" dirty="0">
                <a:effectLst/>
                <a:latin typeface="Bookman Old Style" panose="02050604050505020204" pitchFamily="18" charset="0"/>
              </a:rPr>
              <a:t>‘Mini-perm’ refinancing or bridge loan refinancing: In some markets, or during a financial crisis, it is not possible to obtain long-term financing, and loans will be limited to a period much shorter than the contract duration</a:t>
            </a:r>
            <a:endParaRPr lang="en-US" dirty="0">
              <a:latin typeface="Bookman Old Style" panose="02050604050505020204" pitchFamily="18" charset="0"/>
            </a:endParaRPr>
          </a:p>
          <a:p>
            <a:r>
              <a:rPr lang="en-US" b="0" i="0" dirty="0">
                <a:effectLst/>
                <a:latin typeface="Bookman Old Style" panose="02050604050505020204" pitchFamily="18" charset="0"/>
              </a:rPr>
              <a:t>Project Company is required to refinance due to its tenor not aligning with the period of the PPP contract and where the market conditions are less </a:t>
            </a:r>
            <a:r>
              <a:rPr lang="en-US" b="0" i="0" dirty="0" err="1">
                <a:effectLst/>
                <a:latin typeface="Bookman Old Style" panose="02050604050505020204" pitchFamily="18" charset="0"/>
              </a:rPr>
              <a:t>favourable</a:t>
            </a:r>
            <a:r>
              <a:rPr lang="en-US" b="0" i="0" dirty="0">
                <a:effectLst/>
                <a:latin typeface="Bookman Old Style" panose="02050604050505020204" pitchFamily="18" charset="0"/>
              </a:rPr>
              <a:t> meaning that finance becomes more expensive</a:t>
            </a:r>
            <a:endParaRPr lang="en-US" dirty="0">
              <a:latin typeface="Bookman Old Style" panose="02050604050505020204" pitchFamily="18" charset="0"/>
            </a:endParaRPr>
          </a:p>
        </p:txBody>
      </p:sp>
    </p:spTree>
    <p:extLst>
      <p:ext uri="{BB962C8B-B14F-4D97-AF65-F5344CB8AC3E}">
        <p14:creationId xmlns:p14="http://schemas.microsoft.com/office/powerpoint/2010/main" val="1722729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CDDE5CDF-1512-4CDA-B956-23D223F8DE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38" name="Picture 37">
            <a:extLst>
              <a:ext uri="{FF2B5EF4-FFF2-40B4-BE49-F238E27FC236}">
                <a16:creationId xmlns:a16="http://schemas.microsoft.com/office/drawing/2014/main" id="{B029D7D8-5A6B-4C76-94C8-15798C6C5AD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5" name="Straight Connector 34">
            <a:extLst>
              <a:ext uri="{FF2B5EF4-FFF2-40B4-BE49-F238E27FC236}">
                <a16:creationId xmlns:a16="http://schemas.microsoft.com/office/drawing/2014/main" id="{A5C9319C-E20D-4884-952F-60B6A58C3E3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2C6F198E-F7A1-4125-910D-641C0C2A76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907C3A25-D9A7-4F2D-B44C-FA8EB24C7A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7"/>
            <a:ext cx="10905067" cy="55668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18E8515E-B8C8-482A-A9B5-CE57BC080A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218B07-26A5-F0DD-96E0-6E11CC90319A}"/>
              </a:ext>
            </a:extLst>
          </p:cNvPr>
          <p:cNvSpPr>
            <a:spLocks noGrp="1"/>
          </p:cNvSpPr>
          <p:nvPr>
            <p:ph type="title"/>
          </p:nvPr>
        </p:nvSpPr>
        <p:spPr>
          <a:xfrm>
            <a:off x="1451579" y="804519"/>
            <a:ext cx="9603275" cy="1049235"/>
          </a:xfrm>
        </p:spPr>
        <p:txBody>
          <a:bodyPr>
            <a:normAutofit/>
          </a:bodyPr>
          <a:lstStyle/>
          <a:p>
            <a:r>
              <a:rPr lang="en-US" dirty="0"/>
              <a:t>EFFECTS OF RE-FINANCING</a:t>
            </a:r>
          </a:p>
        </p:txBody>
      </p:sp>
      <p:graphicFrame>
        <p:nvGraphicFramePr>
          <p:cNvPr id="5" name="Content Placeholder 2">
            <a:extLst>
              <a:ext uri="{FF2B5EF4-FFF2-40B4-BE49-F238E27FC236}">
                <a16:creationId xmlns:a16="http://schemas.microsoft.com/office/drawing/2014/main" id="{5908D955-6119-C432-AA5A-52DAB78FC39F}"/>
              </a:ext>
            </a:extLst>
          </p:cNvPr>
          <p:cNvGraphicFramePr>
            <a:graphicFrameLocks noGrp="1"/>
          </p:cNvGraphicFramePr>
          <p:nvPr>
            <p:ph idx="1"/>
            <p:extLst>
              <p:ext uri="{D42A27DB-BD31-4B8C-83A1-F6EECF244321}">
                <p14:modId xmlns:p14="http://schemas.microsoft.com/office/powerpoint/2010/main" val="3304664752"/>
              </p:ext>
            </p:extLst>
          </p:nvPr>
        </p:nvGraphicFramePr>
        <p:xfrm>
          <a:off x="1672805" y="1575446"/>
          <a:ext cx="8783628" cy="41059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51175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51167FD1-A804-2B3F-4ADB-B4FF5B25C93F}"/>
              </a:ext>
            </a:extLst>
          </p:cNvPr>
          <p:cNvSpPr>
            <a:spLocks noGrp="1"/>
          </p:cNvSpPr>
          <p:nvPr>
            <p:ph type="title"/>
          </p:nvPr>
        </p:nvSpPr>
        <p:spPr>
          <a:xfrm>
            <a:off x="1451579" y="2303047"/>
            <a:ext cx="3272093" cy="2674198"/>
          </a:xfrm>
        </p:spPr>
        <p:txBody>
          <a:bodyPr anchor="t">
            <a:normAutofit/>
          </a:bodyPr>
          <a:lstStyle/>
          <a:p>
            <a:r>
              <a:rPr lang="en-US" dirty="0"/>
              <a:t>EFFECTS OF RE-FINANCING</a:t>
            </a: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3B9D3991-6E57-11F1-96BF-291C2405FCBC}"/>
              </a:ext>
            </a:extLst>
          </p:cNvPr>
          <p:cNvGraphicFramePr>
            <a:graphicFrameLocks noGrp="1"/>
          </p:cNvGraphicFramePr>
          <p:nvPr>
            <p:ph idx="1"/>
            <p:extLst>
              <p:ext uri="{D42A27DB-BD31-4B8C-83A1-F6EECF244321}">
                <p14:modId xmlns:p14="http://schemas.microsoft.com/office/powerpoint/2010/main" val="2252160384"/>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7710688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Gallery</Template>
  <TotalTime>499</TotalTime>
  <Words>1236</Words>
  <Application>Microsoft Office PowerPoint</Application>
  <PresentationFormat>Widescreen</PresentationFormat>
  <Paragraphs>75</Paragraphs>
  <Slides>14</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Aptos</vt:lpstr>
      <vt:lpstr>Arial</vt:lpstr>
      <vt:lpstr>Bookman Old Style</vt:lpstr>
      <vt:lpstr>DeepSeek-CJK-patch</vt:lpstr>
      <vt:lpstr>Gill Sans MT</vt:lpstr>
      <vt:lpstr>Gallery</vt:lpstr>
      <vt:lpstr>RE-FINANCING OF PPPS </vt:lpstr>
      <vt:lpstr>STATEMENT OF NEED</vt:lpstr>
      <vt:lpstr>STATEMENT OF NEED</vt:lpstr>
      <vt:lpstr>STATEMENT OF NEED</vt:lpstr>
      <vt:lpstr>ANALYSIS OF STRUCTURING FOR PPP’S IN UGANDA</vt:lpstr>
      <vt:lpstr>RE-FINANCING DEFINED </vt:lpstr>
      <vt:lpstr>BACKGROUND FOR RE-FINACING</vt:lpstr>
      <vt:lpstr>EFFECTS OF RE-FINANCING</vt:lpstr>
      <vt:lpstr>EFFECTS OF RE-FINANCING</vt:lpstr>
      <vt:lpstr>CONSIDERATIONS FOR RE-FINANCING OF PPPd</vt:lpstr>
      <vt:lpstr>CONSIDERATIONS FOR RE-FINANCING OF PPPd</vt:lpstr>
      <vt:lpstr>CONSIDERATIONS FOR RE-FINANCING OF PPPd</vt:lpstr>
      <vt:lpstr>WHAT AFFECTS THE MODELS OF RE-FINANCING</vt:lpstr>
      <vt:lpstr>“PPPs are not a panacea, but when structured well, they can bring expertise, financing, and efficiency to public projects.” –   Christine Lagarde   Former Managing Director, IMF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Ameda</dc:creator>
  <cp:lastModifiedBy>Anna Ameda</cp:lastModifiedBy>
  <cp:revision>1</cp:revision>
  <dcterms:created xsi:type="dcterms:W3CDTF">2025-04-18T07:46:35Z</dcterms:created>
  <dcterms:modified xsi:type="dcterms:W3CDTF">2025-04-26T18:05:32Z</dcterms:modified>
</cp:coreProperties>
</file>