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79" r:id="rId3"/>
    <p:sldId id="268" r:id="rId4"/>
    <p:sldId id="265" r:id="rId5"/>
    <p:sldId id="269" r:id="rId6"/>
    <p:sldId id="257" r:id="rId7"/>
    <p:sldId id="272" r:id="rId8"/>
    <p:sldId id="271" r:id="rId9"/>
    <p:sldId id="266" r:id="rId10"/>
    <p:sldId id="258" r:id="rId11"/>
    <p:sldId id="283" r:id="rId12"/>
    <p:sldId id="270" r:id="rId13"/>
    <p:sldId id="267" r:id="rId14"/>
    <p:sldId id="280" r:id="rId15"/>
    <p:sldId id="285" r:id="rId16"/>
    <p:sldId id="286" r:id="rId17"/>
    <p:sldId id="281" r:id="rId18"/>
    <p:sldId id="287" r:id="rId19"/>
    <p:sldId id="288" r:id="rId20"/>
    <p:sldId id="289" r:id="rId21"/>
    <p:sldId id="284" r:id="rId22"/>
    <p:sldId id="260" r:id="rId23"/>
    <p:sldId id="259" r:id="rId24"/>
    <p:sldId id="273" r:id="rId25"/>
    <p:sldId id="274" r:id="rId26"/>
    <p:sldId id="275" r:id="rId27"/>
    <p:sldId id="276" r:id="rId28"/>
    <p:sldId id="277" r:id="rId29"/>
    <p:sldId id="264" r:id="rId30"/>
    <p:sldId id="263" r:id="rId31"/>
    <p:sldId id="290" r:id="rId32"/>
    <p:sldId id="261" r:id="rId33"/>
    <p:sldId id="27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309" autoAdjust="0"/>
    <p:restoredTop sz="88075" autoAdjust="0"/>
  </p:normalViewPr>
  <p:slideViewPr>
    <p:cSldViewPr snapToGrid="0">
      <p:cViewPr varScale="1">
        <p:scale>
          <a:sx n="73" d="100"/>
          <a:sy n="73" d="100"/>
        </p:scale>
        <p:origin x="10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musiime Aggrey" userId="16ff59dac0358b08" providerId="LiveId" clId="{8D1CBA0B-1BEF-44C8-9533-80EA35B9F408}"/>
    <pc:docChg chg="undo custSel addSld delSld modSld sldOrd">
      <pc:chgData name="Tumusiime Aggrey" userId="16ff59dac0358b08" providerId="LiveId" clId="{8D1CBA0B-1BEF-44C8-9533-80EA35B9F408}" dt="2024-04-27T05:48:50.833" v="7000" actId="20577"/>
      <pc:docMkLst>
        <pc:docMk/>
      </pc:docMkLst>
      <pc:sldChg chg="modSp mod">
        <pc:chgData name="Tumusiime Aggrey" userId="16ff59dac0358b08" providerId="LiveId" clId="{8D1CBA0B-1BEF-44C8-9533-80EA35B9F408}" dt="2024-04-11T11:07:32.042" v="5008" actId="27636"/>
        <pc:sldMkLst>
          <pc:docMk/>
          <pc:sldMk cId="3729282502" sldId="256"/>
        </pc:sldMkLst>
        <pc:spChg chg="mod">
          <ac:chgData name="Tumusiime Aggrey" userId="16ff59dac0358b08" providerId="LiveId" clId="{8D1CBA0B-1BEF-44C8-9533-80EA35B9F408}" dt="2024-04-11T10:58:23.652" v="4647" actId="14100"/>
          <ac:spMkLst>
            <pc:docMk/>
            <pc:sldMk cId="3729282502" sldId="256"/>
            <ac:spMk id="2" creationId="{C49D5BFC-07AB-224C-0FE5-D91B83987543}"/>
          </ac:spMkLst>
        </pc:spChg>
        <pc:spChg chg="mod">
          <ac:chgData name="Tumusiime Aggrey" userId="16ff59dac0358b08" providerId="LiveId" clId="{8D1CBA0B-1BEF-44C8-9533-80EA35B9F408}" dt="2024-04-11T11:07:32.042" v="5008" actId="27636"/>
          <ac:spMkLst>
            <pc:docMk/>
            <pc:sldMk cId="3729282502" sldId="256"/>
            <ac:spMk id="3" creationId="{8CBFEB4A-F230-E7CB-7C72-ED0E03458A53}"/>
          </ac:spMkLst>
        </pc:spChg>
      </pc:sldChg>
      <pc:sldChg chg="modSp mod">
        <pc:chgData name="Tumusiime Aggrey" userId="16ff59dac0358b08" providerId="LiveId" clId="{8D1CBA0B-1BEF-44C8-9533-80EA35B9F408}" dt="2024-04-11T08:25:10.733" v="981" actId="20577"/>
        <pc:sldMkLst>
          <pc:docMk/>
          <pc:sldMk cId="3760958514" sldId="257"/>
        </pc:sldMkLst>
        <pc:spChg chg="mod">
          <ac:chgData name="Tumusiime Aggrey" userId="16ff59dac0358b08" providerId="LiveId" clId="{8D1CBA0B-1BEF-44C8-9533-80EA35B9F408}" dt="2024-04-11T08:25:10.733" v="981" actId="20577"/>
          <ac:spMkLst>
            <pc:docMk/>
            <pc:sldMk cId="3760958514" sldId="257"/>
            <ac:spMk id="2" creationId="{83361AA4-38FE-BDA1-B9A1-01B7A0413C00}"/>
          </ac:spMkLst>
        </pc:spChg>
        <pc:spChg chg="mod">
          <ac:chgData name="Tumusiime Aggrey" userId="16ff59dac0358b08" providerId="LiveId" clId="{8D1CBA0B-1BEF-44C8-9533-80EA35B9F408}" dt="2024-04-09T15:37:10.611" v="85" actId="27636"/>
          <ac:spMkLst>
            <pc:docMk/>
            <pc:sldMk cId="3760958514" sldId="257"/>
            <ac:spMk id="3" creationId="{CE328C04-DBFD-A32B-D09E-99A33AA1DF0F}"/>
          </ac:spMkLst>
        </pc:spChg>
      </pc:sldChg>
      <pc:sldChg chg="modSp mod">
        <pc:chgData name="Tumusiime Aggrey" userId="16ff59dac0358b08" providerId="LiveId" clId="{8D1CBA0B-1BEF-44C8-9533-80EA35B9F408}" dt="2024-04-11T08:32:27.946" v="1386" actId="14100"/>
        <pc:sldMkLst>
          <pc:docMk/>
          <pc:sldMk cId="3821907338" sldId="258"/>
        </pc:sldMkLst>
        <pc:spChg chg="mod">
          <ac:chgData name="Tumusiime Aggrey" userId="16ff59dac0358b08" providerId="LiveId" clId="{8D1CBA0B-1BEF-44C8-9533-80EA35B9F408}" dt="2024-04-11T08:19:21.204" v="710" actId="20577"/>
          <ac:spMkLst>
            <pc:docMk/>
            <pc:sldMk cId="3821907338" sldId="258"/>
            <ac:spMk id="2" creationId="{57CE5A88-967A-F59F-9DEC-878C03537463}"/>
          </ac:spMkLst>
        </pc:spChg>
        <pc:spChg chg="mod">
          <ac:chgData name="Tumusiime Aggrey" userId="16ff59dac0358b08" providerId="LiveId" clId="{8D1CBA0B-1BEF-44C8-9533-80EA35B9F408}" dt="2024-04-11T08:32:27.946" v="1386" actId="14100"/>
          <ac:spMkLst>
            <pc:docMk/>
            <pc:sldMk cId="3821907338" sldId="258"/>
            <ac:spMk id="3" creationId="{4404C28A-B592-6B25-5F35-FD988B49DB5E}"/>
          </ac:spMkLst>
        </pc:spChg>
      </pc:sldChg>
      <pc:sldChg chg="modSp mod modNotesTx">
        <pc:chgData name="Tumusiime Aggrey" userId="16ff59dac0358b08" providerId="LiveId" clId="{8D1CBA0B-1BEF-44C8-9533-80EA35B9F408}" dt="2024-04-11T10:14:32.368" v="4269"/>
        <pc:sldMkLst>
          <pc:docMk/>
          <pc:sldMk cId="818406948" sldId="259"/>
        </pc:sldMkLst>
        <pc:spChg chg="mod">
          <ac:chgData name="Tumusiime Aggrey" userId="16ff59dac0358b08" providerId="LiveId" clId="{8D1CBA0B-1BEF-44C8-9533-80EA35B9F408}" dt="2024-04-11T09:19:22.707" v="3488" actId="20577"/>
          <ac:spMkLst>
            <pc:docMk/>
            <pc:sldMk cId="818406948" sldId="259"/>
            <ac:spMk id="2" creationId="{072B26A9-AF8D-9F87-A6A7-56F88F88768D}"/>
          </ac:spMkLst>
        </pc:spChg>
        <pc:spChg chg="mod">
          <ac:chgData name="Tumusiime Aggrey" userId="16ff59dac0358b08" providerId="LiveId" clId="{8D1CBA0B-1BEF-44C8-9533-80EA35B9F408}" dt="2024-04-11T09:19:05.119" v="3476" actId="123"/>
          <ac:spMkLst>
            <pc:docMk/>
            <pc:sldMk cId="818406948" sldId="259"/>
            <ac:spMk id="3" creationId="{366F8256-4E38-BD75-6ADF-F9C8BB5370C6}"/>
          </ac:spMkLst>
        </pc:spChg>
      </pc:sldChg>
      <pc:sldChg chg="add">
        <pc:chgData name="Tumusiime Aggrey" userId="16ff59dac0358b08" providerId="LiveId" clId="{8D1CBA0B-1BEF-44C8-9533-80EA35B9F408}" dt="2024-04-11T09:24:11.543" v="3594"/>
        <pc:sldMkLst>
          <pc:docMk/>
          <pc:sldMk cId="570534219" sldId="260"/>
        </pc:sldMkLst>
      </pc:sldChg>
      <pc:sldChg chg="modSp del mod">
        <pc:chgData name="Tumusiime Aggrey" userId="16ff59dac0358b08" providerId="LiveId" clId="{8D1CBA0B-1BEF-44C8-9533-80EA35B9F408}" dt="2024-04-11T09:24:02.796" v="3593" actId="2696"/>
        <pc:sldMkLst>
          <pc:docMk/>
          <pc:sldMk cId="3814071201" sldId="260"/>
        </pc:sldMkLst>
        <pc:spChg chg="mod">
          <ac:chgData name="Tumusiime Aggrey" userId="16ff59dac0358b08" providerId="LiveId" clId="{8D1CBA0B-1BEF-44C8-9533-80EA35B9F408}" dt="2024-04-11T08:57:50.271" v="3219" actId="20577"/>
          <ac:spMkLst>
            <pc:docMk/>
            <pc:sldMk cId="3814071201" sldId="260"/>
            <ac:spMk id="2" creationId="{BEAF61DF-095A-E450-0F93-61F019B5B3FA}"/>
          </ac:spMkLst>
        </pc:spChg>
        <pc:spChg chg="mod">
          <ac:chgData name="Tumusiime Aggrey" userId="16ff59dac0358b08" providerId="LiveId" clId="{8D1CBA0B-1BEF-44C8-9533-80EA35B9F408}" dt="2024-04-11T09:01:01.166" v="3417" actId="14100"/>
          <ac:spMkLst>
            <pc:docMk/>
            <pc:sldMk cId="3814071201" sldId="260"/>
            <ac:spMk id="3" creationId="{6B7A2E67-BFE4-F57E-9278-E4D9AABF1881}"/>
          </ac:spMkLst>
        </pc:spChg>
      </pc:sldChg>
      <pc:sldChg chg="modSp mod">
        <pc:chgData name="Tumusiime Aggrey" userId="16ff59dac0358b08" providerId="LiveId" clId="{8D1CBA0B-1BEF-44C8-9533-80EA35B9F408}" dt="2024-04-11T08:55:19.713" v="3163" actId="20577"/>
        <pc:sldMkLst>
          <pc:docMk/>
          <pc:sldMk cId="776793262" sldId="261"/>
        </pc:sldMkLst>
        <pc:spChg chg="mod">
          <ac:chgData name="Tumusiime Aggrey" userId="16ff59dac0358b08" providerId="LiveId" clId="{8D1CBA0B-1BEF-44C8-9533-80EA35B9F408}" dt="2024-04-11T08:55:19.713" v="3163" actId="20577"/>
          <ac:spMkLst>
            <pc:docMk/>
            <pc:sldMk cId="776793262" sldId="261"/>
            <ac:spMk id="2" creationId="{8D22FC83-8946-9016-BEAB-CCB5E14DDA9C}"/>
          </ac:spMkLst>
        </pc:spChg>
        <pc:spChg chg="mod">
          <ac:chgData name="Tumusiime Aggrey" userId="16ff59dac0358b08" providerId="LiveId" clId="{8D1CBA0B-1BEF-44C8-9533-80EA35B9F408}" dt="2024-04-11T08:54:58.610" v="3153" actId="27636"/>
          <ac:spMkLst>
            <pc:docMk/>
            <pc:sldMk cId="776793262" sldId="261"/>
            <ac:spMk id="3" creationId="{A1C6011A-3098-6F76-09A6-AE9846DEE8D4}"/>
          </ac:spMkLst>
        </pc:spChg>
      </pc:sldChg>
      <pc:sldChg chg="del">
        <pc:chgData name="Tumusiime Aggrey" userId="16ff59dac0358b08" providerId="LiveId" clId="{8D1CBA0B-1BEF-44C8-9533-80EA35B9F408}" dt="2024-04-11T09:28:20.714" v="3612" actId="47"/>
        <pc:sldMkLst>
          <pc:docMk/>
          <pc:sldMk cId="1505439220" sldId="262"/>
        </pc:sldMkLst>
      </pc:sldChg>
      <pc:sldChg chg="modSp mod">
        <pc:chgData name="Tumusiime Aggrey" userId="16ff59dac0358b08" providerId="LiveId" clId="{8D1CBA0B-1BEF-44C8-9533-80EA35B9F408}" dt="2024-04-11T12:59:48.124" v="6988" actId="27636"/>
        <pc:sldMkLst>
          <pc:docMk/>
          <pc:sldMk cId="1904380167" sldId="263"/>
        </pc:sldMkLst>
        <pc:spChg chg="mod">
          <ac:chgData name="Tumusiime Aggrey" userId="16ff59dac0358b08" providerId="LiveId" clId="{8D1CBA0B-1BEF-44C8-9533-80EA35B9F408}" dt="2024-04-11T09:28:12.170" v="3611" actId="20577"/>
          <ac:spMkLst>
            <pc:docMk/>
            <pc:sldMk cId="1904380167" sldId="263"/>
            <ac:spMk id="2" creationId="{04F1B32E-15D9-0EA4-62CD-927A3534CE21}"/>
          </ac:spMkLst>
        </pc:spChg>
        <pc:spChg chg="mod">
          <ac:chgData name="Tumusiime Aggrey" userId="16ff59dac0358b08" providerId="LiveId" clId="{8D1CBA0B-1BEF-44C8-9533-80EA35B9F408}" dt="2024-04-11T12:59:48.124" v="6988" actId="27636"/>
          <ac:spMkLst>
            <pc:docMk/>
            <pc:sldMk cId="1904380167" sldId="263"/>
            <ac:spMk id="3" creationId="{832F03CF-77C4-9E66-6947-13EB346E5D01}"/>
          </ac:spMkLst>
        </pc:spChg>
      </pc:sldChg>
      <pc:sldChg chg="modSp new mod">
        <pc:chgData name="Tumusiime Aggrey" userId="16ff59dac0358b08" providerId="LiveId" clId="{8D1CBA0B-1BEF-44C8-9533-80EA35B9F408}" dt="2024-04-11T10:08:45.948" v="4237" actId="14100"/>
        <pc:sldMkLst>
          <pc:docMk/>
          <pc:sldMk cId="1625276702" sldId="264"/>
        </pc:sldMkLst>
        <pc:spChg chg="mod">
          <ac:chgData name="Tumusiime Aggrey" userId="16ff59dac0358b08" providerId="LiveId" clId="{8D1CBA0B-1BEF-44C8-9533-80EA35B9F408}" dt="2024-04-11T09:23:38.929" v="3592" actId="20577"/>
          <ac:spMkLst>
            <pc:docMk/>
            <pc:sldMk cId="1625276702" sldId="264"/>
            <ac:spMk id="2" creationId="{7D87C149-E981-C7C0-F223-B85F4ABE4399}"/>
          </ac:spMkLst>
        </pc:spChg>
        <pc:spChg chg="mod">
          <ac:chgData name="Tumusiime Aggrey" userId="16ff59dac0358b08" providerId="LiveId" clId="{8D1CBA0B-1BEF-44C8-9533-80EA35B9F408}" dt="2024-04-11T10:08:45.948" v="4237" actId="14100"/>
          <ac:spMkLst>
            <pc:docMk/>
            <pc:sldMk cId="1625276702" sldId="264"/>
            <ac:spMk id="3" creationId="{16399AFF-EA3B-1834-637E-0071EEF35409}"/>
          </ac:spMkLst>
        </pc:spChg>
      </pc:sldChg>
      <pc:sldChg chg="modSp new mod ord">
        <pc:chgData name="Tumusiime Aggrey" userId="16ff59dac0358b08" providerId="LiveId" clId="{8D1CBA0B-1BEF-44C8-9533-80EA35B9F408}" dt="2024-04-11T08:17:25.187" v="507" actId="20577"/>
        <pc:sldMkLst>
          <pc:docMk/>
          <pc:sldMk cId="3544863411" sldId="265"/>
        </pc:sldMkLst>
        <pc:spChg chg="mod">
          <ac:chgData name="Tumusiime Aggrey" userId="16ff59dac0358b08" providerId="LiveId" clId="{8D1CBA0B-1BEF-44C8-9533-80EA35B9F408}" dt="2024-04-09T15:42:23.886" v="135" actId="20577"/>
          <ac:spMkLst>
            <pc:docMk/>
            <pc:sldMk cId="3544863411" sldId="265"/>
            <ac:spMk id="2" creationId="{D26922D2-BDF2-656A-EDD7-5DD592245275}"/>
          </ac:spMkLst>
        </pc:spChg>
        <pc:spChg chg="mod">
          <ac:chgData name="Tumusiime Aggrey" userId="16ff59dac0358b08" providerId="LiveId" clId="{8D1CBA0B-1BEF-44C8-9533-80EA35B9F408}" dt="2024-04-11T08:17:25.187" v="507" actId="20577"/>
          <ac:spMkLst>
            <pc:docMk/>
            <pc:sldMk cId="3544863411" sldId="265"/>
            <ac:spMk id="3" creationId="{06C9D798-9A09-C08A-E339-248DF4AAD749}"/>
          </ac:spMkLst>
        </pc:spChg>
      </pc:sldChg>
      <pc:sldChg chg="modSp new del mod">
        <pc:chgData name="Tumusiime Aggrey" userId="16ff59dac0358b08" providerId="LiveId" clId="{8D1CBA0B-1BEF-44C8-9533-80EA35B9F408}" dt="2024-04-11T08:46:16.029" v="2623" actId="2696"/>
        <pc:sldMkLst>
          <pc:docMk/>
          <pc:sldMk cId="2628720835" sldId="266"/>
        </pc:sldMkLst>
        <pc:spChg chg="mod">
          <ac:chgData name="Tumusiime Aggrey" userId="16ff59dac0358b08" providerId="LiveId" clId="{8D1CBA0B-1BEF-44C8-9533-80EA35B9F408}" dt="2024-04-11T08:46:08.797" v="2622"/>
          <ac:spMkLst>
            <pc:docMk/>
            <pc:sldMk cId="2628720835" sldId="266"/>
            <ac:spMk id="2" creationId="{81B58969-9EF0-E4D9-628A-C82638A670EA}"/>
          </ac:spMkLst>
        </pc:spChg>
        <pc:spChg chg="mod">
          <ac:chgData name="Tumusiime Aggrey" userId="16ff59dac0358b08" providerId="LiveId" clId="{8D1CBA0B-1BEF-44C8-9533-80EA35B9F408}" dt="2024-04-09T15:53:03.031" v="164" actId="27636"/>
          <ac:spMkLst>
            <pc:docMk/>
            <pc:sldMk cId="2628720835" sldId="266"/>
            <ac:spMk id="3" creationId="{0DE1375F-8251-3EBD-2D9B-21B2236254E0}"/>
          </ac:spMkLst>
        </pc:spChg>
      </pc:sldChg>
      <pc:sldChg chg="modSp add mod">
        <pc:chgData name="Tumusiime Aggrey" userId="16ff59dac0358b08" providerId="LiveId" clId="{8D1CBA0B-1BEF-44C8-9533-80EA35B9F408}" dt="2024-04-11T08:47:19.259" v="2635" actId="20577"/>
        <pc:sldMkLst>
          <pc:docMk/>
          <pc:sldMk cId="3516334949" sldId="266"/>
        </pc:sldMkLst>
        <pc:spChg chg="mod">
          <ac:chgData name="Tumusiime Aggrey" userId="16ff59dac0358b08" providerId="LiveId" clId="{8D1CBA0B-1BEF-44C8-9533-80EA35B9F408}" dt="2024-04-11T08:47:19.259" v="2635" actId="20577"/>
          <ac:spMkLst>
            <pc:docMk/>
            <pc:sldMk cId="3516334949" sldId="266"/>
            <ac:spMk id="3" creationId="{0DE1375F-8251-3EBD-2D9B-21B2236254E0}"/>
          </ac:spMkLst>
        </pc:spChg>
      </pc:sldChg>
      <pc:sldChg chg="add del">
        <pc:chgData name="Tumusiime Aggrey" userId="16ff59dac0358b08" providerId="LiveId" clId="{8D1CBA0B-1BEF-44C8-9533-80EA35B9F408}" dt="2024-04-11T14:40:08.412" v="6990" actId="2696"/>
        <pc:sldMkLst>
          <pc:docMk/>
          <pc:sldMk cId="558688380" sldId="267"/>
        </pc:sldMkLst>
      </pc:sldChg>
      <pc:sldChg chg="modSp new del mod">
        <pc:chgData name="Tumusiime Aggrey" userId="16ff59dac0358b08" providerId="LiveId" clId="{8D1CBA0B-1BEF-44C8-9533-80EA35B9F408}" dt="2024-04-11T11:02:44.663" v="4883" actId="2696"/>
        <pc:sldMkLst>
          <pc:docMk/>
          <pc:sldMk cId="1715609775" sldId="267"/>
        </pc:sldMkLst>
        <pc:spChg chg="mod">
          <ac:chgData name="Tumusiime Aggrey" userId="16ff59dac0358b08" providerId="LiveId" clId="{8D1CBA0B-1BEF-44C8-9533-80EA35B9F408}" dt="2024-04-11T11:02:00.740" v="4868" actId="20577"/>
          <ac:spMkLst>
            <pc:docMk/>
            <pc:sldMk cId="1715609775" sldId="267"/>
            <ac:spMk id="2" creationId="{62773E39-1634-DE76-2672-9D2944234D8B}"/>
          </ac:spMkLst>
        </pc:spChg>
        <pc:spChg chg="mod">
          <ac:chgData name="Tumusiime Aggrey" userId="16ff59dac0358b08" providerId="LiveId" clId="{8D1CBA0B-1BEF-44C8-9533-80EA35B9F408}" dt="2024-04-11T11:02:34.838" v="4882" actId="20577"/>
          <ac:spMkLst>
            <pc:docMk/>
            <pc:sldMk cId="1715609775" sldId="267"/>
            <ac:spMk id="3" creationId="{35753946-4609-71C0-2D87-C695360C02B6}"/>
          </ac:spMkLst>
        </pc:spChg>
      </pc:sldChg>
      <pc:sldChg chg="add">
        <pc:chgData name="Tumusiime Aggrey" userId="16ff59dac0358b08" providerId="LiveId" clId="{8D1CBA0B-1BEF-44C8-9533-80EA35B9F408}" dt="2024-04-11T14:40:14.614" v="6991"/>
        <pc:sldMkLst>
          <pc:docMk/>
          <pc:sldMk cId="2847115903" sldId="267"/>
        </pc:sldMkLst>
      </pc:sldChg>
      <pc:sldChg chg="modSp new mod">
        <pc:chgData name="Tumusiime Aggrey" userId="16ff59dac0358b08" providerId="LiveId" clId="{8D1CBA0B-1BEF-44C8-9533-80EA35B9F408}" dt="2024-04-11T11:01:10.209" v="4823" actId="20577"/>
        <pc:sldMkLst>
          <pc:docMk/>
          <pc:sldMk cId="1187614122" sldId="268"/>
        </pc:sldMkLst>
        <pc:spChg chg="mod">
          <ac:chgData name="Tumusiime Aggrey" userId="16ff59dac0358b08" providerId="LiveId" clId="{8D1CBA0B-1BEF-44C8-9533-80EA35B9F408}" dt="2024-04-11T08:15:24.823" v="263" actId="20577"/>
          <ac:spMkLst>
            <pc:docMk/>
            <pc:sldMk cId="1187614122" sldId="268"/>
            <ac:spMk id="2" creationId="{223B9CC8-D6E0-8442-B2AB-B570705692DC}"/>
          </ac:spMkLst>
        </pc:spChg>
        <pc:spChg chg="mod">
          <ac:chgData name="Tumusiime Aggrey" userId="16ff59dac0358b08" providerId="LiveId" clId="{8D1CBA0B-1BEF-44C8-9533-80EA35B9F408}" dt="2024-04-11T11:01:10.209" v="4823" actId="20577"/>
          <ac:spMkLst>
            <pc:docMk/>
            <pc:sldMk cId="1187614122" sldId="268"/>
            <ac:spMk id="3" creationId="{EABC343F-B4AD-D87C-3010-00A209531FC7}"/>
          </ac:spMkLst>
        </pc:spChg>
      </pc:sldChg>
      <pc:sldChg chg="modSp new mod ord">
        <pc:chgData name="Tumusiime Aggrey" userId="16ff59dac0358b08" providerId="LiveId" clId="{8D1CBA0B-1BEF-44C8-9533-80EA35B9F408}" dt="2024-04-26T07:10:33.871" v="6993" actId="20578"/>
        <pc:sldMkLst>
          <pc:docMk/>
          <pc:sldMk cId="2990294288" sldId="269"/>
        </pc:sldMkLst>
        <pc:spChg chg="mod">
          <ac:chgData name="Tumusiime Aggrey" userId="16ff59dac0358b08" providerId="LiveId" clId="{8D1CBA0B-1BEF-44C8-9533-80EA35B9F408}" dt="2024-04-11T08:19:39.536" v="715"/>
          <ac:spMkLst>
            <pc:docMk/>
            <pc:sldMk cId="2990294288" sldId="269"/>
            <ac:spMk id="2" creationId="{56F8742E-853A-CB38-59CB-A80DA17A517B}"/>
          </ac:spMkLst>
        </pc:spChg>
        <pc:spChg chg="mod">
          <ac:chgData name="Tumusiime Aggrey" userId="16ff59dac0358b08" providerId="LiveId" clId="{8D1CBA0B-1BEF-44C8-9533-80EA35B9F408}" dt="2024-04-26T07:10:33.871" v="6993" actId="20578"/>
          <ac:spMkLst>
            <pc:docMk/>
            <pc:sldMk cId="2990294288" sldId="269"/>
            <ac:spMk id="3" creationId="{B3B5D778-49EC-4C0C-9B48-3F323F6C9061}"/>
          </ac:spMkLst>
        </pc:spChg>
      </pc:sldChg>
      <pc:sldChg chg="modSp new mod">
        <pc:chgData name="Tumusiime Aggrey" userId="16ff59dac0358b08" providerId="LiveId" clId="{8D1CBA0B-1BEF-44C8-9533-80EA35B9F408}" dt="2024-04-11T08:38:36.917" v="1838" actId="20577"/>
        <pc:sldMkLst>
          <pc:docMk/>
          <pc:sldMk cId="1567555320" sldId="270"/>
        </pc:sldMkLst>
        <pc:spChg chg="mod">
          <ac:chgData name="Tumusiime Aggrey" userId="16ff59dac0358b08" providerId="LiveId" clId="{8D1CBA0B-1BEF-44C8-9533-80EA35B9F408}" dt="2024-04-11T08:33:26.964" v="1430" actId="20577"/>
          <ac:spMkLst>
            <pc:docMk/>
            <pc:sldMk cId="1567555320" sldId="270"/>
            <ac:spMk id="2" creationId="{D1A61395-1EF8-0F19-CE21-92B6F82736E3}"/>
          </ac:spMkLst>
        </pc:spChg>
        <pc:spChg chg="mod">
          <ac:chgData name="Tumusiime Aggrey" userId="16ff59dac0358b08" providerId="LiveId" clId="{8D1CBA0B-1BEF-44C8-9533-80EA35B9F408}" dt="2024-04-11T08:38:36.917" v="1838" actId="20577"/>
          <ac:spMkLst>
            <pc:docMk/>
            <pc:sldMk cId="1567555320" sldId="270"/>
            <ac:spMk id="3" creationId="{5B620521-9C5F-935F-8C68-E1CF6B916AA3}"/>
          </ac:spMkLst>
        </pc:spChg>
      </pc:sldChg>
      <pc:sldChg chg="modSp new mod">
        <pc:chgData name="Tumusiime Aggrey" userId="16ff59dac0358b08" providerId="LiveId" clId="{8D1CBA0B-1BEF-44C8-9533-80EA35B9F408}" dt="2024-04-11T11:04:05.043" v="4917" actId="20577"/>
        <pc:sldMkLst>
          <pc:docMk/>
          <pc:sldMk cId="3119953487" sldId="271"/>
        </pc:sldMkLst>
        <pc:spChg chg="mod">
          <ac:chgData name="Tumusiime Aggrey" userId="16ff59dac0358b08" providerId="LiveId" clId="{8D1CBA0B-1BEF-44C8-9533-80EA35B9F408}" dt="2024-04-11T11:04:05.043" v="4917" actId="20577"/>
          <ac:spMkLst>
            <pc:docMk/>
            <pc:sldMk cId="3119953487" sldId="271"/>
            <ac:spMk id="2" creationId="{3BB7B9C1-8C95-351B-4897-3BCDC24495B0}"/>
          </ac:spMkLst>
        </pc:spChg>
        <pc:spChg chg="mod">
          <ac:chgData name="Tumusiime Aggrey" userId="16ff59dac0358b08" providerId="LiveId" clId="{8D1CBA0B-1BEF-44C8-9533-80EA35B9F408}" dt="2024-04-11T08:41:54.295" v="2194" actId="14100"/>
          <ac:spMkLst>
            <pc:docMk/>
            <pc:sldMk cId="3119953487" sldId="271"/>
            <ac:spMk id="3" creationId="{03D88E24-D48E-6DB1-13D3-9896E4491AAF}"/>
          </ac:spMkLst>
        </pc:spChg>
      </pc:sldChg>
      <pc:sldChg chg="modSp new mod">
        <pc:chgData name="Tumusiime Aggrey" userId="16ff59dac0358b08" providerId="LiveId" clId="{8D1CBA0B-1BEF-44C8-9533-80EA35B9F408}" dt="2024-04-11T08:45:40.618" v="2621" actId="313"/>
        <pc:sldMkLst>
          <pc:docMk/>
          <pc:sldMk cId="4017040855" sldId="272"/>
        </pc:sldMkLst>
        <pc:spChg chg="mod">
          <ac:chgData name="Tumusiime Aggrey" userId="16ff59dac0358b08" providerId="LiveId" clId="{8D1CBA0B-1BEF-44C8-9533-80EA35B9F408}" dt="2024-04-11T08:43:17.741" v="2245" actId="20577"/>
          <ac:spMkLst>
            <pc:docMk/>
            <pc:sldMk cId="4017040855" sldId="272"/>
            <ac:spMk id="2" creationId="{76BBB081-6A3C-BB9A-6671-7DBC5EFEAA8C}"/>
          </ac:spMkLst>
        </pc:spChg>
        <pc:spChg chg="mod">
          <ac:chgData name="Tumusiime Aggrey" userId="16ff59dac0358b08" providerId="LiveId" clId="{8D1CBA0B-1BEF-44C8-9533-80EA35B9F408}" dt="2024-04-11T08:45:40.618" v="2621" actId="313"/>
          <ac:spMkLst>
            <pc:docMk/>
            <pc:sldMk cId="4017040855" sldId="272"/>
            <ac:spMk id="3" creationId="{A45E26E3-D0F7-A0F0-8812-F43D2A3AFC0E}"/>
          </ac:spMkLst>
        </pc:spChg>
      </pc:sldChg>
      <pc:sldChg chg="modSp new mod">
        <pc:chgData name="Tumusiime Aggrey" userId="16ff59dac0358b08" providerId="LiveId" clId="{8D1CBA0B-1BEF-44C8-9533-80EA35B9F408}" dt="2024-04-11T09:23:22.449" v="3581"/>
        <pc:sldMkLst>
          <pc:docMk/>
          <pc:sldMk cId="658100056" sldId="273"/>
        </pc:sldMkLst>
        <pc:spChg chg="mod">
          <ac:chgData name="Tumusiime Aggrey" userId="16ff59dac0358b08" providerId="LiveId" clId="{8D1CBA0B-1BEF-44C8-9533-80EA35B9F408}" dt="2024-04-11T09:23:22.449" v="3581"/>
          <ac:spMkLst>
            <pc:docMk/>
            <pc:sldMk cId="658100056" sldId="273"/>
            <ac:spMk id="2" creationId="{97C67C93-994F-DA9E-1843-8257A6AF0334}"/>
          </ac:spMkLst>
        </pc:spChg>
        <pc:spChg chg="mod">
          <ac:chgData name="Tumusiime Aggrey" userId="16ff59dac0358b08" providerId="LiveId" clId="{8D1CBA0B-1BEF-44C8-9533-80EA35B9F408}" dt="2024-04-11T09:23:09.906" v="3580" actId="255"/>
          <ac:spMkLst>
            <pc:docMk/>
            <pc:sldMk cId="658100056" sldId="273"/>
            <ac:spMk id="3" creationId="{1D8BEC5F-1D9C-1919-A272-52EE6E2878F3}"/>
          </ac:spMkLst>
        </pc:spChg>
      </pc:sldChg>
      <pc:sldChg chg="modSp new mod modNotesTx">
        <pc:chgData name="Tumusiime Aggrey" userId="16ff59dac0358b08" providerId="LiveId" clId="{8D1CBA0B-1BEF-44C8-9533-80EA35B9F408}" dt="2024-04-11T10:12:27.718" v="4268" actId="20577"/>
        <pc:sldMkLst>
          <pc:docMk/>
          <pc:sldMk cId="59928599" sldId="274"/>
        </pc:sldMkLst>
        <pc:spChg chg="mod">
          <ac:chgData name="Tumusiime Aggrey" userId="16ff59dac0358b08" providerId="LiveId" clId="{8D1CBA0B-1BEF-44C8-9533-80EA35B9F408}" dt="2024-04-11T09:25:34.267" v="3595"/>
          <ac:spMkLst>
            <pc:docMk/>
            <pc:sldMk cId="59928599" sldId="274"/>
            <ac:spMk id="2" creationId="{EBCBB1D0-353B-4893-0286-DD4C6E29303A}"/>
          </ac:spMkLst>
        </pc:spChg>
        <pc:spChg chg="mod">
          <ac:chgData name="Tumusiime Aggrey" userId="16ff59dac0358b08" providerId="LiveId" clId="{8D1CBA0B-1BEF-44C8-9533-80EA35B9F408}" dt="2024-04-11T09:22:58.784" v="3578" actId="123"/>
          <ac:spMkLst>
            <pc:docMk/>
            <pc:sldMk cId="59928599" sldId="274"/>
            <ac:spMk id="3" creationId="{166DA9B3-13CB-F265-8C0A-6557D72A4D4B}"/>
          </ac:spMkLst>
        </pc:spChg>
      </pc:sldChg>
      <pc:sldChg chg="modSp new mod">
        <pc:chgData name="Tumusiime Aggrey" userId="16ff59dac0358b08" providerId="LiveId" clId="{8D1CBA0B-1BEF-44C8-9533-80EA35B9F408}" dt="2024-04-11T09:25:37.235" v="3596"/>
        <pc:sldMkLst>
          <pc:docMk/>
          <pc:sldMk cId="429991772" sldId="275"/>
        </pc:sldMkLst>
        <pc:spChg chg="mod">
          <ac:chgData name="Tumusiime Aggrey" userId="16ff59dac0358b08" providerId="LiveId" clId="{8D1CBA0B-1BEF-44C8-9533-80EA35B9F408}" dt="2024-04-11T09:25:37.235" v="3596"/>
          <ac:spMkLst>
            <pc:docMk/>
            <pc:sldMk cId="429991772" sldId="275"/>
            <ac:spMk id="2" creationId="{1355C0F4-644E-5236-BE56-386B549B1920}"/>
          </ac:spMkLst>
        </pc:spChg>
        <pc:spChg chg="mod">
          <ac:chgData name="Tumusiime Aggrey" userId="16ff59dac0358b08" providerId="LiveId" clId="{8D1CBA0B-1BEF-44C8-9533-80EA35B9F408}" dt="2024-04-11T09:22:46.866" v="3576" actId="123"/>
          <ac:spMkLst>
            <pc:docMk/>
            <pc:sldMk cId="429991772" sldId="275"/>
            <ac:spMk id="3" creationId="{B02D99A6-F3E9-8658-DB11-569527FEC4FB}"/>
          </ac:spMkLst>
        </pc:spChg>
      </pc:sldChg>
      <pc:sldChg chg="modSp new mod">
        <pc:chgData name="Tumusiime Aggrey" userId="16ff59dac0358b08" providerId="LiveId" clId="{8D1CBA0B-1BEF-44C8-9533-80EA35B9F408}" dt="2024-04-11T09:23:26.651" v="3582"/>
        <pc:sldMkLst>
          <pc:docMk/>
          <pc:sldMk cId="430621496" sldId="276"/>
        </pc:sldMkLst>
        <pc:spChg chg="mod">
          <ac:chgData name="Tumusiime Aggrey" userId="16ff59dac0358b08" providerId="LiveId" clId="{8D1CBA0B-1BEF-44C8-9533-80EA35B9F408}" dt="2024-04-11T09:23:26.651" v="3582"/>
          <ac:spMkLst>
            <pc:docMk/>
            <pc:sldMk cId="430621496" sldId="276"/>
            <ac:spMk id="2" creationId="{775D33EB-2A4B-7289-AE29-C8D1D0B15FB7}"/>
          </ac:spMkLst>
        </pc:spChg>
        <pc:spChg chg="mod">
          <ac:chgData name="Tumusiime Aggrey" userId="16ff59dac0358b08" providerId="LiveId" clId="{8D1CBA0B-1BEF-44C8-9533-80EA35B9F408}" dt="2024-04-11T09:22:34.651" v="3574" actId="255"/>
          <ac:spMkLst>
            <pc:docMk/>
            <pc:sldMk cId="430621496" sldId="276"/>
            <ac:spMk id="3" creationId="{DE4EE513-E99D-627A-DBCD-4F94CCF48FCF}"/>
          </ac:spMkLst>
        </pc:spChg>
      </pc:sldChg>
      <pc:sldChg chg="modSp new mod">
        <pc:chgData name="Tumusiime Aggrey" userId="16ff59dac0358b08" providerId="LiveId" clId="{8D1CBA0B-1BEF-44C8-9533-80EA35B9F408}" dt="2024-04-11T09:23:29.275" v="3583"/>
        <pc:sldMkLst>
          <pc:docMk/>
          <pc:sldMk cId="3850055796" sldId="277"/>
        </pc:sldMkLst>
        <pc:spChg chg="mod">
          <ac:chgData name="Tumusiime Aggrey" userId="16ff59dac0358b08" providerId="LiveId" clId="{8D1CBA0B-1BEF-44C8-9533-80EA35B9F408}" dt="2024-04-11T09:23:29.275" v="3583"/>
          <ac:spMkLst>
            <pc:docMk/>
            <pc:sldMk cId="3850055796" sldId="277"/>
            <ac:spMk id="2" creationId="{BAF947A3-2BC7-8521-3904-AD790EED0183}"/>
          </ac:spMkLst>
        </pc:spChg>
        <pc:spChg chg="mod">
          <ac:chgData name="Tumusiime Aggrey" userId="16ff59dac0358b08" providerId="LiveId" clId="{8D1CBA0B-1BEF-44C8-9533-80EA35B9F408}" dt="2024-04-11T09:22:22.249" v="3572" actId="255"/>
          <ac:spMkLst>
            <pc:docMk/>
            <pc:sldMk cId="3850055796" sldId="277"/>
            <ac:spMk id="3" creationId="{A75BEC5B-7217-6F94-E9DD-2EE97B2E6E4B}"/>
          </ac:spMkLst>
        </pc:spChg>
      </pc:sldChg>
      <pc:sldChg chg="delSp modSp new del mod">
        <pc:chgData name="Tumusiime Aggrey" userId="16ff59dac0358b08" providerId="LiveId" clId="{8D1CBA0B-1BEF-44C8-9533-80EA35B9F408}" dt="2024-04-11T12:10:57.039" v="5527" actId="2696"/>
        <pc:sldMkLst>
          <pc:docMk/>
          <pc:sldMk cId="1018774530" sldId="278"/>
        </pc:sldMkLst>
        <pc:spChg chg="del">
          <ac:chgData name="Tumusiime Aggrey" userId="16ff59dac0358b08" providerId="LiveId" clId="{8D1CBA0B-1BEF-44C8-9533-80EA35B9F408}" dt="2024-04-11T09:33:32.240" v="3999" actId="478"/>
          <ac:spMkLst>
            <pc:docMk/>
            <pc:sldMk cId="1018774530" sldId="278"/>
            <ac:spMk id="2" creationId="{8B8B7E15-E111-530E-77E1-1D874A5598BE}"/>
          </ac:spMkLst>
        </pc:spChg>
        <pc:spChg chg="mod">
          <ac:chgData name="Tumusiime Aggrey" userId="16ff59dac0358b08" providerId="LiveId" clId="{8D1CBA0B-1BEF-44C8-9533-80EA35B9F408}" dt="2024-04-11T09:37:29.972" v="4051" actId="20577"/>
          <ac:spMkLst>
            <pc:docMk/>
            <pc:sldMk cId="1018774530" sldId="278"/>
            <ac:spMk id="3" creationId="{CB140E10-AEA3-6591-6032-ABA4057B6E4E}"/>
          </ac:spMkLst>
        </pc:spChg>
      </pc:sldChg>
      <pc:sldChg chg="add">
        <pc:chgData name="Tumusiime Aggrey" userId="16ff59dac0358b08" providerId="LiveId" clId="{8D1CBA0B-1BEF-44C8-9533-80EA35B9F408}" dt="2024-04-11T12:11:01.210" v="5528"/>
        <pc:sldMkLst>
          <pc:docMk/>
          <pc:sldMk cId="2625224465" sldId="278"/>
        </pc:sldMkLst>
      </pc:sldChg>
      <pc:sldChg chg="add">
        <pc:chgData name="Tumusiime Aggrey" userId="16ff59dac0358b08" providerId="LiveId" clId="{8D1CBA0B-1BEF-44C8-9533-80EA35B9F408}" dt="2024-04-11T10:58:15.170" v="4646"/>
        <pc:sldMkLst>
          <pc:docMk/>
          <pc:sldMk cId="623078814" sldId="279"/>
        </pc:sldMkLst>
      </pc:sldChg>
      <pc:sldChg chg="modSp new del mod ord">
        <pc:chgData name="Tumusiime Aggrey" userId="16ff59dac0358b08" providerId="LiveId" clId="{8D1CBA0B-1BEF-44C8-9533-80EA35B9F408}" dt="2024-04-11T10:58:09.438" v="4645" actId="2696"/>
        <pc:sldMkLst>
          <pc:docMk/>
          <pc:sldMk cId="1762310099" sldId="279"/>
        </pc:sldMkLst>
        <pc:spChg chg="mod">
          <ac:chgData name="Tumusiime Aggrey" userId="16ff59dac0358b08" providerId="LiveId" clId="{8D1CBA0B-1BEF-44C8-9533-80EA35B9F408}" dt="2024-04-11T10:54:21.697" v="4271"/>
          <ac:spMkLst>
            <pc:docMk/>
            <pc:sldMk cId="1762310099" sldId="279"/>
            <ac:spMk id="2" creationId="{E8F3D10C-6A01-907F-1FA2-18574A4C7730}"/>
          </ac:spMkLst>
        </pc:spChg>
        <pc:spChg chg="mod">
          <ac:chgData name="Tumusiime Aggrey" userId="16ff59dac0358b08" providerId="LiveId" clId="{8D1CBA0B-1BEF-44C8-9533-80EA35B9F408}" dt="2024-04-11T10:57:54.942" v="4641" actId="20577"/>
          <ac:spMkLst>
            <pc:docMk/>
            <pc:sldMk cId="1762310099" sldId="279"/>
            <ac:spMk id="3" creationId="{45FF3D32-6EA0-4F86-7C10-393710517300}"/>
          </ac:spMkLst>
        </pc:spChg>
      </pc:sldChg>
      <pc:sldChg chg="modSp add mod">
        <pc:chgData name="Tumusiime Aggrey" userId="16ff59dac0358b08" providerId="LiveId" clId="{8D1CBA0B-1BEF-44C8-9533-80EA35B9F408}" dt="2024-04-11T12:38:45.609" v="6521" actId="123"/>
        <pc:sldMkLst>
          <pc:docMk/>
          <pc:sldMk cId="2106454375" sldId="280"/>
        </pc:sldMkLst>
        <pc:spChg chg="mod">
          <ac:chgData name="Tumusiime Aggrey" userId="16ff59dac0358b08" providerId="LiveId" clId="{8D1CBA0B-1BEF-44C8-9533-80EA35B9F408}" dt="2024-04-11T11:06:00.867" v="4960" actId="20577"/>
          <ac:spMkLst>
            <pc:docMk/>
            <pc:sldMk cId="2106454375" sldId="280"/>
            <ac:spMk id="2" creationId="{DCFA4BF4-04A0-180C-9C1E-82D9C62E1EBE}"/>
          </ac:spMkLst>
        </pc:spChg>
        <pc:spChg chg="mod">
          <ac:chgData name="Tumusiime Aggrey" userId="16ff59dac0358b08" providerId="LiveId" clId="{8D1CBA0B-1BEF-44C8-9533-80EA35B9F408}" dt="2024-04-11T12:38:45.609" v="6521" actId="123"/>
          <ac:spMkLst>
            <pc:docMk/>
            <pc:sldMk cId="2106454375" sldId="280"/>
            <ac:spMk id="3" creationId="{25C8208F-87FC-9446-BF5F-1E4107705EDC}"/>
          </ac:spMkLst>
        </pc:spChg>
      </pc:sldChg>
      <pc:sldChg chg="new del">
        <pc:chgData name="Tumusiime Aggrey" userId="16ff59dac0358b08" providerId="LiveId" clId="{8D1CBA0B-1BEF-44C8-9533-80EA35B9F408}" dt="2024-04-11T11:05:38.749" v="4921" actId="2696"/>
        <pc:sldMkLst>
          <pc:docMk/>
          <pc:sldMk cId="2991115024" sldId="280"/>
        </pc:sldMkLst>
      </pc:sldChg>
      <pc:sldChg chg="modSp add mod">
        <pc:chgData name="Tumusiime Aggrey" userId="16ff59dac0358b08" providerId="LiveId" clId="{8D1CBA0B-1BEF-44C8-9533-80EA35B9F408}" dt="2024-04-11T12:38:05.949" v="6514" actId="255"/>
        <pc:sldMkLst>
          <pc:docMk/>
          <pc:sldMk cId="89262767" sldId="281"/>
        </pc:sldMkLst>
        <pc:spChg chg="mod">
          <ac:chgData name="Tumusiime Aggrey" userId="16ff59dac0358b08" providerId="LiveId" clId="{8D1CBA0B-1BEF-44C8-9533-80EA35B9F408}" dt="2024-04-11T12:27:48.718" v="5967" actId="20577"/>
          <ac:spMkLst>
            <pc:docMk/>
            <pc:sldMk cId="89262767" sldId="281"/>
            <ac:spMk id="2" creationId="{FF12CC0C-D6D6-21DF-C8B2-FD40588E5998}"/>
          </ac:spMkLst>
        </pc:spChg>
        <pc:spChg chg="mod">
          <ac:chgData name="Tumusiime Aggrey" userId="16ff59dac0358b08" providerId="LiveId" clId="{8D1CBA0B-1BEF-44C8-9533-80EA35B9F408}" dt="2024-04-11T12:38:05.949" v="6514" actId="255"/>
          <ac:spMkLst>
            <pc:docMk/>
            <pc:sldMk cId="89262767" sldId="281"/>
            <ac:spMk id="3" creationId="{FFBC0232-8DEE-3D75-1BFE-B813036391D7}"/>
          </ac:spMkLst>
        </pc:spChg>
      </pc:sldChg>
      <pc:sldChg chg="new del">
        <pc:chgData name="Tumusiime Aggrey" userId="16ff59dac0358b08" providerId="LiveId" clId="{8D1CBA0B-1BEF-44C8-9533-80EA35B9F408}" dt="2024-04-11T11:05:38.749" v="4921" actId="2696"/>
        <pc:sldMkLst>
          <pc:docMk/>
          <pc:sldMk cId="2995502422" sldId="281"/>
        </pc:sldMkLst>
      </pc:sldChg>
      <pc:sldChg chg="modSp new del mod">
        <pc:chgData name="Tumusiime Aggrey" userId="16ff59dac0358b08" providerId="LiveId" clId="{8D1CBA0B-1BEF-44C8-9533-80EA35B9F408}" dt="2024-04-11T12:39:06.087" v="6522" actId="47"/>
        <pc:sldMkLst>
          <pc:docMk/>
          <pc:sldMk cId="2200318401" sldId="282"/>
        </pc:sldMkLst>
        <pc:spChg chg="mod">
          <ac:chgData name="Tumusiime Aggrey" userId="16ff59dac0358b08" providerId="LiveId" clId="{8D1CBA0B-1BEF-44C8-9533-80EA35B9F408}" dt="2024-04-11T11:06:43.260" v="4973" actId="20577"/>
          <ac:spMkLst>
            <pc:docMk/>
            <pc:sldMk cId="2200318401" sldId="282"/>
            <ac:spMk id="2" creationId="{BE16B847-FB33-A45E-C115-948EE4ADA970}"/>
          </ac:spMkLst>
        </pc:spChg>
      </pc:sldChg>
      <pc:sldChg chg="modSp new mod">
        <pc:chgData name="Tumusiime Aggrey" userId="16ff59dac0358b08" providerId="LiveId" clId="{8D1CBA0B-1BEF-44C8-9533-80EA35B9F408}" dt="2024-04-11T11:16:57.393" v="5521" actId="20577"/>
        <pc:sldMkLst>
          <pc:docMk/>
          <pc:sldMk cId="1430831617" sldId="283"/>
        </pc:sldMkLst>
        <pc:spChg chg="mod">
          <ac:chgData name="Tumusiime Aggrey" userId="16ff59dac0358b08" providerId="LiveId" clId="{8D1CBA0B-1BEF-44C8-9533-80EA35B9F408}" dt="2024-04-11T11:11:29.622" v="5054"/>
          <ac:spMkLst>
            <pc:docMk/>
            <pc:sldMk cId="1430831617" sldId="283"/>
            <ac:spMk id="2" creationId="{864BAD6F-E869-B8CB-3847-8E7377158B63}"/>
          </ac:spMkLst>
        </pc:spChg>
        <pc:spChg chg="mod">
          <ac:chgData name="Tumusiime Aggrey" userId="16ff59dac0358b08" providerId="LiveId" clId="{8D1CBA0B-1BEF-44C8-9533-80EA35B9F408}" dt="2024-04-11T11:16:57.393" v="5521" actId="20577"/>
          <ac:spMkLst>
            <pc:docMk/>
            <pc:sldMk cId="1430831617" sldId="283"/>
            <ac:spMk id="3" creationId="{4F41E3DB-ECF8-ED2D-87F9-C13A5FE807F6}"/>
          </ac:spMkLst>
        </pc:spChg>
      </pc:sldChg>
      <pc:sldChg chg="modSp new mod">
        <pc:chgData name="Tumusiime Aggrey" userId="16ff59dac0358b08" providerId="LiveId" clId="{8D1CBA0B-1BEF-44C8-9533-80EA35B9F408}" dt="2024-04-11T12:49:20.518" v="6749" actId="20577"/>
        <pc:sldMkLst>
          <pc:docMk/>
          <pc:sldMk cId="1484198618" sldId="284"/>
        </pc:sldMkLst>
        <pc:spChg chg="mod">
          <ac:chgData name="Tumusiime Aggrey" userId="16ff59dac0358b08" providerId="LiveId" clId="{8D1CBA0B-1BEF-44C8-9533-80EA35B9F408}" dt="2024-04-11T12:46:24.695" v="6555" actId="20577"/>
          <ac:spMkLst>
            <pc:docMk/>
            <pc:sldMk cId="1484198618" sldId="284"/>
            <ac:spMk id="2" creationId="{3FA84BB8-24AB-C7C1-A391-C70D66830D0F}"/>
          </ac:spMkLst>
        </pc:spChg>
        <pc:spChg chg="mod">
          <ac:chgData name="Tumusiime Aggrey" userId="16ff59dac0358b08" providerId="LiveId" clId="{8D1CBA0B-1BEF-44C8-9533-80EA35B9F408}" dt="2024-04-11T12:49:20.518" v="6749" actId="20577"/>
          <ac:spMkLst>
            <pc:docMk/>
            <pc:sldMk cId="1484198618" sldId="284"/>
            <ac:spMk id="3" creationId="{A1D1BD5B-9AD4-EE12-3773-86A19F85A607}"/>
          </ac:spMkLst>
        </pc:spChg>
      </pc:sldChg>
      <pc:sldChg chg="modSp new mod">
        <pc:chgData name="Tumusiime Aggrey" userId="16ff59dac0358b08" providerId="LiveId" clId="{8D1CBA0B-1BEF-44C8-9533-80EA35B9F408}" dt="2024-04-11T12:38:34.175" v="6520" actId="14100"/>
        <pc:sldMkLst>
          <pc:docMk/>
          <pc:sldMk cId="2886883194" sldId="285"/>
        </pc:sldMkLst>
        <pc:spChg chg="mod">
          <ac:chgData name="Tumusiime Aggrey" userId="16ff59dac0358b08" providerId="LiveId" clId="{8D1CBA0B-1BEF-44C8-9533-80EA35B9F408}" dt="2024-04-11T12:24:38.843" v="5931"/>
          <ac:spMkLst>
            <pc:docMk/>
            <pc:sldMk cId="2886883194" sldId="285"/>
            <ac:spMk id="2" creationId="{45D50214-A362-AD09-9BF7-2208188361A3}"/>
          </ac:spMkLst>
        </pc:spChg>
        <pc:spChg chg="mod">
          <ac:chgData name="Tumusiime Aggrey" userId="16ff59dac0358b08" providerId="LiveId" clId="{8D1CBA0B-1BEF-44C8-9533-80EA35B9F408}" dt="2024-04-11T12:38:34.175" v="6520" actId="14100"/>
          <ac:spMkLst>
            <pc:docMk/>
            <pc:sldMk cId="2886883194" sldId="285"/>
            <ac:spMk id="3" creationId="{49B53B01-1A3A-52D0-DCCE-01E7352AF6BD}"/>
          </ac:spMkLst>
        </pc:spChg>
      </pc:sldChg>
      <pc:sldChg chg="modSp new mod">
        <pc:chgData name="Tumusiime Aggrey" userId="16ff59dac0358b08" providerId="LiveId" clId="{8D1CBA0B-1BEF-44C8-9533-80EA35B9F408}" dt="2024-04-11T12:38:14.696" v="6516" actId="123"/>
        <pc:sldMkLst>
          <pc:docMk/>
          <pc:sldMk cId="401104157" sldId="286"/>
        </pc:sldMkLst>
        <pc:spChg chg="mod">
          <ac:chgData name="Tumusiime Aggrey" userId="16ff59dac0358b08" providerId="LiveId" clId="{8D1CBA0B-1BEF-44C8-9533-80EA35B9F408}" dt="2024-04-11T12:25:42.729" v="5954"/>
          <ac:spMkLst>
            <pc:docMk/>
            <pc:sldMk cId="401104157" sldId="286"/>
            <ac:spMk id="2" creationId="{7461AA97-1DBA-35F5-5FF5-FE9B42058B1D}"/>
          </ac:spMkLst>
        </pc:spChg>
        <pc:spChg chg="mod">
          <ac:chgData name="Tumusiime Aggrey" userId="16ff59dac0358b08" providerId="LiveId" clId="{8D1CBA0B-1BEF-44C8-9533-80EA35B9F408}" dt="2024-04-11T12:38:14.696" v="6516" actId="123"/>
          <ac:spMkLst>
            <pc:docMk/>
            <pc:sldMk cId="401104157" sldId="286"/>
            <ac:spMk id="3" creationId="{90F5EB4B-20F0-A0D7-07CC-522047C35602}"/>
          </ac:spMkLst>
        </pc:spChg>
      </pc:sldChg>
      <pc:sldChg chg="modSp new mod">
        <pc:chgData name="Tumusiime Aggrey" userId="16ff59dac0358b08" providerId="LiveId" clId="{8D1CBA0B-1BEF-44C8-9533-80EA35B9F408}" dt="2024-04-11T12:32:19.172" v="6310" actId="20577"/>
        <pc:sldMkLst>
          <pc:docMk/>
          <pc:sldMk cId="167804384" sldId="287"/>
        </pc:sldMkLst>
        <pc:spChg chg="mod">
          <ac:chgData name="Tumusiime Aggrey" userId="16ff59dac0358b08" providerId="LiveId" clId="{8D1CBA0B-1BEF-44C8-9533-80EA35B9F408}" dt="2024-04-11T12:30:24.193" v="6276" actId="20577"/>
          <ac:spMkLst>
            <pc:docMk/>
            <pc:sldMk cId="167804384" sldId="287"/>
            <ac:spMk id="2" creationId="{1D880F50-886E-7C42-9E92-30484699713E}"/>
          </ac:spMkLst>
        </pc:spChg>
        <pc:spChg chg="mod">
          <ac:chgData name="Tumusiime Aggrey" userId="16ff59dac0358b08" providerId="LiveId" clId="{8D1CBA0B-1BEF-44C8-9533-80EA35B9F408}" dt="2024-04-11T12:32:19.172" v="6310" actId="20577"/>
          <ac:spMkLst>
            <pc:docMk/>
            <pc:sldMk cId="167804384" sldId="287"/>
            <ac:spMk id="3" creationId="{8A5B4A74-B336-8EFE-D209-1E5C16ADFF81}"/>
          </ac:spMkLst>
        </pc:spChg>
      </pc:sldChg>
      <pc:sldChg chg="modSp new mod">
        <pc:chgData name="Tumusiime Aggrey" userId="16ff59dac0358b08" providerId="LiveId" clId="{8D1CBA0B-1BEF-44C8-9533-80EA35B9F408}" dt="2024-04-11T12:37:50.922" v="6512" actId="255"/>
        <pc:sldMkLst>
          <pc:docMk/>
          <pc:sldMk cId="3266216052" sldId="288"/>
        </pc:sldMkLst>
        <pc:spChg chg="mod">
          <ac:chgData name="Tumusiime Aggrey" userId="16ff59dac0358b08" providerId="LiveId" clId="{8D1CBA0B-1BEF-44C8-9533-80EA35B9F408}" dt="2024-04-11T12:34:00.379" v="6353" actId="20577"/>
          <ac:spMkLst>
            <pc:docMk/>
            <pc:sldMk cId="3266216052" sldId="288"/>
            <ac:spMk id="2" creationId="{EF97A15F-284B-8A72-59EA-2ACB0A878506}"/>
          </ac:spMkLst>
        </pc:spChg>
        <pc:spChg chg="mod">
          <ac:chgData name="Tumusiime Aggrey" userId="16ff59dac0358b08" providerId="LiveId" clId="{8D1CBA0B-1BEF-44C8-9533-80EA35B9F408}" dt="2024-04-11T12:37:50.922" v="6512" actId="255"/>
          <ac:spMkLst>
            <pc:docMk/>
            <pc:sldMk cId="3266216052" sldId="288"/>
            <ac:spMk id="3" creationId="{EDF44FE5-1031-42B3-2A8C-BD5A6F2AABD9}"/>
          </ac:spMkLst>
        </pc:spChg>
      </pc:sldChg>
      <pc:sldChg chg="modSp new mod">
        <pc:chgData name="Tumusiime Aggrey" userId="16ff59dac0358b08" providerId="LiveId" clId="{8D1CBA0B-1BEF-44C8-9533-80EA35B9F408}" dt="2024-04-11T12:37:35.598" v="6509" actId="123"/>
        <pc:sldMkLst>
          <pc:docMk/>
          <pc:sldMk cId="3563014000" sldId="289"/>
        </pc:sldMkLst>
        <pc:spChg chg="mod">
          <ac:chgData name="Tumusiime Aggrey" userId="16ff59dac0358b08" providerId="LiveId" clId="{8D1CBA0B-1BEF-44C8-9533-80EA35B9F408}" dt="2024-04-11T12:37:27.523" v="6508"/>
          <ac:spMkLst>
            <pc:docMk/>
            <pc:sldMk cId="3563014000" sldId="289"/>
            <ac:spMk id="2" creationId="{90062D4F-9F0A-0E80-3646-AFB058A912EA}"/>
          </ac:spMkLst>
        </pc:spChg>
        <pc:spChg chg="mod">
          <ac:chgData name="Tumusiime Aggrey" userId="16ff59dac0358b08" providerId="LiveId" clId="{8D1CBA0B-1BEF-44C8-9533-80EA35B9F408}" dt="2024-04-11T12:37:35.598" v="6509" actId="123"/>
          <ac:spMkLst>
            <pc:docMk/>
            <pc:sldMk cId="3563014000" sldId="289"/>
            <ac:spMk id="3" creationId="{7F0FD30B-0975-34D5-7621-F4062AB39D5E}"/>
          </ac:spMkLst>
        </pc:spChg>
      </pc:sldChg>
      <pc:sldChg chg="modSp new mod">
        <pc:chgData name="Tumusiime Aggrey" userId="16ff59dac0358b08" providerId="LiveId" clId="{8D1CBA0B-1BEF-44C8-9533-80EA35B9F408}" dt="2024-04-27T05:48:50.833" v="7000" actId="20577"/>
        <pc:sldMkLst>
          <pc:docMk/>
          <pc:sldMk cId="3878733397" sldId="290"/>
        </pc:sldMkLst>
        <pc:spChg chg="mod">
          <ac:chgData name="Tumusiime Aggrey" userId="16ff59dac0358b08" providerId="LiveId" clId="{8D1CBA0B-1BEF-44C8-9533-80EA35B9F408}" dt="2024-04-11T12:52:19.978" v="6944"/>
          <ac:spMkLst>
            <pc:docMk/>
            <pc:sldMk cId="3878733397" sldId="290"/>
            <ac:spMk id="2" creationId="{53DC73A3-18A8-C5D0-6C8B-2546F616C794}"/>
          </ac:spMkLst>
        </pc:spChg>
        <pc:spChg chg="mod">
          <ac:chgData name="Tumusiime Aggrey" userId="16ff59dac0358b08" providerId="LiveId" clId="{8D1CBA0B-1BEF-44C8-9533-80EA35B9F408}" dt="2024-04-27T05:48:50.833" v="7000" actId="20577"/>
          <ac:spMkLst>
            <pc:docMk/>
            <pc:sldMk cId="3878733397" sldId="290"/>
            <ac:spMk id="3" creationId="{D95E9C95-4BE6-7BE7-04B5-79CF143EECC4}"/>
          </ac:spMkLst>
        </pc:spChg>
      </pc:sldChg>
    </pc:docChg>
  </pc:docChgLst>
  <pc:docChgLst>
    <pc:chgData name="Tumusiime Aggrey" userId="16ff59dac0358b08" providerId="LiveId" clId="{384EF927-5C0C-4640-924D-62A7BD2B0971}"/>
    <pc:docChg chg="addSld modSld">
      <pc:chgData name="Tumusiime Aggrey" userId="16ff59dac0358b08" providerId="LiveId" clId="{384EF927-5C0C-4640-924D-62A7BD2B0971}" dt="2024-04-03T07:45:40.977" v="19" actId="20577"/>
      <pc:docMkLst>
        <pc:docMk/>
      </pc:docMkLst>
      <pc:sldChg chg="modSp new mod">
        <pc:chgData name="Tumusiime Aggrey" userId="16ff59dac0358b08" providerId="LiveId" clId="{384EF927-5C0C-4640-924D-62A7BD2B0971}" dt="2024-04-03T07:45:40.977" v="19" actId="20577"/>
        <pc:sldMkLst>
          <pc:docMk/>
          <pc:sldMk cId="1904380167" sldId="263"/>
        </pc:sldMkLst>
        <pc:spChg chg="mod">
          <ac:chgData name="Tumusiime Aggrey" userId="16ff59dac0358b08" providerId="LiveId" clId="{384EF927-5C0C-4640-924D-62A7BD2B0971}" dt="2024-04-03T07:45:40.977" v="19" actId="20577"/>
          <ac:spMkLst>
            <pc:docMk/>
            <pc:sldMk cId="1904380167" sldId="263"/>
            <ac:spMk id="2" creationId="{04F1B32E-15D9-0EA4-62CD-927A3534CE21}"/>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D9591F-46E3-47A9-B1A4-7EA3F6A3967C}"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1D71837-7FD2-4D34-A9ED-4FE2A6D8C982}">
      <dgm:prSet/>
      <dgm:spPr/>
      <dgm:t>
        <a:bodyPr/>
        <a:lstStyle/>
        <a:p>
          <a:r>
            <a:rPr lang="en-US"/>
            <a:t>The Public Private Partnerships Act, CAP 111  (PPP Act) </a:t>
          </a:r>
        </a:p>
      </dgm:t>
    </dgm:pt>
    <dgm:pt modelId="{C9086EC0-B12D-41FE-98AC-7D7F28FFCE52}" type="parTrans" cxnId="{39C3E737-672A-42EA-9039-710CA416BAEF}">
      <dgm:prSet/>
      <dgm:spPr/>
      <dgm:t>
        <a:bodyPr/>
        <a:lstStyle/>
        <a:p>
          <a:endParaRPr lang="en-US"/>
        </a:p>
      </dgm:t>
    </dgm:pt>
    <dgm:pt modelId="{E54E2745-6B70-418E-B7F5-336C3289CC0A}" type="sibTrans" cxnId="{39C3E737-672A-42EA-9039-710CA416BAEF}">
      <dgm:prSet/>
      <dgm:spPr/>
      <dgm:t>
        <a:bodyPr/>
        <a:lstStyle/>
        <a:p>
          <a:endParaRPr lang="en-US"/>
        </a:p>
      </dgm:t>
    </dgm:pt>
    <dgm:pt modelId="{CE2E6A8F-D1CE-460F-A92C-B6EACC1FC393}">
      <dgm:prSet/>
      <dgm:spPr/>
      <dgm:t>
        <a:bodyPr/>
        <a:lstStyle/>
        <a:p>
          <a:r>
            <a:rPr lang="en-US"/>
            <a:t>The Public Private Partnerships Framework Policy, 2010 (PPPFP)</a:t>
          </a:r>
        </a:p>
      </dgm:t>
    </dgm:pt>
    <dgm:pt modelId="{00047E18-2ED5-4C8C-8D8F-949DC7FC36C1}" type="parTrans" cxnId="{4F35B204-F315-40CA-80E9-B4A8F74A8CCD}">
      <dgm:prSet/>
      <dgm:spPr/>
      <dgm:t>
        <a:bodyPr/>
        <a:lstStyle/>
        <a:p>
          <a:endParaRPr lang="en-US"/>
        </a:p>
      </dgm:t>
    </dgm:pt>
    <dgm:pt modelId="{8DA1A80A-9E2C-4326-A254-D041EC600AD6}" type="sibTrans" cxnId="{4F35B204-F315-40CA-80E9-B4A8F74A8CCD}">
      <dgm:prSet/>
      <dgm:spPr/>
      <dgm:t>
        <a:bodyPr/>
        <a:lstStyle/>
        <a:p>
          <a:endParaRPr lang="en-US"/>
        </a:p>
      </dgm:t>
    </dgm:pt>
    <dgm:pt modelId="{0F91AA21-8EFB-4DC5-80CB-99B1D8D9510D}">
      <dgm:prSet/>
      <dgm:spPr/>
      <dgm:t>
        <a:bodyPr/>
        <a:lstStyle/>
        <a:p>
          <a:r>
            <a:rPr lang="en-US"/>
            <a:t>The Public Procurement and Disposal of Public Assets Act, CAP 205 as Amended</a:t>
          </a:r>
        </a:p>
      </dgm:t>
    </dgm:pt>
    <dgm:pt modelId="{193B74ED-508F-408D-BC49-AFC5D92D2ABD}" type="parTrans" cxnId="{67A305EB-18F3-46F7-AA68-5D1D2E072A2D}">
      <dgm:prSet/>
      <dgm:spPr/>
      <dgm:t>
        <a:bodyPr/>
        <a:lstStyle/>
        <a:p>
          <a:endParaRPr lang="en-US"/>
        </a:p>
      </dgm:t>
    </dgm:pt>
    <dgm:pt modelId="{8CC6FB80-B026-4151-8AF4-6C407287B3F0}" type="sibTrans" cxnId="{67A305EB-18F3-46F7-AA68-5D1D2E072A2D}">
      <dgm:prSet/>
      <dgm:spPr/>
      <dgm:t>
        <a:bodyPr/>
        <a:lstStyle/>
        <a:p>
          <a:endParaRPr lang="en-US"/>
        </a:p>
      </dgm:t>
    </dgm:pt>
    <dgm:pt modelId="{20ED14A7-1143-4A25-94E4-425CC1143C6B}">
      <dgm:prSet/>
      <dgm:spPr/>
      <dgm:t>
        <a:bodyPr/>
        <a:lstStyle/>
        <a:p>
          <a:r>
            <a:rPr lang="en-US"/>
            <a:t>The Public Finance Management Cap 171</a:t>
          </a:r>
        </a:p>
      </dgm:t>
    </dgm:pt>
    <dgm:pt modelId="{975E6B71-B065-4F5E-AEED-88CD24CEE0B5}" type="parTrans" cxnId="{31B555FD-8C53-4B44-85D2-3A0EFBA38ECE}">
      <dgm:prSet/>
      <dgm:spPr/>
      <dgm:t>
        <a:bodyPr/>
        <a:lstStyle/>
        <a:p>
          <a:endParaRPr lang="en-US"/>
        </a:p>
      </dgm:t>
    </dgm:pt>
    <dgm:pt modelId="{F9268CA5-55A1-430F-8A75-56DFBB58EA4E}" type="sibTrans" cxnId="{31B555FD-8C53-4B44-85D2-3A0EFBA38ECE}">
      <dgm:prSet/>
      <dgm:spPr/>
      <dgm:t>
        <a:bodyPr/>
        <a:lstStyle/>
        <a:p>
          <a:endParaRPr lang="en-US"/>
        </a:p>
      </dgm:t>
    </dgm:pt>
    <dgm:pt modelId="{9CCDAD3D-E7C3-432F-B030-C83A501A5C1C}" type="pres">
      <dgm:prSet presAssocID="{74D9591F-46E3-47A9-B1A4-7EA3F6A3967C}" presName="root" presStyleCnt="0">
        <dgm:presLayoutVars>
          <dgm:dir/>
          <dgm:resizeHandles val="exact"/>
        </dgm:presLayoutVars>
      </dgm:prSet>
      <dgm:spPr/>
    </dgm:pt>
    <dgm:pt modelId="{072A94B9-0DAF-4878-8ACC-C6EAD3BFDE68}" type="pres">
      <dgm:prSet presAssocID="{D1D71837-7FD2-4D34-A9ED-4FE2A6D8C982}" presName="compNode" presStyleCnt="0"/>
      <dgm:spPr/>
    </dgm:pt>
    <dgm:pt modelId="{61990326-C6F9-46CE-95B8-B7F2BD109DBB}" type="pres">
      <dgm:prSet presAssocID="{D1D71837-7FD2-4D34-A9ED-4FE2A6D8C982}" presName="bgRect" presStyleLbl="bgShp" presStyleIdx="0" presStyleCnt="4"/>
      <dgm:spPr/>
    </dgm:pt>
    <dgm:pt modelId="{DDE8AF48-B696-4624-B13A-C57B827A972C}" type="pres">
      <dgm:prSet presAssocID="{D1D71837-7FD2-4D34-A9ED-4FE2A6D8C98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12D396AF-F8B7-4C33-B0AD-4EA0DA6C5BEE}" type="pres">
      <dgm:prSet presAssocID="{D1D71837-7FD2-4D34-A9ED-4FE2A6D8C982}" presName="spaceRect" presStyleCnt="0"/>
      <dgm:spPr/>
    </dgm:pt>
    <dgm:pt modelId="{09C428F7-A822-4370-A9CB-455F02078929}" type="pres">
      <dgm:prSet presAssocID="{D1D71837-7FD2-4D34-A9ED-4FE2A6D8C982}" presName="parTx" presStyleLbl="revTx" presStyleIdx="0" presStyleCnt="4">
        <dgm:presLayoutVars>
          <dgm:chMax val="0"/>
          <dgm:chPref val="0"/>
        </dgm:presLayoutVars>
      </dgm:prSet>
      <dgm:spPr/>
    </dgm:pt>
    <dgm:pt modelId="{3170F5D8-7149-4DAF-AB0B-98F5C2E06B7A}" type="pres">
      <dgm:prSet presAssocID="{E54E2745-6B70-418E-B7F5-336C3289CC0A}" presName="sibTrans" presStyleCnt="0"/>
      <dgm:spPr/>
    </dgm:pt>
    <dgm:pt modelId="{9CC0C504-C8C8-4BAA-B3BC-A6C3458F9177}" type="pres">
      <dgm:prSet presAssocID="{CE2E6A8F-D1CE-460F-A92C-B6EACC1FC393}" presName="compNode" presStyleCnt="0"/>
      <dgm:spPr/>
    </dgm:pt>
    <dgm:pt modelId="{3BDB027A-F2B7-4D63-AE01-E8EC001691CA}" type="pres">
      <dgm:prSet presAssocID="{CE2E6A8F-D1CE-460F-A92C-B6EACC1FC393}" presName="bgRect" presStyleLbl="bgShp" presStyleIdx="1" presStyleCnt="4"/>
      <dgm:spPr/>
    </dgm:pt>
    <dgm:pt modelId="{1FDA9046-57DF-4F78-B1A4-269FD13A78DC}" type="pres">
      <dgm:prSet presAssocID="{CE2E6A8F-D1CE-460F-A92C-B6EACC1FC39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nk"/>
        </a:ext>
      </dgm:extLst>
    </dgm:pt>
    <dgm:pt modelId="{99212CC2-3648-41DB-B65A-4B83703181C2}" type="pres">
      <dgm:prSet presAssocID="{CE2E6A8F-D1CE-460F-A92C-B6EACC1FC393}" presName="spaceRect" presStyleCnt="0"/>
      <dgm:spPr/>
    </dgm:pt>
    <dgm:pt modelId="{5246E5B5-EBBC-4637-B702-8C42EA83B44D}" type="pres">
      <dgm:prSet presAssocID="{CE2E6A8F-D1CE-460F-A92C-B6EACC1FC393}" presName="parTx" presStyleLbl="revTx" presStyleIdx="1" presStyleCnt="4">
        <dgm:presLayoutVars>
          <dgm:chMax val="0"/>
          <dgm:chPref val="0"/>
        </dgm:presLayoutVars>
      </dgm:prSet>
      <dgm:spPr/>
    </dgm:pt>
    <dgm:pt modelId="{41F298B4-C41B-42F7-90AF-159AE90781FE}" type="pres">
      <dgm:prSet presAssocID="{8DA1A80A-9E2C-4326-A254-D041EC600AD6}" presName="sibTrans" presStyleCnt="0"/>
      <dgm:spPr/>
    </dgm:pt>
    <dgm:pt modelId="{FC30F4D5-8F4D-4B10-B812-F1D84943B8F4}" type="pres">
      <dgm:prSet presAssocID="{0F91AA21-8EFB-4DC5-80CB-99B1D8D9510D}" presName="compNode" presStyleCnt="0"/>
      <dgm:spPr/>
    </dgm:pt>
    <dgm:pt modelId="{1097D421-4238-44CA-9B2F-0D763E306CC3}" type="pres">
      <dgm:prSet presAssocID="{0F91AA21-8EFB-4DC5-80CB-99B1D8D9510D}" presName="bgRect" presStyleLbl="bgShp" presStyleIdx="2" presStyleCnt="4"/>
      <dgm:spPr/>
    </dgm:pt>
    <dgm:pt modelId="{7A76F607-4C16-4780-B628-73FCD6DB2416}" type="pres">
      <dgm:prSet presAssocID="{0F91AA21-8EFB-4DC5-80CB-99B1D8D9510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5C94BCDE-418D-44D3-8E31-BAEBAE23195A}" type="pres">
      <dgm:prSet presAssocID="{0F91AA21-8EFB-4DC5-80CB-99B1D8D9510D}" presName="spaceRect" presStyleCnt="0"/>
      <dgm:spPr/>
    </dgm:pt>
    <dgm:pt modelId="{043497A1-1C59-497F-8F55-F2F4DB52F718}" type="pres">
      <dgm:prSet presAssocID="{0F91AA21-8EFB-4DC5-80CB-99B1D8D9510D}" presName="parTx" presStyleLbl="revTx" presStyleIdx="2" presStyleCnt="4">
        <dgm:presLayoutVars>
          <dgm:chMax val="0"/>
          <dgm:chPref val="0"/>
        </dgm:presLayoutVars>
      </dgm:prSet>
      <dgm:spPr/>
    </dgm:pt>
    <dgm:pt modelId="{A64C343B-22A7-45DD-9FAF-06F9FB485295}" type="pres">
      <dgm:prSet presAssocID="{8CC6FB80-B026-4151-8AF4-6C407287B3F0}" presName="sibTrans" presStyleCnt="0"/>
      <dgm:spPr/>
    </dgm:pt>
    <dgm:pt modelId="{9C16899A-6A04-40A4-ADE5-A706793D2102}" type="pres">
      <dgm:prSet presAssocID="{20ED14A7-1143-4A25-94E4-425CC1143C6B}" presName="compNode" presStyleCnt="0"/>
      <dgm:spPr/>
    </dgm:pt>
    <dgm:pt modelId="{DDB52086-8B14-4733-8283-2B26263CF923}" type="pres">
      <dgm:prSet presAssocID="{20ED14A7-1143-4A25-94E4-425CC1143C6B}" presName="bgRect" presStyleLbl="bgShp" presStyleIdx="3" presStyleCnt="4"/>
      <dgm:spPr/>
    </dgm:pt>
    <dgm:pt modelId="{D99845EE-7629-4026-B73E-EABD622A9F02}" type="pres">
      <dgm:prSet presAssocID="{20ED14A7-1143-4A25-94E4-425CC1143C6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oney"/>
        </a:ext>
      </dgm:extLst>
    </dgm:pt>
    <dgm:pt modelId="{4AA056BC-D060-4C28-84E9-5934A001B896}" type="pres">
      <dgm:prSet presAssocID="{20ED14A7-1143-4A25-94E4-425CC1143C6B}" presName="spaceRect" presStyleCnt="0"/>
      <dgm:spPr/>
    </dgm:pt>
    <dgm:pt modelId="{7901D136-2850-4B71-914D-0132BF748A4C}" type="pres">
      <dgm:prSet presAssocID="{20ED14A7-1143-4A25-94E4-425CC1143C6B}" presName="parTx" presStyleLbl="revTx" presStyleIdx="3" presStyleCnt="4">
        <dgm:presLayoutVars>
          <dgm:chMax val="0"/>
          <dgm:chPref val="0"/>
        </dgm:presLayoutVars>
      </dgm:prSet>
      <dgm:spPr/>
    </dgm:pt>
  </dgm:ptLst>
  <dgm:cxnLst>
    <dgm:cxn modelId="{4F35B204-F315-40CA-80E9-B4A8F74A8CCD}" srcId="{74D9591F-46E3-47A9-B1A4-7EA3F6A3967C}" destId="{CE2E6A8F-D1CE-460F-A92C-B6EACC1FC393}" srcOrd="1" destOrd="0" parTransId="{00047E18-2ED5-4C8C-8D8F-949DC7FC36C1}" sibTransId="{8DA1A80A-9E2C-4326-A254-D041EC600AD6}"/>
    <dgm:cxn modelId="{D4322512-A9B5-4972-9B3C-2589010BEA99}" type="presOf" srcId="{20ED14A7-1143-4A25-94E4-425CC1143C6B}" destId="{7901D136-2850-4B71-914D-0132BF748A4C}" srcOrd="0" destOrd="0" presId="urn:microsoft.com/office/officeart/2018/2/layout/IconVerticalSolidList"/>
    <dgm:cxn modelId="{4A0D0119-6542-41AF-BCFC-30D70A754048}" type="presOf" srcId="{0F91AA21-8EFB-4DC5-80CB-99B1D8D9510D}" destId="{043497A1-1C59-497F-8F55-F2F4DB52F718}" srcOrd="0" destOrd="0" presId="urn:microsoft.com/office/officeart/2018/2/layout/IconVerticalSolidList"/>
    <dgm:cxn modelId="{39C3E737-672A-42EA-9039-710CA416BAEF}" srcId="{74D9591F-46E3-47A9-B1A4-7EA3F6A3967C}" destId="{D1D71837-7FD2-4D34-A9ED-4FE2A6D8C982}" srcOrd="0" destOrd="0" parTransId="{C9086EC0-B12D-41FE-98AC-7D7F28FFCE52}" sibTransId="{E54E2745-6B70-418E-B7F5-336C3289CC0A}"/>
    <dgm:cxn modelId="{5E25EE5F-A5D1-42AF-9C65-8CFF601ECBDD}" type="presOf" srcId="{74D9591F-46E3-47A9-B1A4-7EA3F6A3967C}" destId="{9CCDAD3D-E7C3-432F-B030-C83A501A5C1C}" srcOrd="0" destOrd="0" presId="urn:microsoft.com/office/officeart/2018/2/layout/IconVerticalSolidList"/>
    <dgm:cxn modelId="{A88F6070-1C9B-4E04-9E5D-8CEC4CEDEB68}" type="presOf" srcId="{D1D71837-7FD2-4D34-A9ED-4FE2A6D8C982}" destId="{09C428F7-A822-4370-A9CB-455F02078929}" srcOrd="0" destOrd="0" presId="urn:microsoft.com/office/officeart/2018/2/layout/IconVerticalSolidList"/>
    <dgm:cxn modelId="{2F8B4783-89D1-4CEB-A901-1EB914E184B7}" type="presOf" srcId="{CE2E6A8F-D1CE-460F-A92C-B6EACC1FC393}" destId="{5246E5B5-EBBC-4637-B702-8C42EA83B44D}" srcOrd="0" destOrd="0" presId="urn:microsoft.com/office/officeart/2018/2/layout/IconVerticalSolidList"/>
    <dgm:cxn modelId="{67A305EB-18F3-46F7-AA68-5D1D2E072A2D}" srcId="{74D9591F-46E3-47A9-B1A4-7EA3F6A3967C}" destId="{0F91AA21-8EFB-4DC5-80CB-99B1D8D9510D}" srcOrd="2" destOrd="0" parTransId="{193B74ED-508F-408D-BC49-AFC5D92D2ABD}" sibTransId="{8CC6FB80-B026-4151-8AF4-6C407287B3F0}"/>
    <dgm:cxn modelId="{31B555FD-8C53-4B44-85D2-3A0EFBA38ECE}" srcId="{74D9591F-46E3-47A9-B1A4-7EA3F6A3967C}" destId="{20ED14A7-1143-4A25-94E4-425CC1143C6B}" srcOrd="3" destOrd="0" parTransId="{975E6B71-B065-4F5E-AEED-88CD24CEE0B5}" sibTransId="{F9268CA5-55A1-430F-8A75-56DFBB58EA4E}"/>
    <dgm:cxn modelId="{EF82398B-2FCF-48DE-9E59-C3AEB00DB064}" type="presParOf" srcId="{9CCDAD3D-E7C3-432F-B030-C83A501A5C1C}" destId="{072A94B9-0DAF-4878-8ACC-C6EAD3BFDE68}" srcOrd="0" destOrd="0" presId="urn:microsoft.com/office/officeart/2018/2/layout/IconVerticalSolidList"/>
    <dgm:cxn modelId="{8D0547E7-839A-4EBF-8058-A07FF2D6FACB}" type="presParOf" srcId="{072A94B9-0DAF-4878-8ACC-C6EAD3BFDE68}" destId="{61990326-C6F9-46CE-95B8-B7F2BD109DBB}" srcOrd="0" destOrd="0" presId="urn:microsoft.com/office/officeart/2018/2/layout/IconVerticalSolidList"/>
    <dgm:cxn modelId="{CAD4FCCA-E9E7-41FE-964F-BA0CFE6695D7}" type="presParOf" srcId="{072A94B9-0DAF-4878-8ACC-C6EAD3BFDE68}" destId="{DDE8AF48-B696-4624-B13A-C57B827A972C}" srcOrd="1" destOrd="0" presId="urn:microsoft.com/office/officeart/2018/2/layout/IconVerticalSolidList"/>
    <dgm:cxn modelId="{A41A2BC5-00FE-4E9E-97C3-0CCBAF62F1BA}" type="presParOf" srcId="{072A94B9-0DAF-4878-8ACC-C6EAD3BFDE68}" destId="{12D396AF-F8B7-4C33-B0AD-4EA0DA6C5BEE}" srcOrd="2" destOrd="0" presId="urn:microsoft.com/office/officeart/2018/2/layout/IconVerticalSolidList"/>
    <dgm:cxn modelId="{49552F58-7BF6-4D4D-B14D-5A82C03EB49A}" type="presParOf" srcId="{072A94B9-0DAF-4878-8ACC-C6EAD3BFDE68}" destId="{09C428F7-A822-4370-A9CB-455F02078929}" srcOrd="3" destOrd="0" presId="urn:microsoft.com/office/officeart/2018/2/layout/IconVerticalSolidList"/>
    <dgm:cxn modelId="{3D63F79E-2E5E-4F32-B167-64A2E07C8A25}" type="presParOf" srcId="{9CCDAD3D-E7C3-432F-B030-C83A501A5C1C}" destId="{3170F5D8-7149-4DAF-AB0B-98F5C2E06B7A}" srcOrd="1" destOrd="0" presId="urn:microsoft.com/office/officeart/2018/2/layout/IconVerticalSolidList"/>
    <dgm:cxn modelId="{85056E4F-FA33-4C3C-B0E5-F319C0CCB650}" type="presParOf" srcId="{9CCDAD3D-E7C3-432F-B030-C83A501A5C1C}" destId="{9CC0C504-C8C8-4BAA-B3BC-A6C3458F9177}" srcOrd="2" destOrd="0" presId="urn:microsoft.com/office/officeart/2018/2/layout/IconVerticalSolidList"/>
    <dgm:cxn modelId="{3B74C41E-92D2-41F1-8A45-8EFEDB9764E6}" type="presParOf" srcId="{9CC0C504-C8C8-4BAA-B3BC-A6C3458F9177}" destId="{3BDB027A-F2B7-4D63-AE01-E8EC001691CA}" srcOrd="0" destOrd="0" presId="urn:microsoft.com/office/officeart/2018/2/layout/IconVerticalSolidList"/>
    <dgm:cxn modelId="{59A40916-B104-4428-9DC6-0320538A9838}" type="presParOf" srcId="{9CC0C504-C8C8-4BAA-B3BC-A6C3458F9177}" destId="{1FDA9046-57DF-4F78-B1A4-269FD13A78DC}" srcOrd="1" destOrd="0" presId="urn:microsoft.com/office/officeart/2018/2/layout/IconVerticalSolidList"/>
    <dgm:cxn modelId="{B9560D2D-9622-405E-B7BD-D65EC35C0C35}" type="presParOf" srcId="{9CC0C504-C8C8-4BAA-B3BC-A6C3458F9177}" destId="{99212CC2-3648-41DB-B65A-4B83703181C2}" srcOrd="2" destOrd="0" presId="urn:microsoft.com/office/officeart/2018/2/layout/IconVerticalSolidList"/>
    <dgm:cxn modelId="{ED71F978-1D1D-4278-8FD2-1685E930FB11}" type="presParOf" srcId="{9CC0C504-C8C8-4BAA-B3BC-A6C3458F9177}" destId="{5246E5B5-EBBC-4637-B702-8C42EA83B44D}" srcOrd="3" destOrd="0" presId="urn:microsoft.com/office/officeart/2018/2/layout/IconVerticalSolidList"/>
    <dgm:cxn modelId="{4407F3F0-D809-4F4F-803C-E2AABEEB3BA8}" type="presParOf" srcId="{9CCDAD3D-E7C3-432F-B030-C83A501A5C1C}" destId="{41F298B4-C41B-42F7-90AF-159AE90781FE}" srcOrd="3" destOrd="0" presId="urn:microsoft.com/office/officeart/2018/2/layout/IconVerticalSolidList"/>
    <dgm:cxn modelId="{ACF47D1A-FA7E-4BE7-B8D8-036EBFAE84C8}" type="presParOf" srcId="{9CCDAD3D-E7C3-432F-B030-C83A501A5C1C}" destId="{FC30F4D5-8F4D-4B10-B812-F1D84943B8F4}" srcOrd="4" destOrd="0" presId="urn:microsoft.com/office/officeart/2018/2/layout/IconVerticalSolidList"/>
    <dgm:cxn modelId="{DC100ADC-05CD-4CA7-8E77-FB3714D647FD}" type="presParOf" srcId="{FC30F4D5-8F4D-4B10-B812-F1D84943B8F4}" destId="{1097D421-4238-44CA-9B2F-0D763E306CC3}" srcOrd="0" destOrd="0" presId="urn:microsoft.com/office/officeart/2018/2/layout/IconVerticalSolidList"/>
    <dgm:cxn modelId="{F96096FB-2E0E-4D87-BE37-F4218FCA6C64}" type="presParOf" srcId="{FC30F4D5-8F4D-4B10-B812-F1D84943B8F4}" destId="{7A76F607-4C16-4780-B628-73FCD6DB2416}" srcOrd="1" destOrd="0" presId="urn:microsoft.com/office/officeart/2018/2/layout/IconVerticalSolidList"/>
    <dgm:cxn modelId="{FE8A9F77-3228-4799-853E-604CC40CA295}" type="presParOf" srcId="{FC30F4D5-8F4D-4B10-B812-F1D84943B8F4}" destId="{5C94BCDE-418D-44D3-8E31-BAEBAE23195A}" srcOrd="2" destOrd="0" presId="urn:microsoft.com/office/officeart/2018/2/layout/IconVerticalSolidList"/>
    <dgm:cxn modelId="{B814E856-DB3C-4F82-A3A6-16A8443EF1C4}" type="presParOf" srcId="{FC30F4D5-8F4D-4B10-B812-F1D84943B8F4}" destId="{043497A1-1C59-497F-8F55-F2F4DB52F718}" srcOrd="3" destOrd="0" presId="urn:microsoft.com/office/officeart/2018/2/layout/IconVerticalSolidList"/>
    <dgm:cxn modelId="{5F9076FA-77FB-4D7C-992C-C68EFC4C78A8}" type="presParOf" srcId="{9CCDAD3D-E7C3-432F-B030-C83A501A5C1C}" destId="{A64C343B-22A7-45DD-9FAF-06F9FB485295}" srcOrd="5" destOrd="0" presId="urn:microsoft.com/office/officeart/2018/2/layout/IconVerticalSolidList"/>
    <dgm:cxn modelId="{68177397-0EDC-4159-BB91-7970F8BBAE14}" type="presParOf" srcId="{9CCDAD3D-E7C3-432F-B030-C83A501A5C1C}" destId="{9C16899A-6A04-40A4-ADE5-A706793D2102}" srcOrd="6" destOrd="0" presId="urn:microsoft.com/office/officeart/2018/2/layout/IconVerticalSolidList"/>
    <dgm:cxn modelId="{B6DBF4B5-7694-4EC5-BF69-8F9819C0E4DD}" type="presParOf" srcId="{9C16899A-6A04-40A4-ADE5-A706793D2102}" destId="{DDB52086-8B14-4733-8283-2B26263CF923}" srcOrd="0" destOrd="0" presId="urn:microsoft.com/office/officeart/2018/2/layout/IconVerticalSolidList"/>
    <dgm:cxn modelId="{42458D32-8AC1-4705-B2DB-809572E4CDC9}" type="presParOf" srcId="{9C16899A-6A04-40A4-ADE5-A706793D2102}" destId="{D99845EE-7629-4026-B73E-EABD622A9F02}" srcOrd="1" destOrd="0" presId="urn:microsoft.com/office/officeart/2018/2/layout/IconVerticalSolidList"/>
    <dgm:cxn modelId="{2611DE28-63C8-473E-9D8A-5C558539A032}" type="presParOf" srcId="{9C16899A-6A04-40A4-ADE5-A706793D2102}" destId="{4AA056BC-D060-4C28-84E9-5934A001B896}" srcOrd="2" destOrd="0" presId="urn:microsoft.com/office/officeart/2018/2/layout/IconVerticalSolidList"/>
    <dgm:cxn modelId="{D850CE0E-7A49-4078-86A9-00F4D2EA3462}" type="presParOf" srcId="{9C16899A-6A04-40A4-ADE5-A706793D2102}" destId="{7901D136-2850-4B71-914D-0132BF748A4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990326-C6F9-46CE-95B8-B7F2BD109DBB}">
      <dsp:nvSpPr>
        <dsp:cNvPr id="0" name=""/>
        <dsp:cNvSpPr/>
      </dsp:nvSpPr>
      <dsp:spPr>
        <a:xfrm>
          <a:off x="0" y="1924"/>
          <a:ext cx="5913437" cy="97541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E8AF48-B696-4624-B13A-C57B827A972C}">
      <dsp:nvSpPr>
        <dsp:cNvPr id="0" name=""/>
        <dsp:cNvSpPr/>
      </dsp:nvSpPr>
      <dsp:spPr>
        <a:xfrm>
          <a:off x="295064" y="221393"/>
          <a:ext cx="536480" cy="53648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C428F7-A822-4370-A9CB-455F02078929}">
      <dsp:nvSpPr>
        <dsp:cNvPr id="0" name=""/>
        <dsp:cNvSpPr/>
      </dsp:nvSpPr>
      <dsp:spPr>
        <a:xfrm>
          <a:off x="1126608" y="1924"/>
          <a:ext cx="4786828" cy="975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232" tIns="103232" rIns="103232" bIns="103232" numCol="1" spcCol="1270" anchor="ctr" anchorCtr="0">
          <a:noAutofit/>
        </a:bodyPr>
        <a:lstStyle/>
        <a:p>
          <a:pPr marL="0" lvl="0" indent="0" algn="l" defTabSz="977900">
            <a:lnSpc>
              <a:spcPct val="90000"/>
            </a:lnSpc>
            <a:spcBef>
              <a:spcPct val="0"/>
            </a:spcBef>
            <a:spcAft>
              <a:spcPct val="35000"/>
            </a:spcAft>
            <a:buNone/>
          </a:pPr>
          <a:r>
            <a:rPr lang="en-US" sz="2200" kern="1200"/>
            <a:t>The Public Private Partnerships Act, CAP 111  (PPP Act) </a:t>
          </a:r>
        </a:p>
      </dsp:txBody>
      <dsp:txXfrm>
        <a:off x="1126608" y="1924"/>
        <a:ext cx="4786828" cy="975418"/>
      </dsp:txXfrm>
    </dsp:sp>
    <dsp:sp modelId="{3BDB027A-F2B7-4D63-AE01-E8EC001691CA}">
      <dsp:nvSpPr>
        <dsp:cNvPr id="0" name=""/>
        <dsp:cNvSpPr/>
      </dsp:nvSpPr>
      <dsp:spPr>
        <a:xfrm>
          <a:off x="0" y="1221197"/>
          <a:ext cx="5913437" cy="97541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DA9046-57DF-4F78-B1A4-269FD13A78DC}">
      <dsp:nvSpPr>
        <dsp:cNvPr id="0" name=""/>
        <dsp:cNvSpPr/>
      </dsp:nvSpPr>
      <dsp:spPr>
        <a:xfrm>
          <a:off x="295064" y="1440667"/>
          <a:ext cx="536480" cy="53648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246E5B5-EBBC-4637-B702-8C42EA83B44D}">
      <dsp:nvSpPr>
        <dsp:cNvPr id="0" name=""/>
        <dsp:cNvSpPr/>
      </dsp:nvSpPr>
      <dsp:spPr>
        <a:xfrm>
          <a:off x="1126608" y="1221197"/>
          <a:ext cx="4786828" cy="975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232" tIns="103232" rIns="103232" bIns="103232" numCol="1" spcCol="1270" anchor="ctr" anchorCtr="0">
          <a:noAutofit/>
        </a:bodyPr>
        <a:lstStyle/>
        <a:p>
          <a:pPr marL="0" lvl="0" indent="0" algn="l" defTabSz="977900">
            <a:lnSpc>
              <a:spcPct val="90000"/>
            </a:lnSpc>
            <a:spcBef>
              <a:spcPct val="0"/>
            </a:spcBef>
            <a:spcAft>
              <a:spcPct val="35000"/>
            </a:spcAft>
            <a:buNone/>
          </a:pPr>
          <a:r>
            <a:rPr lang="en-US" sz="2200" kern="1200"/>
            <a:t>The Public Private Partnerships Framework Policy, 2010 (PPPFP)</a:t>
          </a:r>
        </a:p>
      </dsp:txBody>
      <dsp:txXfrm>
        <a:off x="1126608" y="1221197"/>
        <a:ext cx="4786828" cy="975418"/>
      </dsp:txXfrm>
    </dsp:sp>
    <dsp:sp modelId="{1097D421-4238-44CA-9B2F-0D763E306CC3}">
      <dsp:nvSpPr>
        <dsp:cNvPr id="0" name=""/>
        <dsp:cNvSpPr/>
      </dsp:nvSpPr>
      <dsp:spPr>
        <a:xfrm>
          <a:off x="0" y="2440471"/>
          <a:ext cx="5913437" cy="97541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76F607-4C16-4780-B628-73FCD6DB2416}">
      <dsp:nvSpPr>
        <dsp:cNvPr id="0" name=""/>
        <dsp:cNvSpPr/>
      </dsp:nvSpPr>
      <dsp:spPr>
        <a:xfrm>
          <a:off x="295064" y="2659940"/>
          <a:ext cx="536480" cy="53648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43497A1-1C59-497F-8F55-F2F4DB52F718}">
      <dsp:nvSpPr>
        <dsp:cNvPr id="0" name=""/>
        <dsp:cNvSpPr/>
      </dsp:nvSpPr>
      <dsp:spPr>
        <a:xfrm>
          <a:off x="1126608" y="2440471"/>
          <a:ext cx="4786828" cy="975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232" tIns="103232" rIns="103232" bIns="103232" numCol="1" spcCol="1270" anchor="ctr" anchorCtr="0">
          <a:noAutofit/>
        </a:bodyPr>
        <a:lstStyle/>
        <a:p>
          <a:pPr marL="0" lvl="0" indent="0" algn="l" defTabSz="977900">
            <a:lnSpc>
              <a:spcPct val="90000"/>
            </a:lnSpc>
            <a:spcBef>
              <a:spcPct val="0"/>
            </a:spcBef>
            <a:spcAft>
              <a:spcPct val="35000"/>
            </a:spcAft>
            <a:buNone/>
          </a:pPr>
          <a:r>
            <a:rPr lang="en-US" sz="2200" kern="1200"/>
            <a:t>The Public Procurement and Disposal of Public Assets Act, CAP 205 as Amended</a:t>
          </a:r>
        </a:p>
      </dsp:txBody>
      <dsp:txXfrm>
        <a:off x="1126608" y="2440471"/>
        <a:ext cx="4786828" cy="975418"/>
      </dsp:txXfrm>
    </dsp:sp>
    <dsp:sp modelId="{DDB52086-8B14-4733-8283-2B26263CF923}">
      <dsp:nvSpPr>
        <dsp:cNvPr id="0" name=""/>
        <dsp:cNvSpPr/>
      </dsp:nvSpPr>
      <dsp:spPr>
        <a:xfrm>
          <a:off x="0" y="3659744"/>
          <a:ext cx="5913437" cy="97541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99845EE-7629-4026-B73E-EABD622A9F02}">
      <dsp:nvSpPr>
        <dsp:cNvPr id="0" name=""/>
        <dsp:cNvSpPr/>
      </dsp:nvSpPr>
      <dsp:spPr>
        <a:xfrm>
          <a:off x="295064" y="3879213"/>
          <a:ext cx="536480" cy="53648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901D136-2850-4B71-914D-0132BF748A4C}">
      <dsp:nvSpPr>
        <dsp:cNvPr id="0" name=""/>
        <dsp:cNvSpPr/>
      </dsp:nvSpPr>
      <dsp:spPr>
        <a:xfrm>
          <a:off x="1126608" y="3659744"/>
          <a:ext cx="4786828" cy="975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232" tIns="103232" rIns="103232" bIns="103232" numCol="1" spcCol="1270" anchor="ctr" anchorCtr="0">
          <a:noAutofit/>
        </a:bodyPr>
        <a:lstStyle/>
        <a:p>
          <a:pPr marL="0" lvl="0" indent="0" algn="l" defTabSz="977900">
            <a:lnSpc>
              <a:spcPct val="90000"/>
            </a:lnSpc>
            <a:spcBef>
              <a:spcPct val="0"/>
            </a:spcBef>
            <a:spcAft>
              <a:spcPct val="35000"/>
            </a:spcAft>
            <a:buNone/>
          </a:pPr>
          <a:r>
            <a:rPr lang="en-US" sz="2200" kern="1200"/>
            <a:t>The Public Finance Management Cap 171</a:t>
          </a:r>
        </a:p>
      </dsp:txBody>
      <dsp:txXfrm>
        <a:off x="1126608" y="3659744"/>
        <a:ext cx="4786828" cy="97541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CA151A-C5E0-4287-A30A-517952B547FF}" type="datetimeFigureOut">
              <a:rPr lang="en-UG" smtClean="0"/>
              <a:t>04/08/2025</a:t>
            </a:fld>
            <a:endParaRPr lang="en-U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1ECC32-B9BE-45CD-9158-A25536C000E4}" type="slidenum">
              <a:rPr lang="en-UG" smtClean="0"/>
              <a:t>‹#›</a:t>
            </a:fld>
            <a:endParaRPr lang="en-UG"/>
          </a:p>
        </p:txBody>
      </p:sp>
    </p:spTree>
    <p:extLst>
      <p:ext uri="{BB962C8B-B14F-4D97-AF65-F5344CB8AC3E}">
        <p14:creationId xmlns:p14="http://schemas.microsoft.com/office/powerpoint/2010/main" val="1157885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fontAlgn="base"/>
            <a:r>
              <a:rPr lang="en-US" b="1" i="0" dirty="0">
                <a:solidFill>
                  <a:schemeClr val="tx1"/>
                </a:solidFill>
                <a:effectLst/>
                <a:latin typeface="HelveticaNeue-Light"/>
              </a:rPr>
              <a:t>Build – Operate – Transfer (BOT)</a:t>
            </a:r>
            <a:endParaRPr lang="en-US" b="0" i="0" dirty="0">
              <a:solidFill>
                <a:schemeClr val="tx1"/>
              </a:solidFill>
              <a:effectLst/>
              <a:latin typeface="HelveticaNeue-Light"/>
            </a:endParaRPr>
          </a:p>
          <a:p>
            <a:pPr algn="just" fontAlgn="base"/>
            <a:r>
              <a:rPr lang="en-US" b="0" i="0" dirty="0">
                <a:solidFill>
                  <a:schemeClr val="tx1"/>
                </a:solidFill>
                <a:effectLst/>
                <a:latin typeface="HelveticaNeue-Light"/>
              </a:rPr>
              <a:t>A BOT model is generally used to develop a discrete asset rather than a whole network, for example a toll road. This simple structure provides the most freedom for the private sector partner during construction and the public sector bears the equity risk.</a:t>
            </a:r>
          </a:p>
          <a:p>
            <a:pPr algn="just" fontAlgn="base"/>
            <a:endParaRPr lang="en-US" b="0" i="0" dirty="0">
              <a:solidFill>
                <a:schemeClr val="tx1"/>
              </a:solidFill>
              <a:effectLst/>
              <a:latin typeface="HelveticaNeue-Light"/>
            </a:endParaRPr>
          </a:p>
          <a:p>
            <a:pPr algn="just" fontAlgn="base"/>
            <a:r>
              <a:rPr lang="en-US" b="1" i="0" dirty="0">
                <a:solidFill>
                  <a:schemeClr val="tx1"/>
                </a:solidFill>
                <a:effectLst/>
                <a:latin typeface="HelveticaNeue-Light"/>
              </a:rPr>
              <a:t>Build – Own – Operate (BOO)</a:t>
            </a:r>
            <a:endParaRPr lang="en-US" b="0" i="0" dirty="0">
              <a:solidFill>
                <a:schemeClr val="tx1"/>
              </a:solidFill>
              <a:effectLst/>
              <a:latin typeface="HelveticaNeue-Light"/>
            </a:endParaRPr>
          </a:p>
          <a:p>
            <a:pPr algn="just" fontAlgn="base"/>
            <a:r>
              <a:rPr lang="en-US" b="0" i="0" dirty="0">
                <a:solidFill>
                  <a:schemeClr val="tx1"/>
                </a:solidFill>
                <a:effectLst/>
                <a:latin typeface="HelveticaNeue-Light"/>
              </a:rPr>
              <a:t>This is a similar structure to BOOT (below), but the facility is not transferred to the public sector partner. A BOO transaction may qualify for tax exempt status and is often used for water treatment or power plants.</a:t>
            </a:r>
          </a:p>
          <a:p>
            <a:pPr algn="just" fontAlgn="base"/>
            <a:endParaRPr lang="en-US" b="0" i="0" dirty="0">
              <a:solidFill>
                <a:schemeClr val="tx1"/>
              </a:solidFill>
              <a:effectLst/>
              <a:latin typeface="HelveticaNeue-Light"/>
            </a:endParaRPr>
          </a:p>
          <a:p>
            <a:pPr algn="just" fontAlgn="base"/>
            <a:r>
              <a:rPr lang="en-US" b="1" i="0" dirty="0">
                <a:solidFill>
                  <a:schemeClr val="tx1"/>
                </a:solidFill>
                <a:effectLst/>
                <a:latin typeface="HelveticaNeue-Light"/>
              </a:rPr>
              <a:t>Build – Own – Operate – Transfer (BOOT)</a:t>
            </a:r>
            <a:endParaRPr lang="en-US" b="0" i="0" dirty="0">
              <a:solidFill>
                <a:schemeClr val="tx1"/>
              </a:solidFill>
              <a:effectLst/>
              <a:latin typeface="HelveticaNeue-Light"/>
            </a:endParaRPr>
          </a:p>
          <a:p>
            <a:pPr algn="just" fontAlgn="base"/>
            <a:r>
              <a:rPr lang="en-US" b="0" i="0" dirty="0">
                <a:solidFill>
                  <a:schemeClr val="tx1"/>
                </a:solidFill>
                <a:effectLst/>
                <a:latin typeface="HelveticaNeue-Light"/>
              </a:rPr>
              <a:t>The private sector builds and owns the facility for the duration of the contract, with the primary goal of recouping construction costs (and more) during the operational phase. At the end of the contract the facility is handed back to the government.  This structure is suitable when the government has a large infrastructure financing gap as the equity and commercial risk stays with the private sector for the length of the contract. This model is often used for school and hospital contracts.</a:t>
            </a:r>
          </a:p>
          <a:p>
            <a:pPr algn="just" fontAlgn="base"/>
            <a:endParaRPr lang="en-US" b="1" i="0" dirty="0">
              <a:solidFill>
                <a:schemeClr val="tx1"/>
              </a:solidFill>
              <a:effectLst/>
              <a:latin typeface="HelveticaNeue-Light"/>
            </a:endParaRPr>
          </a:p>
          <a:p>
            <a:pPr algn="just" fontAlgn="base"/>
            <a:r>
              <a:rPr lang="en-US" b="1" i="0" dirty="0">
                <a:solidFill>
                  <a:schemeClr val="tx1"/>
                </a:solidFill>
                <a:effectLst/>
                <a:latin typeface="HelveticaNeue-Light"/>
              </a:rPr>
              <a:t>Design – Build</a:t>
            </a:r>
            <a:endParaRPr lang="en-US" b="0" i="0" dirty="0">
              <a:solidFill>
                <a:schemeClr val="tx1"/>
              </a:solidFill>
              <a:effectLst/>
              <a:latin typeface="HelveticaNeue-Light"/>
            </a:endParaRPr>
          </a:p>
          <a:p>
            <a:pPr algn="just" fontAlgn="base"/>
            <a:r>
              <a:rPr lang="en-US" b="0" i="0" dirty="0">
                <a:solidFill>
                  <a:schemeClr val="tx1"/>
                </a:solidFill>
                <a:effectLst/>
                <a:latin typeface="HelveticaNeue-Light"/>
              </a:rPr>
              <a:t>The contract is awarded to a private partner to both design and build a facility or a piece of infrastructure that delivers the performance specification in the PPP contract. This type of partnership can reduce time, save money, provide stronger guarantees (as the work is with a single entity rather than a consortium) and allocate additional project risk to the private sector</a:t>
            </a:r>
          </a:p>
          <a:p>
            <a:pPr algn="just" fontAlgn="base"/>
            <a:endParaRPr lang="en-US" b="1" i="0" dirty="0">
              <a:solidFill>
                <a:schemeClr val="tx1"/>
              </a:solidFill>
              <a:effectLst/>
              <a:latin typeface="HelveticaNeue-Light"/>
            </a:endParaRPr>
          </a:p>
          <a:p>
            <a:pPr algn="just" fontAlgn="base"/>
            <a:r>
              <a:rPr lang="en-US" b="1" i="0" dirty="0">
                <a:solidFill>
                  <a:schemeClr val="tx1"/>
                </a:solidFill>
                <a:effectLst/>
                <a:latin typeface="HelveticaNeue-Light"/>
              </a:rPr>
              <a:t>Design – Build – Finance</a:t>
            </a:r>
            <a:endParaRPr lang="en-US" b="0" i="0" dirty="0">
              <a:solidFill>
                <a:schemeClr val="tx1"/>
              </a:solidFill>
              <a:effectLst/>
              <a:latin typeface="HelveticaNeue-Light"/>
            </a:endParaRPr>
          </a:p>
          <a:p>
            <a:pPr algn="just" fontAlgn="base"/>
            <a:r>
              <a:rPr lang="en-US" b="0" i="0" dirty="0">
                <a:solidFill>
                  <a:schemeClr val="tx1"/>
                </a:solidFill>
                <a:effectLst/>
                <a:latin typeface="HelveticaNeue-Light"/>
              </a:rPr>
              <a:t>The private sector constructs an asset and finances the capital cost during the construction period only.</a:t>
            </a:r>
          </a:p>
          <a:p>
            <a:pPr algn="just" fontAlgn="base"/>
            <a:endParaRPr lang="en-US" b="1" i="0" dirty="0">
              <a:solidFill>
                <a:schemeClr val="tx1"/>
              </a:solidFill>
              <a:effectLst/>
              <a:latin typeface="HelveticaNeue-Light"/>
            </a:endParaRPr>
          </a:p>
          <a:p>
            <a:pPr algn="l" fontAlgn="base"/>
            <a:r>
              <a:rPr lang="en-US" b="1" i="0" dirty="0">
                <a:solidFill>
                  <a:schemeClr val="tx1"/>
                </a:solidFill>
                <a:effectLst/>
                <a:latin typeface="HelveticaNeue-Light"/>
              </a:rPr>
              <a:t>Design-Build–Finance–Operate (DBFO)</a:t>
            </a:r>
            <a:br>
              <a:rPr lang="en-US" b="1" i="0" dirty="0">
                <a:solidFill>
                  <a:schemeClr val="tx1"/>
                </a:solidFill>
                <a:effectLst/>
                <a:latin typeface="HelveticaNeue-Light"/>
              </a:rPr>
            </a:br>
            <a:endParaRPr lang="en-US" b="1" i="0" dirty="0">
              <a:solidFill>
                <a:schemeClr val="tx1"/>
              </a:solidFill>
              <a:effectLst/>
              <a:latin typeface="HelveticaNeue-Light"/>
            </a:endParaRPr>
          </a:p>
          <a:p>
            <a:pPr algn="l" fontAlgn="base"/>
            <a:r>
              <a:rPr lang="en-US" b="1" i="0" dirty="0">
                <a:solidFill>
                  <a:schemeClr val="tx1"/>
                </a:solidFill>
                <a:effectLst/>
                <a:latin typeface="HelveticaNeue-Light"/>
              </a:rPr>
              <a:t>Design–Build–Finance-Maintain (DBFM)</a:t>
            </a:r>
            <a:br>
              <a:rPr lang="en-US" b="1" i="0" dirty="0">
                <a:solidFill>
                  <a:schemeClr val="tx1"/>
                </a:solidFill>
                <a:effectLst/>
                <a:latin typeface="HelveticaNeue-Light"/>
              </a:rPr>
            </a:br>
            <a:endParaRPr lang="en-US" b="1" i="0" dirty="0">
              <a:solidFill>
                <a:schemeClr val="tx1"/>
              </a:solidFill>
              <a:effectLst/>
              <a:latin typeface="HelveticaNeue-Light"/>
            </a:endParaRPr>
          </a:p>
          <a:p>
            <a:pPr algn="just" fontAlgn="base"/>
            <a:r>
              <a:rPr lang="en-US" b="1" i="0" dirty="0">
                <a:solidFill>
                  <a:schemeClr val="tx1"/>
                </a:solidFill>
                <a:effectLst/>
                <a:latin typeface="HelveticaNeue-Light"/>
              </a:rPr>
              <a:t>Design – Build – Finance – Maintain – Operate (DBMFO)</a:t>
            </a:r>
          </a:p>
          <a:p>
            <a:pPr algn="just" fontAlgn="base"/>
            <a:endParaRPr lang="en-US" b="0" i="0" dirty="0">
              <a:solidFill>
                <a:schemeClr val="tx1"/>
              </a:solidFill>
              <a:effectLst/>
              <a:latin typeface="HelveticaNeue-Light"/>
            </a:endParaRPr>
          </a:p>
          <a:p>
            <a:pPr algn="just" fontAlgn="base"/>
            <a:r>
              <a:rPr lang="en-US" b="0" i="0" dirty="0">
                <a:solidFill>
                  <a:schemeClr val="tx1"/>
                </a:solidFill>
                <a:effectLst/>
                <a:latin typeface="HelveticaNeue-Light"/>
              </a:rPr>
              <a:t>Similar to BOOT, DBFO (and its variations) is more used in the UK for PFI (Private Finance Initiative) projects. The private sector designs, builds, finances, operates an asset, then leases it back to the government, typically over a 25 – 30 year period. Public sector long-term risk is reduced and the regular payments make it an attractive option to the private sector.</a:t>
            </a:r>
          </a:p>
          <a:p>
            <a:pPr algn="just" fontAlgn="base"/>
            <a:endParaRPr lang="en-US" b="1" i="0" dirty="0">
              <a:solidFill>
                <a:schemeClr val="tx1"/>
              </a:solidFill>
              <a:effectLst/>
              <a:latin typeface="HelveticaNeue-Light"/>
            </a:endParaRPr>
          </a:p>
          <a:p>
            <a:pPr algn="just" fontAlgn="base"/>
            <a:r>
              <a:rPr lang="en-US" b="1" i="0" dirty="0">
                <a:solidFill>
                  <a:schemeClr val="tx1"/>
                </a:solidFill>
                <a:effectLst/>
                <a:latin typeface="HelveticaNeue-Light"/>
              </a:rPr>
              <a:t>Design – Construct – Maintain – Finance (DCMF)</a:t>
            </a:r>
            <a:endParaRPr lang="en-US" b="0" i="0" dirty="0">
              <a:solidFill>
                <a:schemeClr val="tx1"/>
              </a:solidFill>
              <a:effectLst/>
              <a:latin typeface="HelveticaNeue-Light"/>
            </a:endParaRPr>
          </a:p>
          <a:p>
            <a:pPr algn="just" fontAlgn="base"/>
            <a:r>
              <a:rPr lang="en-US" b="0" i="0" dirty="0">
                <a:solidFill>
                  <a:schemeClr val="tx1"/>
                </a:solidFill>
                <a:effectLst/>
                <a:latin typeface="HelveticaNeue-Light"/>
              </a:rPr>
              <a:t>Design, Construct, Maintain and Finance is very similar to DBFM. The private entity creates the facility based on specifications from the government body and leases it back to them. This is generally the convention for PPP prison projects.</a:t>
            </a:r>
          </a:p>
          <a:p>
            <a:pPr algn="just" fontAlgn="base"/>
            <a:endParaRPr lang="en-US" b="1" i="0" dirty="0">
              <a:solidFill>
                <a:schemeClr val="tx1"/>
              </a:solidFill>
              <a:effectLst/>
              <a:latin typeface="HelveticaNeue-Light"/>
            </a:endParaRPr>
          </a:p>
          <a:p>
            <a:pPr algn="just" fontAlgn="base"/>
            <a:r>
              <a:rPr lang="en-US" b="1" i="0" dirty="0">
                <a:solidFill>
                  <a:schemeClr val="tx1"/>
                </a:solidFill>
                <a:effectLst/>
                <a:latin typeface="HelveticaNeue-Light"/>
              </a:rPr>
              <a:t>O &amp; M (Operation &amp; Maintenance)</a:t>
            </a:r>
            <a:endParaRPr lang="en-US" b="0" i="0" dirty="0">
              <a:solidFill>
                <a:schemeClr val="tx1"/>
              </a:solidFill>
              <a:effectLst/>
              <a:latin typeface="HelveticaNeue-Light"/>
            </a:endParaRPr>
          </a:p>
          <a:p>
            <a:pPr algn="just" fontAlgn="base"/>
            <a:r>
              <a:rPr lang="en-US" b="0" i="0" dirty="0">
                <a:solidFill>
                  <a:schemeClr val="tx1"/>
                </a:solidFill>
                <a:effectLst/>
                <a:latin typeface="HelveticaNeue-Light"/>
              </a:rPr>
              <a:t>In an O&amp;M contract, a private operator operates and maintains the asset for the public partner, usually to an agreed level with specified obligations. The work is often sub-contracted to specialist maintenance companies. The payment for this contract is either via a fixed fee, where a lump sum is given to the private partner, or more commonly a performance-based fee. In this situation, performance is </a:t>
            </a:r>
            <a:r>
              <a:rPr lang="en-US" b="0" i="0" dirty="0" err="1">
                <a:solidFill>
                  <a:schemeClr val="tx1"/>
                </a:solidFill>
                <a:effectLst/>
                <a:latin typeface="HelveticaNeue-Light"/>
              </a:rPr>
              <a:t>incentivised</a:t>
            </a:r>
            <a:r>
              <a:rPr lang="en-US" b="0" i="0" dirty="0">
                <a:solidFill>
                  <a:schemeClr val="tx1"/>
                </a:solidFill>
                <a:effectLst/>
                <a:latin typeface="HelveticaNeue-Light"/>
              </a:rPr>
              <a:t> using a pain share / gain share mechanism, which rewards the private partner for over-performance (according to the agreed SLAs) or induces a penalty payment for work which has fallen short.</a:t>
            </a:r>
          </a:p>
          <a:p>
            <a:pPr algn="just"/>
            <a:endParaRPr lang="en-UG" dirty="0">
              <a:solidFill>
                <a:schemeClr val="tx1"/>
              </a:solidFill>
            </a:endParaRPr>
          </a:p>
          <a:p>
            <a:endParaRPr lang="en-UG" dirty="0"/>
          </a:p>
        </p:txBody>
      </p:sp>
      <p:sp>
        <p:nvSpPr>
          <p:cNvPr id="4" name="Slide Number Placeholder 3"/>
          <p:cNvSpPr>
            <a:spLocks noGrp="1"/>
          </p:cNvSpPr>
          <p:nvPr>
            <p:ph type="sldNum" sz="quarter" idx="5"/>
          </p:nvPr>
        </p:nvSpPr>
        <p:spPr/>
        <p:txBody>
          <a:bodyPr/>
          <a:lstStyle/>
          <a:p>
            <a:fld id="{9C1ECC32-B9BE-45CD-9158-A25536C000E4}" type="slidenum">
              <a:rPr lang="en-UG" smtClean="0"/>
              <a:t>23</a:t>
            </a:fld>
            <a:endParaRPr lang="en-UG"/>
          </a:p>
        </p:txBody>
      </p:sp>
    </p:spTree>
    <p:extLst>
      <p:ext uri="{BB962C8B-B14F-4D97-AF65-F5344CB8AC3E}">
        <p14:creationId xmlns:p14="http://schemas.microsoft.com/office/powerpoint/2010/main" val="3124200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UG" dirty="0">
              <a:solidFill>
                <a:schemeClr val="tx1"/>
              </a:solidFill>
            </a:endParaRPr>
          </a:p>
        </p:txBody>
      </p:sp>
      <p:sp>
        <p:nvSpPr>
          <p:cNvPr id="4" name="Slide Number Placeholder 3"/>
          <p:cNvSpPr>
            <a:spLocks noGrp="1"/>
          </p:cNvSpPr>
          <p:nvPr>
            <p:ph type="sldNum" sz="quarter" idx="5"/>
          </p:nvPr>
        </p:nvSpPr>
        <p:spPr/>
        <p:txBody>
          <a:bodyPr/>
          <a:lstStyle/>
          <a:p>
            <a:fld id="{9C1ECC32-B9BE-45CD-9158-A25536C000E4}" type="slidenum">
              <a:rPr lang="en-UG" smtClean="0"/>
              <a:t>25</a:t>
            </a:fld>
            <a:endParaRPr lang="en-UG"/>
          </a:p>
        </p:txBody>
      </p:sp>
    </p:spTree>
    <p:extLst>
      <p:ext uri="{BB962C8B-B14F-4D97-AF65-F5344CB8AC3E}">
        <p14:creationId xmlns:p14="http://schemas.microsoft.com/office/powerpoint/2010/main" val="847056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1F79D1-BE00-4C3B-8437-821B208D0339}" type="datetimeFigureOut">
              <a:rPr lang="en-UG" smtClean="0"/>
              <a:t>04/08/2025</a:t>
            </a:fld>
            <a:endParaRPr lang="en-UG"/>
          </a:p>
        </p:txBody>
      </p:sp>
      <p:sp>
        <p:nvSpPr>
          <p:cNvPr id="5" name="Footer Placeholder 4"/>
          <p:cNvSpPr>
            <a:spLocks noGrp="1"/>
          </p:cNvSpPr>
          <p:nvPr>
            <p:ph type="ftr" sz="quarter" idx="11"/>
          </p:nvPr>
        </p:nvSpPr>
        <p:spPr>
          <a:xfrm>
            <a:off x="2416500" y="329307"/>
            <a:ext cx="4973915" cy="309201"/>
          </a:xfrm>
        </p:spPr>
        <p:txBody>
          <a:bodyPr/>
          <a:lstStyle/>
          <a:p>
            <a:endParaRPr lang="en-UG"/>
          </a:p>
        </p:txBody>
      </p:sp>
      <p:sp>
        <p:nvSpPr>
          <p:cNvPr id="6" name="Slide Number Placeholder 5"/>
          <p:cNvSpPr>
            <a:spLocks noGrp="1"/>
          </p:cNvSpPr>
          <p:nvPr>
            <p:ph type="sldNum" sz="quarter" idx="12"/>
          </p:nvPr>
        </p:nvSpPr>
        <p:spPr>
          <a:xfrm>
            <a:off x="1437664" y="798973"/>
            <a:ext cx="811019" cy="503578"/>
          </a:xfrm>
        </p:spPr>
        <p:txBody>
          <a:bodyPr/>
          <a:lstStyle/>
          <a:p>
            <a:fld id="{556138B9-FDFF-4147-BF2E-8F9A1175E1A4}" type="slidenum">
              <a:rPr lang="en-UG" smtClean="0"/>
              <a:t>‹#›</a:t>
            </a:fld>
            <a:endParaRPr lang="en-UG"/>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07278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1F79D1-BE00-4C3B-8437-821B208D0339}" type="datetimeFigureOut">
              <a:rPr lang="en-UG" smtClean="0"/>
              <a:t>04/08/2025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556138B9-FDFF-4147-BF2E-8F9A1175E1A4}" type="slidenum">
              <a:rPr lang="en-UG" smtClean="0"/>
              <a:t>‹#›</a:t>
            </a:fld>
            <a:endParaRPr lang="en-UG"/>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5957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1F79D1-BE00-4C3B-8437-821B208D0339}" type="datetimeFigureOut">
              <a:rPr lang="en-UG" smtClean="0"/>
              <a:t>04/08/2025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556138B9-FDFF-4147-BF2E-8F9A1175E1A4}" type="slidenum">
              <a:rPr lang="en-UG" smtClean="0"/>
              <a:t>‹#›</a:t>
            </a:fld>
            <a:endParaRPr lang="en-UG"/>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37355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1F79D1-BE00-4C3B-8437-821B208D0339}" type="datetimeFigureOut">
              <a:rPr lang="en-UG" smtClean="0"/>
              <a:t>04/08/2025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556138B9-FDFF-4147-BF2E-8F9A1175E1A4}" type="slidenum">
              <a:rPr lang="en-UG" smtClean="0"/>
              <a:t>‹#›</a:t>
            </a:fld>
            <a:endParaRPr lang="en-UG"/>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51905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1F79D1-BE00-4C3B-8437-821B208D0339}" type="datetimeFigureOut">
              <a:rPr lang="en-UG" smtClean="0"/>
              <a:t>04/08/2025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556138B9-FDFF-4147-BF2E-8F9A1175E1A4}" type="slidenum">
              <a:rPr lang="en-UG" smtClean="0"/>
              <a:t>‹#›</a:t>
            </a:fld>
            <a:endParaRPr lang="en-UG"/>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4809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1F79D1-BE00-4C3B-8437-821B208D0339}" type="datetimeFigureOut">
              <a:rPr lang="en-UG" smtClean="0"/>
              <a:t>04/08/2025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556138B9-FDFF-4147-BF2E-8F9A1175E1A4}" type="slidenum">
              <a:rPr lang="en-UG" smtClean="0"/>
              <a:t>‹#›</a:t>
            </a:fld>
            <a:endParaRPr lang="en-UG"/>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080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1F79D1-BE00-4C3B-8437-821B208D0339}" type="datetimeFigureOut">
              <a:rPr lang="en-UG" smtClean="0"/>
              <a:t>04/08/2025</a:t>
            </a:fld>
            <a:endParaRPr lang="en-UG"/>
          </a:p>
        </p:txBody>
      </p:sp>
      <p:sp>
        <p:nvSpPr>
          <p:cNvPr id="8" name="Footer Placeholder 7"/>
          <p:cNvSpPr>
            <a:spLocks noGrp="1"/>
          </p:cNvSpPr>
          <p:nvPr>
            <p:ph type="ftr" sz="quarter" idx="11"/>
          </p:nvPr>
        </p:nvSpPr>
        <p:spPr/>
        <p:txBody>
          <a:bodyPr/>
          <a:lstStyle/>
          <a:p>
            <a:endParaRPr lang="en-UG"/>
          </a:p>
        </p:txBody>
      </p:sp>
      <p:sp>
        <p:nvSpPr>
          <p:cNvPr id="9" name="Slide Number Placeholder 8"/>
          <p:cNvSpPr>
            <a:spLocks noGrp="1"/>
          </p:cNvSpPr>
          <p:nvPr>
            <p:ph type="sldNum" sz="quarter" idx="12"/>
          </p:nvPr>
        </p:nvSpPr>
        <p:spPr/>
        <p:txBody>
          <a:bodyPr/>
          <a:lstStyle/>
          <a:p>
            <a:fld id="{556138B9-FDFF-4147-BF2E-8F9A1175E1A4}" type="slidenum">
              <a:rPr lang="en-UG" smtClean="0"/>
              <a:t>‹#›</a:t>
            </a:fld>
            <a:endParaRPr lang="en-UG"/>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26710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1F79D1-BE00-4C3B-8437-821B208D0339}" type="datetimeFigureOut">
              <a:rPr lang="en-UG" smtClean="0"/>
              <a:t>04/08/2025</a:t>
            </a:fld>
            <a:endParaRPr lang="en-UG"/>
          </a:p>
        </p:txBody>
      </p:sp>
      <p:sp>
        <p:nvSpPr>
          <p:cNvPr id="4" name="Footer Placeholder 3"/>
          <p:cNvSpPr>
            <a:spLocks noGrp="1"/>
          </p:cNvSpPr>
          <p:nvPr>
            <p:ph type="ftr" sz="quarter" idx="11"/>
          </p:nvPr>
        </p:nvSpPr>
        <p:spPr/>
        <p:txBody>
          <a:bodyPr/>
          <a:lstStyle/>
          <a:p>
            <a:endParaRPr lang="en-UG"/>
          </a:p>
        </p:txBody>
      </p:sp>
      <p:sp>
        <p:nvSpPr>
          <p:cNvPr id="5" name="Slide Number Placeholder 4"/>
          <p:cNvSpPr>
            <a:spLocks noGrp="1"/>
          </p:cNvSpPr>
          <p:nvPr>
            <p:ph type="sldNum" sz="quarter" idx="12"/>
          </p:nvPr>
        </p:nvSpPr>
        <p:spPr/>
        <p:txBody>
          <a:bodyPr/>
          <a:lstStyle/>
          <a:p>
            <a:fld id="{556138B9-FDFF-4147-BF2E-8F9A1175E1A4}" type="slidenum">
              <a:rPr lang="en-UG" smtClean="0"/>
              <a:t>‹#›</a:t>
            </a:fld>
            <a:endParaRPr lang="en-UG"/>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2327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1F79D1-BE00-4C3B-8437-821B208D0339}" type="datetimeFigureOut">
              <a:rPr lang="en-UG" smtClean="0"/>
              <a:t>04/08/2025</a:t>
            </a:fld>
            <a:endParaRPr lang="en-UG"/>
          </a:p>
        </p:txBody>
      </p:sp>
      <p:sp>
        <p:nvSpPr>
          <p:cNvPr id="3" name="Footer Placeholder 2"/>
          <p:cNvSpPr>
            <a:spLocks noGrp="1"/>
          </p:cNvSpPr>
          <p:nvPr>
            <p:ph type="ftr" sz="quarter" idx="11"/>
          </p:nvPr>
        </p:nvSpPr>
        <p:spPr/>
        <p:txBody>
          <a:bodyPr/>
          <a:lstStyle/>
          <a:p>
            <a:endParaRPr lang="en-UG"/>
          </a:p>
        </p:txBody>
      </p:sp>
      <p:sp>
        <p:nvSpPr>
          <p:cNvPr id="4" name="Slide Number Placeholder 3"/>
          <p:cNvSpPr>
            <a:spLocks noGrp="1"/>
          </p:cNvSpPr>
          <p:nvPr>
            <p:ph type="sldNum" sz="quarter" idx="12"/>
          </p:nvPr>
        </p:nvSpPr>
        <p:spPr/>
        <p:txBody>
          <a:bodyPr/>
          <a:lstStyle/>
          <a:p>
            <a:fld id="{556138B9-FDFF-4147-BF2E-8F9A1175E1A4}" type="slidenum">
              <a:rPr lang="en-UG" smtClean="0"/>
              <a:t>‹#›</a:t>
            </a:fld>
            <a:endParaRPr lang="en-UG"/>
          </a:p>
        </p:txBody>
      </p:sp>
    </p:spTree>
    <p:extLst>
      <p:ext uri="{BB962C8B-B14F-4D97-AF65-F5344CB8AC3E}">
        <p14:creationId xmlns:p14="http://schemas.microsoft.com/office/powerpoint/2010/main" val="270535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C1F79D1-BE00-4C3B-8437-821B208D0339}" type="datetimeFigureOut">
              <a:rPr lang="en-UG" smtClean="0"/>
              <a:t>04/08/2025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556138B9-FDFF-4147-BF2E-8F9A1175E1A4}" type="slidenum">
              <a:rPr lang="en-UG" smtClean="0"/>
              <a:t>‹#›</a:t>
            </a:fld>
            <a:endParaRPr lang="en-UG"/>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8818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C1F79D1-BE00-4C3B-8437-821B208D0339}" type="datetimeFigureOut">
              <a:rPr lang="en-UG" smtClean="0"/>
              <a:t>04/08/2025</a:t>
            </a:fld>
            <a:endParaRPr lang="en-UG"/>
          </a:p>
        </p:txBody>
      </p:sp>
      <p:sp>
        <p:nvSpPr>
          <p:cNvPr id="6" name="Footer Placeholder 5"/>
          <p:cNvSpPr>
            <a:spLocks noGrp="1"/>
          </p:cNvSpPr>
          <p:nvPr>
            <p:ph type="ftr" sz="quarter" idx="11"/>
          </p:nvPr>
        </p:nvSpPr>
        <p:spPr>
          <a:xfrm>
            <a:off x="1447382" y="318640"/>
            <a:ext cx="5541004" cy="320931"/>
          </a:xfrm>
        </p:spPr>
        <p:txBody>
          <a:bodyPr/>
          <a:lstStyle/>
          <a:p>
            <a:endParaRPr lang="en-UG"/>
          </a:p>
        </p:txBody>
      </p:sp>
      <p:sp>
        <p:nvSpPr>
          <p:cNvPr id="7" name="Slide Number Placeholder 6"/>
          <p:cNvSpPr>
            <a:spLocks noGrp="1"/>
          </p:cNvSpPr>
          <p:nvPr>
            <p:ph type="sldNum" sz="quarter" idx="12"/>
          </p:nvPr>
        </p:nvSpPr>
        <p:spPr/>
        <p:txBody>
          <a:bodyPr/>
          <a:lstStyle/>
          <a:p>
            <a:fld id="{556138B9-FDFF-4147-BF2E-8F9A1175E1A4}" type="slidenum">
              <a:rPr lang="en-UG" smtClean="0"/>
              <a:t>‹#›</a:t>
            </a:fld>
            <a:endParaRPr lang="en-UG"/>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13396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C1F79D1-BE00-4C3B-8437-821B208D0339}" type="datetimeFigureOut">
              <a:rPr lang="en-UG" smtClean="0"/>
              <a:t>04/08/2025</a:t>
            </a:fld>
            <a:endParaRPr lang="en-UG"/>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G"/>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56138B9-FDFF-4147-BF2E-8F9A1175E1A4}" type="slidenum">
              <a:rPr lang="en-UG" smtClean="0"/>
              <a:t>‹#›</a:t>
            </a:fld>
            <a:endParaRPr lang="en-UG"/>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8708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T.AGRY@YAHOO.COM" TargetMode="Externa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C49D5BFC-07AB-224C-0FE5-D91B83987543}"/>
              </a:ext>
            </a:extLst>
          </p:cNvPr>
          <p:cNvSpPr>
            <a:spLocks noGrp="1"/>
          </p:cNvSpPr>
          <p:nvPr>
            <p:ph type="ctrTitle"/>
          </p:nvPr>
        </p:nvSpPr>
        <p:spPr>
          <a:xfrm>
            <a:off x="1452616" y="962902"/>
            <a:ext cx="4176384" cy="2380828"/>
          </a:xfrm>
        </p:spPr>
        <p:txBody>
          <a:bodyPr>
            <a:normAutofit/>
          </a:bodyPr>
          <a:lstStyle/>
          <a:p>
            <a:r>
              <a:rPr lang="en-US" sz="4800"/>
              <a:t>PUBLIC PRIVATE PARTNERSHIPS</a:t>
            </a:r>
            <a:endParaRPr lang="en-UG" sz="4800"/>
          </a:p>
        </p:txBody>
      </p:sp>
      <p:sp>
        <p:nvSpPr>
          <p:cNvPr id="3" name="Subtitle 2">
            <a:extLst>
              <a:ext uri="{FF2B5EF4-FFF2-40B4-BE49-F238E27FC236}">
                <a16:creationId xmlns:a16="http://schemas.microsoft.com/office/drawing/2014/main" id="{8CBFEB4A-F230-E7CB-7C72-ED0E03458A53}"/>
              </a:ext>
            </a:extLst>
          </p:cNvPr>
          <p:cNvSpPr>
            <a:spLocks noGrp="1"/>
          </p:cNvSpPr>
          <p:nvPr>
            <p:ph type="subTitle" idx="1"/>
          </p:nvPr>
        </p:nvSpPr>
        <p:spPr>
          <a:xfrm>
            <a:off x="271463" y="3713357"/>
            <a:ext cx="6200775" cy="1987356"/>
          </a:xfrm>
        </p:spPr>
        <p:txBody>
          <a:bodyPr>
            <a:normAutofit fontScale="47500" lnSpcReduction="20000"/>
          </a:bodyPr>
          <a:lstStyle/>
          <a:p>
            <a:pPr>
              <a:lnSpc>
                <a:spcPct val="110000"/>
              </a:lnSpc>
            </a:pPr>
            <a:r>
              <a:rPr lang="en-US" sz="600" b="1" dirty="0"/>
              <a:t> </a:t>
            </a:r>
            <a:r>
              <a:rPr lang="en-US" sz="2900" b="1" dirty="0"/>
              <a:t>Legal Regulatory and institutional frameworks</a:t>
            </a:r>
          </a:p>
          <a:p>
            <a:pPr>
              <a:lnSpc>
                <a:spcPct val="110000"/>
              </a:lnSpc>
            </a:pPr>
            <a:endParaRPr lang="en-US" sz="2900" b="1" dirty="0"/>
          </a:p>
          <a:p>
            <a:pPr>
              <a:lnSpc>
                <a:spcPct val="110000"/>
              </a:lnSpc>
            </a:pPr>
            <a:r>
              <a:rPr lang="en-US" sz="2900" b="1" dirty="0"/>
              <a:t>TUMUSIIME AGGREY</a:t>
            </a:r>
          </a:p>
          <a:p>
            <a:pPr>
              <a:lnSpc>
                <a:spcPct val="110000"/>
              </a:lnSpc>
            </a:pPr>
            <a:r>
              <a:rPr lang="en-US" sz="2900" b="1" dirty="0"/>
              <a:t>ASSOCIATE CONSULTANT</a:t>
            </a:r>
          </a:p>
          <a:p>
            <a:pPr>
              <a:lnSpc>
                <a:spcPct val="110000"/>
              </a:lnSpc>
            </a:pPr>
            <a:r>
              <a:rPr lang="en-US" sz="2900" b="1" dirty="0"/>
              <a:t>LLB / MBA-TELM / PGDIP-LDC</a:t>
            </a:r>
          </a:p>
          <a:p>
            <a:pPr>
              <a:lnSpc>
                <a:spcPct val="110000"/>
              </a:lnSpc>
            </a:pPr>
            <a:r>
              <a:rPr lang="en-US" sz="2900" b="1" cap="none" dirty="0">
                <a:hlinkClick r:id="rId2"/>
              </a:rPr>
              <a:t>t.agry@yahoo.com</a:t>
            </a:r>
            <a:r>
              <a:rPr lang="en-US" sz="2900" b="1" cap="none" dirty="0"/>
              <a:t> </a:t>
            </a:r>
            <a:endParaRPr lang="en-UG" sz="2900" b="1" cap="none" dirty="0"/>
          </a:p>
        </p:txBody>
      </p:sp>
      <p:cxnSp>
        <p:nvCxnSpPr>
          <p:cNvPr id="14" name="Straight Connector 13">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5" name="Picture 4" descr="A qr code on a green and black background&#10;&#10;AI-generated content may be incorrect.">
            <a:extLst>
              <a:ext uri="{FF2B5EF4-FFF2-40B4-BE49-F238E27FC236}">
                <a16:creationId xmlns:a16="http://schemas.microsoft.com/office/drawing/2014/main" id="{68908368-1CB7-3797-124D-B7DCA09BA1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15263" y="805583"/>
            <a:ext cx="3400424" cy="4660762"/>
          </a:xfrm>
          <a:prstGeom prst="rect">
            <a:avLst/>
          </a:prstGeom>
        </p:spPr>
      </p:pic>
      <p:pic>
        <p:nvPicPr>
          <p:cNvPr id="16" name="Picture 15">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8" name="Straight Connector 17">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9282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E5A88-967A-F59F-9DEC-878C03537463}"/>
              </a:ext>
            </a:extLst>
          </p:cNvPr>
          <p:cNvSpPr>
            <a:spLocks noGrp="1"/>
          </p:cNvSpPr>
          <p:nvPr>
            <p:ph type="title"/>
          </p:nvPr>
        </p:nvSpPr>
        <p:spPr/>
        <p:txBody>
          <a:bodyPr/>
          <a:lstStyle/>
          <a:p>
            <a:r>
              <a:rPr lang="en-US" dirty="0"/>
              <a:t>OBJECTIVES OF PUBLIC PRIVATE PARTNERSHIPS</a:t>
            </a:r>
            <a:endParaRPr lang="en-UG" dirty="0"/>
          </a:p>
        </p:txBody>
      </p:sp>
      <p:sp>
        <p:nvSpPr>
          <p:cNvPr id="3" name="Content Placeholder 2">
            <a:extLst>
              <a:ext uri="{FF2B5EF4-FFF2-40B4-BE49-F238E27FC236}">
                <a16:creationId xmlns:a16="http://schemas.microsoft.com/office/drawing/2014/main" id="{4404C28A-B592-6B25-5F35-FD988B49DB5E}"/>
              </a:ext>
            </a:extLst>
          </p:cNvPr>
          <p:cNvSpPr>
            <a:spLocks noGrp="1"/>
          </p:cNvSpPr>
          <p:nvPr>
            <p:ph idx="1"/>
          </p:nvPr>
        </p:nvSpPr>
        <p:spPr>
          <a:xfrm>
            <a:off x="1451579" y="2015732"/>
            <a:ext cx="9603275" cy="3785461"/>
          </a:xfrm>
        </p:spPr>
        <p:txBody>
          <a:bodyPr>
            <a:noAutofit/>
          </a:bodyPr>
          <a:lstStyle/>
          <a:p>
            <a:pPr marL="457200" indent="-457200">
              <a:buFont typeface="+mj-lt"/>
              <a:buAutoNum type="alphaLcParenR"/>
            </a:pPr>
            <a:r>
              <a:rPr lang="en-US" sz="2400" dirty="0"/>
              <a:t>To increase the financing available for infrastructure by using private investors.</a:t>
            </a:r>
          </a:p>
          <a:p>
            <a:pPr marL="457200" indent="-457200">
              <a:buFont typeface="+mj-lt"/>
              <a:buAutoNum type="alphaLcParenR"/>
            </a:pPr>
            <a:r>
              <a:rPr lang="en-US" sz="2400" dirty="0"/>
              <a:t>To improve the value for money in infrastructure projects through, best designing, sharing risk and timely completion.</a:t>
            </a:r>
          </a:p>
          <a:p>
            <a:pPr marL="457200" indent="-457200">
              <a:buFont typeface="+mj-lt"/>
              <a:buAutoNum type="alphaLcParenR"/>
            </a:pPr>
            <a:r>
              <a:rPr lang="en-US" sz="2400" dirty="0"/>
              <a:t>To improve accountability.</a:t>
            </a:r>
          </a:p>
          <a:p>
            <a:pPr marL="457200" indent="-457200">
              <a:buFont typeface="+mj-lt"/>
              <a:buAutoNum type="alphaLcParenR"/>
            </a:pPr>
            <a:r>
              <a:rPr lang="en-US" sz="2400" dirty="0"/>
              <a:t>To improve sustainability of infrastructure and infrastructure services.</a:t>
            </a:r>
          </a:p>
          <a:p>
            <a:pPr marL="457200" indent="-457200">
              <a:buFont typeface="+mj-lt"/>
              <a:buAutoNum type="alphaLcParenR"/>
            </a:pPr>
            <a:r>
              <a:rPr lang="en-US" sz="2400" dirty="0"/>
              <a:t>To encourage and harness innovation in the provision of public services.</a:t>
            </a:r>
            <a:endParaRPr lang="en-UG" sz="2400" dirty="0"/>
          </a:p>
        </p:txBody>
      </p:sp>
    </p:spTree>
    <p:extLst>
      <p:ext uri="{BB962C8B-B14F-4D97-AF65-F5344CB8AC3E}">
        <p14:creationId xmlns:p14="http://schemas.microsoft.com/office/powerpoint/2010/main" val="3821907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BAD6F-E869-B8CB-3847-8E7377158B63}"/>
              </a:ext>
            </a:extLst>
          </p:cNvPr>
          <p:cNvSpPr>
            <a:spLocks noGrp="1"/>
          </p:cNvSpPr>
          <p:nvPr>
            <p:ph type="title"/>
          </p:nvPr>
        </p:nvSpPr>
        <p:spPr/>
        <p:txBody>
          <a:bodyPr/>
          <a:lstStyle/>
          <a:p>
            <a:r>
              <a:rPr lang="en-US" dirty="0"/>
              <a:t>ESSENCE OF LEGAL FRAME WORKS IN PPP</a:t>
            </a:r>
            <a:r>
              <a:rPr lang="en-US" cap="none" dirty="0"/>
              <a:t>s</a:t>
            </a:r>
            <a:endParaRPr lang="en-UG" dirty="0"/>
          </a:p>
        </p:txBody>
      </p:sp>
      <p:sp>
        <p:nvSpPr>
          <p:cNvPr id="3" name="Content Placeholder 2">
            <a:extLst>
              <a:ext uri="{FF2B5EF4-FFF2-40B4-BE49-F238E27FC236}">
                <a16:creationId xmlns:a16="http://schemas.microsoft.com/office/drawing/2014/main" id="{4F41E3DB-ECF8-ED2D-87F9-C13A5FE807F6}"/>
              </a:ext>
            </a:extLst>
          </p:cNvPr>
          <p:cNvSpPr>
            <a:spLocks noGrp="1"/>
          </p:cNvSpPr>
          <p:nvPr>
            <p:ph idx="1"/>
          </p:nvPr>
        </p:nvSpPr>
        <p:spPr/>
        <p:txBody>
          <a:bodyPr/>
          <a:lstStyle/>
          <a:p>
            <a:r>
              <a:rPr lang="en-US" dirty="0"/>
              <a:t>Ensure effective match of PPP project size with financial, technical and institution resources</a:t>
            </a:r>
          </a:p>
          <a:p>
            <a:r>
              <a:rPr lang="en-US" dirty="0"/>
              <a:t>Maximize the allocation of PPP functions and risks to parties best able to manage them.</a:t>
            </a:r>
          </a:p>
          <a:p>
            <a:r>
              <a:rPr lang="en-US" dirty="0"/>
              <a:t>Avoid situations where revenue accrues more slowly and anticipated.</a:t>
            </a:r>
          </a:p>
          <a:p>
            <a:r>
              <a:rPr lang="en-US" dirty="0"/>
              <a:t>Address poor planning and management of future interface risks.</a:t>
            </a:r>
          </a:p>
          <a:p>
            <a:r>
              <a:rPr lang="en-US" dirty="0"/>
              <a:t>Maximize value for money.</a:t>
            </a:r>
            <a:endParaRPr lang="en-UG" dirty="0"/>
          </a:p>
        </p:txBody>
      </p:sp>
    </p:spTree>
    <p:extLst>
      <p:ext uri="{BB962C8B-B14F-4D97-AF65-F5344CB8AC3E}">
        <p14:creationId xmlns:p14="http://schemas.microsoft.com/office/powerpoint/2010/main" val="1430831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61395-1EF8-0F19-CE21-92B6F82736E3}"/>
              </a:ext>
            </a:extLst>
          </p:cNvPr>
          <p:cNvSpPr>
            <a:spLocks noGrp="1"/>
          </p:cNvSpPr>
          <p:nvPr>
            <p:ph type="title"/>
          </p:nvPr>
        </p:nvSpPr>
        <p:spPr/>
        <p:txBody>
          <a:bodyPr/>
          <a:lstStyle/>
          <a:p>
            <a:r>
              <a:rPr lang="en-US" dirty="0"/>
              <a:t>BENEFITS OF PUBLIC PRIVATE PARTNERSHIPS</a:t>
            </a:r>
            <a:endParaRPr lang="en-UG" dirty="0"/>
          </a:p>
        </p:txBody>
      </p:sp>
      <p:sp>
        <p:nvSpPr>
          <p:cNvPr id="3" name="Content Placeholder 2">
            <a:extLst>
              <a:ext uri="{FF2B5EF4-FFF2-40B4-BE49-F238E27FC236}">
                <a16:creationId xmlns:a16="http://schemas.microsoft.com/office/drawing/2014/main" id="{5B620521-9C5F-935F-8C68-E1CF6B916AA3}"/>
              </a:ext>
            </a:extLst>
          </p:cNvPr>
          <p:cNvSpPr>
            <a:spLocks noGrp="1"/>
          </p:cNvSpPr>
          <p:nvPr>
            <p:ph idx="1"/>
          </p:nvPr>
        </p:nvSpPr>
        <p:spPr/>
        <p:txBody>
          <a:bodyPr>
            <a:normAutofit/>
          </a:bodyPr>
          <a:lstStyle/>
          <a:p>
            <a:pPr marL="457200" indent="-457200">
              <a:buFont typeface="+mj-lt"/>
              <a:buAutoNum type="alphaLcParenR"/>
            </a:pPr>
            <a:r>
              <a:rPr lang="en-US" sz="2400" dirty="0"/>
              <a:t>The Management Skills of the Private Sector improves the value for money for the Tax Payer.</a:t>
            </a:r>
          </a:p>
          <a:p>
            <a:pPr marL="457200" indent="-457200">
              <a:buFont typeface="+mj-lt"/>
              <a:buAutoNum type="alphaLcParenR"/>
            </a:pPr>
            <a:r>
              <a:rPr lang="en-US" sz="2400" dirty="0"/>
              <a:t>Increase in the Quality, Efficiency and Effectiveness of the Public Sector</a:t>
            </a:r>
          </a:p>
          <a:p>
            <a:pPr marL="457200" indent="-457200">
              <a:buFont typeface="+mj-lt"/>
              <a:buAutoNum type="alphaLcParenR"/>
            </a:pPr>
            <a:r>
              <a:rPr lang="en-US" sz="2400" dirty="0"/>
              <a:t>Supplement and Raise additional recourses and capital for the development of infrastructure and infrastructure services.</a:t>
            </a:r>
          </a:p>
          <a:p>
            <a:pPr marL="457200" indent="-457200">
              <a:buFont typeface="+mj-lt"/>
              <a:buAutoNum type="alphaLcParenR"/>
            </a:pPr>
            <a:r>
              <a:rPr lang="en-US" sz="2400" dirty="0"/>
              <a:t>Speed up public services developments in all sectors.</a:t>
            </a:r>
            <a:endParaRPr lang="en-UG" sz="2400" dirty="0"/>
          </a:p>
        </p:txBody>
      </p:sp>
    </p:spTree>
    <p:extLst>
      <p:ext uri="{BB962C8B-B14F-4D97-AF65-F5344CB8AC3E}">
        <p14:creationId xmlns:p14="http://schemas.microsoft.com/office/powerpoint/2010/main" val="1567555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73E39-1634-DE76-2672-9D2944234D8B}"/>
              </a:ext>
            </a:extLst>
          </p:cNvPr>
          <p:cNvSpPr>
            <a:spLocks noGrp="1"/>
          </p:cNvSpPr>
          <p:nvPr>
            <p:ph type="title"/>
          </p:nvPr>
        </p:nvSpPr>
        <p:spPr/>
        <p:txBody>
          <a:bodyPr/>
          <a:lstStyle/>
          <a:p>
            <a:r>
              <a:rPr lang="en-US" dirty="0"/>
              <a:t>INSTITUTIONAL FRAMEWORKS FOR PPPs in UGANDA</a:t>
            </a:r>
            <a:endParaRPr lang="en-UG" dirty="0"/>
          </a:p>
        </p:txBody>
      </p:sp>
      <p:sp>
        <p:nvSpPr>
          <p:cNvPr id="3" name="Content Placeholder 2">
            <a:extLst>
              <a:ext uri="{FF2B5EF4-FFF2-40B4-BE49-F238E27FC236}">
                <a16:creationId xmlns:a16="http://schemas.microsoft.com/office/drawing/2014/main" id="{35753946-4609-71C0-2D87-C695360C02B6}"/>
              </a:ext>
            </a:extLst>
          </p:cNvPr>
          <p:cNvSpPr>
            <a:spLocks noGrp="1"/>
          </p:cNvSpPr>
          <p:nvPr>
            <p:ph idx="1"/>
          </p:nvPr>
        </p:nvSpPr>
        <p:spPr>
          <a:xfrm>
            <a:off x="1451579" y="2212258"/>
            <a:ext cx="9603275" cy="3067665"/>
          </a:xfrm>
        </p:spPr>
        <p:txBody>
          <a:bodyPr>
            <a:normAutofit lnSpcReduction="10000"/>
          </a:bodyPr>
          <a:lstStyle/>
          <a:p>
            <a:pPr marL="0" indent="0">
              <a:buNone/>
            </a:pPr>
            <a:endParaRPr lang="en-US" dirty="0"/>
          </a:p>
          <a:p>
            <a:r>
              <a:rPr lang="en-US" dirty="0"/>
              <a:t>PPP Unit (PPPU) at the Ministry of Finance, Planning and Economic Development (MFPED) composed of two complementary agencies: - </a:t>
            </a:r>
          </a:p>
          <a:p>
            <a:r>
              <a:rPr lang="en-US" dirty="0"/>
              <a:t>Public Private Partnerships Committee at the Ministry of Finance, Planning and Economic Development </a:t>
            </a:r>
          </a:p>
          <a:p>
            <a:r>
              <a:rPr lang="en-US" dirty="0"/>
              <a:t> Public Procurement and Disposal of Public Assets Authority (PPDA)</a:t>
            </a:r>
          </a:p>
          <a:p>
            <a:r>
              <a:rPr lang="en-US" dirty="0"/>
              <a:t>Ministries, Departments and Agencies of the Government of Uganda</a:t>
            </a:r>
            <a:endParaRPr lang="en-UG" dirty="0"/>
          </a:p>
        </p:txBody>
      </p:sp>
    </p:spTree>
    <p:extLst>
      <p:ext uri="{BB962C8B-B14F-4D97-AF65-F5344CB8AC3E}">
        <p14:creationId xmlns:p14="http://schemas.microsoft.com/office/powerpoint/2010/main" val="2847115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A4BF4-04A0-180C-9C1E-82D9C62E1EBE}"/>
              </a:ext>
            </a:extLst>
          </p:cNvPr>
          <p:cNvSpPr>
            <a:spLocks noGrp="1"/>
          </p:cNvSpPr>
          <p:nvPr>
            <p:ph type="title"/>
          </p:nvPr>
        </p:nvSpPr>
        <p:spPr/>
        <p:txBody>
          <a:bodyPr/>
          <a:lstStyle/>
          <a:p>
            <a:r>
              <a:rPr lang="en-US" dirty="0"/>
              <a:t>PUBLIC PRIVATE PARTNERSHIP COMMITTEE</a:t>
            </a:r>
            <a:endParaRPr lang="en-UG" dirty="0"/>
          </a:p>
        </p:txBody>
      </p:sp>
      <p:sp>
        <p:nvSpPr>
          <p:cNvPr id="3" name="Content Placeholder 2">
            <a:extLst>
              <a:ext uri="{FF2B5EF4-FFF2-40B4-BE49-F238E27FC236}">
                <a16:creationId xmlns:a16="http://schemas.microsoft.com/office/drawing/2014/main" id="{25C8208F-87FC-9446-BF5F-1E4107705EDC}"/>
              </a:ext>
            </a:extLst>
          </p:cNvPr>
          <p:cNvSpPr>
            <a:spLocks noGrp="1"/>
          </p:cNvSpPr>
          <p:nvPr>
            <p:ph idx="1"/>
          </p:nvPr>
        </p:nvSpPr>
        <p:spPr>
          <a:xfrm>
            <a:off x="979715" y="2015732"/>
            <a:ext cx="10075140" cy="4037749"/>
          </a:xfrm>
        </p:spPr>
        <p:txBody>
          <a:bodyPr>
            <a:normAutofit fontScale="92500" lnSpcReduction="10000"/>
          </a:bodyPr>
          <a:lstStyle/>
          <a:p>
            <a:pPr algn="just"/>
            <a:r>
              <a:rPr lang="en-US" dirty="0"/>
              <a:t>Section 5 of the PPP Act provides for the establishment of the Public Private Partnership Committee. The committee is represented by the Attorney General, the representatives of the Permanent Secretaries from Ministry of Lands, </a:t>
            </a:r>
            <a:r>
              <a:rPr lang="en-US" dirty="0" err="1"/>
              <a:t>MoFPED</a:t>
            </a:r>
            <a:r>
              <a:rPr lang="en-US" dirty="0"/>
              <a:t>, OPM, NPA,  Ministry of Local Government and 4 persons from the Private sector.</a:t>
            </a:r>
          </a:p>
          <a:p>
            <a:pPr algn="just"/>
            <a:r>
              <a:rPr lang="en-US" dirty="0"/>
              <a:t>The Functions of the Committee include:</a:t>
            </a:r>
          </a:p>
          <a:p>
            <a:pPr marL="0" indent="0" algn="just">
              <a:buNone/>
            </a:pPr>
            <a:r>
              <a:rPr lang="en-US" dirty="0"/>
              <a:t>(a) ensure that each project agreement is consistent with the provisions of this Act; </a:t>
            </a:r>
          </a:p>
          <a:p>
            <a:pPr marL="0" indent="0" algn="just">
              <a:buNone/>
            </a:pPr>
            <a:r>
              <a:rPr lang="en-US" dirty="0"/>
              <a:t>(b) formulate policy on public private partnerships; </a:t>
            </a:r>
          </a:p>
          <a:p>
            <a:pPr marL="0" indent="0" algn="just">
              <a:buNone/>
            </a:pPr>
            <a:r>
              <a:rPr lang="en-US" dirty="0"/>
              <a:t>(c) ensure that all projects are consistent with the national priorities specified in the Public Private Partnerships Policy Framework; </a:t>
            </a:r>
          </a:p>
          <a:p>
            <a:pPr marL="0" indent="0" algn="just">
              <a:buNone/>
            </a:pPr>
            <a:r>
              <a:rPr lang="en-US" dirty="0"/>
              <a:t>d) approve project proposals submitted to it by a contracting authority; </a:t>
            </a:r>
          </a:p>
          <a:p>
            <a:pPr algn="just"/>
            <a:endParaRPr lang="en-UG" dirty="0"/>
          </a:p>
        </p:txBody>
      </p:sp>
    </p:spTree>
    <p:extLst>
      <p:ext uri="{BB962C8B-B14F-4D97-AF65-F5344CB8AC3E}">
        <p14:creationId xmlns:p14="http://schemas.microsoft.com/office/powerpoint/2010/main" val="2106454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50214-A362-AD09-9BF7-2208188361A3}"/>
              </a:ext>
            </a:extLst>
          </p:cNvPr>
          <p:cNvSpPr>
            <a:spLocks noGrp="1"/>
          </p:cNvSpPr>
          <p:nvPr>
            <p:ph type="title"/>
          </p:nvPr>
        </p:nvSpPr>
        <p:spPr/>
        <p:txBody>
          <a:bodyPr/>
          <a:lstStyle/>
          <a:p>
            <a:r>
              <a:rPr lang="en-US" dirty="0"/>
              <a:t>PUBLIC PRIVATE PARTNERSHIP COMMITTEE</a:t>
            </a:r>
            <a:endParaRPr lang="en-UG" dirty="0"/>
          </a:p>
        </p:txBody>
      </p:sp>
      <p:sp>
        <p:nvSpPr>
          <p:cNvPr id="3" name="Content Placeholder 2">
            <a:extLst>
              <a:ext uri="{FF2B5EF4-FFF2-40B4-BE49-F238E27FC236}">
                <a16:creationId xmlns:a16="http://schemas.microsoft.com/office/drawing/2014/main" id="{49B53B01-1A3A-52D0-DCCE-01E7352AF6BD}"/>
              </a:ext>
            </a:extLst>
          </p:cNvPr>
          <p:cNvSpPr>
            <a:spLocks noGrp="1"/>
          </p:cNvSpPr>
          <p:nvPr>
            <p:ph idx="1"/>
          </p:nvPr>
        </p:nvSpPr>
        <p:spPr>
          <a:xfrm>
            <a:off x="865415" y="2015732"/>
            <a:ext cx="10189440" cy="4597339"/>
          </a:xfrm>
        </p:spPr>
        <p:txBody>
          <a:bodyPr>
            <a:noAutofit/>
          </a:bodyPr>
          <a:lstStyle/>
          <a:p>
            <a:pPr algn="just"/>
            <a:r>
              <a:rPr lang="en-US" sz="2400" dirty="0"/>
              <a:t>(e) authorize allocations from the Fund; </a:t>
            </a:r>
          </a:p>
          <a:p>
            <a:pPr algn="just"/>
            <a:r>
              <a:rPr lang="en-US" sz="2400" dirty="0"/>
              <a:t>(f) formulate standards, guidelines and procedures for awarding contracts and bid documents; (g) examine and approve feasibility studies conducted by a contracting authority under this Act; </a:t>
            </a:r>
          </a:p>
          <a:p>
            <a:pPr algn="just"/>
            <a:r>
              <a:rPr lang="en-US" sz="2400" dirty="0"/>
              <a:t>(h) review the legal, institutional, and regulatory framework of public private partnerships; </a:t>
            </a:r>
          </a:p>
          <a:p>
            <a:pPr algn="just"/>
            <a:r>
              <a:rPr lang="en-US" sz="2400" dirty="0"/>
              <a:t>(</a:t>
            </a:r>
            <a:r>
              <a:rPr lang="en-US" sz="2400" dirty="0" err="1"/>
              <a:t>i</a:t>
            </a:r>
            <a:r>
              <a:rPr lang="en-US" sz="2400" dirty="0"/>
              <a:t>) approve the </a:t>
            </a:r>
            <a:r>
              <a:rPr lang="en-US" sz="2400" dirty="0" err="1"/>
              <a:t>organisational</a:t>
            </a:r>
            <a:r>
              <a:rPr lang="en-US" sz="2400" dirty="0"/>
              <a:t> structure of the Unit; </a:t>
            </a:r>
          </a:p>
          <a:p>
            <a:pPr algn="just"/>
            <a:r>
              <a:rPr lang="en-US" sz="2400" dirty="0"/>
              <a:t>(j) oversee the monitoring and evaluation by contracting authorities, of a public private partnership from commencement to post completion stage; </a:t>
            </a:r>
          </a:p>
        </p:txBody>
      </p:sp>
    </p:spTree>
    <p:extLst>
      <p:ext uri="{BB962C8B-B14F-4D97-AF65-F5344CB8AC3E}">
        <p14:creationId xmlns:p14="http://schemas.microsoft.com/office/powerpoint/2010/main" val="2886883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1AA97-1DBA-35F5-5FF5-FE9B42058B1D}"/>
              </a:ext>
            </a:extLst>
          </p:cNvPr>
          <p:cNvSpPr>
            <a:spLocks noGrp="1"/>
          </p:cNvSpPr>
          <p:nvPr>
            <p:ph type="title"/>
          </p:nvPr>
        </p:nvSpPr>
        <p:spPr/>
        <p:txBody>
          <a:bodyPr/>
          <a:lstStyle/>
          <a:p>
            <a:r>
              <a:rPr lang="en-US" dirty="0"/>
              <a:t>PUBLIC PRIVATE PARTNERSHIP COMMITTEE</a:t>
            </a:r>
            <a:endParaRPr lang="en-UG" dirty="0"/>
          </a:p>
        </p:txBody>
      </p:sp>
      <p:sp>
        <p:nvSpPr>
          <p:cNvPr id="3" name="Content Placeholder 2">
            <a:extLst>
              <a:ext uri="{FF2B5EF4-FFF2-40B4-BE49-F238E27FC236}">
                <a16:creationId xmlns:a16="http://schemas.microsoft.com/office/drawing/2014/main" id="{90F5EB4B-20F0-A0D7-07CC-522047C35602}"/>
              </a:ext>
            </a:extLst>
          </p:cNvPr>
          <p:cNvSpPr>
            <a:spLocks noGrp="1"/>
          </p:cNvSpPr>
          <p:nvPr>
            <p:ph idx="1"/>
          </p:nvPr>
        </p:nvSpPr>
        <p:spPr/>
        <p:txBody>
          <a:bodyPr>
            <a:normAutofit/>
          </a:bodyPr>
          <a:lstStyle/>
          <a:p>
            <a:pPr algn="just"/>
            <a:r>
              <a:rPr lang="en-US" sz="2400" dirty="0"/>
              <a:t>(k) ensure approval of, and fiscal accountability in the management of, financial and any other form of support granted by the Government in the implementation of projects under this Act; </a:t>
            </a:r>
          </a:p>
          <a:p>
            <a:pPr algn="just"/>
            <a:r>
              <a:rPr lang="en-US" sz="2400" dirty="0"/>
              <a:t>(l) ensure the efficient implementation of any project entered into by contracting authorities; and </a:t>
            </a:r>
          </a:p>
          <a:p>
            <a:pPr algn="just"/>
            <a:r>
              <a:rPr lang="en-US" sz="2400" dirty="0"/>
              <a:t>(m) perform any other function as may be conferred on it by this Act. </a:t>
            </a:r>
            <a:endParaRPr lang="en-UG" sz="2400" dirty="0"/>
          </a:p>
          <a:p>
            <a:pPr algn="just"/>
            <a:endParaRPr lang="en-UG" sz="2400" dirty="0"/>
          </a:p>
        </p:txBody>
      </p:sp>
    </p:spTree>
    <p:extLst>
      <p:ext uri="{BB962C8B-B14F-4D97-AF65-F5344CB8AC3E}">
        <p14:creationId xmlns:p14="http://schemas.microsoft.com/office/powerpoint/2010/main" val="401104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2CC0C-D6D6-21DF-C8B2-FD40588E5998}"/>
              </a:ext>
            </a:extLst>
          </p:cNvPr>
          <p:cNvSpPr>
            <a:spLocks noGrp="1"/>
          </p:cNvSpPr>
          <p:nvPr>
            <p:ph type="title"/>
          </p:nvPr>
        </p:nvSpPr>
        <p:spPr/>
        <p:txBody>
          <a:bodyPr/>
          <a:lstStyle/>
          <a:p>
            <a:r>
              <a:rPr lang="en-US" dirty="0"/>
              <a:t>PUBLIC PRIVATE PARTNERSHIP UNIT</a:t>
            </a:r>
            <a:endParaRPr lang="en-UG" dirty="0"/>
          </a:p>
        </p:txBody>
      </p:sp>
      <p:sp>
        <p:nvSpPr>
          <p:cNvPr id="3" name="Content Placeholder 2">
            <a:extLst>
              <a:ext uri="{FF2B5EF4-FFF2-40B4-BE49-F238E27FC236}">
                <a16:creationId xmlns:a16="http://schemas.microsoft.com/office/drawing/2014/main" id="{FFBC0232-8DEE-3D75-1BFE-B813036391D7}"/>
              </a:ext>
            </a:extLst>
          </p:cNvPr>
          <p:cNvSpPr>
            <a:spLocks noGrp="1"/>
          </p:cNvSpPr>
          <p:nvPr>
            <p:ph idx="1"/>
          </p:nvPr>
        </p:nvSpPr>
        <p:spPr/>
        <p:txBody>
          <a:bodyPr>
            <a:normAutofit/>
          </a:bodyPr>
          <a:lstStyle/>
          <a:p>
            <a:pPr algn="just"/>
            <a:r>
              <a:rPr lang="en-US" sz="2400" dirty="0"/>
              <a:t>Section 10 of the PPP Act 2015 provides for the establishment of a Unit under the Ministry of Finance Planning and Economic Development.</a:t>
            </a:r>
          </a:p>
          <a:p>
            <a:pPr algn="just"/>
            <a:r>
              <a:rPr lang="en-US" sz="2400" dirty="0"/>
              <a:t>The Unit is headed by a Director and other Support Staff.</a:t>
            </a:r>
          </a:p>
          <a:p>
            <a:pPr algn="just"/>
            <a:r>
              <a:rPr lang="en-US" sz="2400" dirty="0"/>
              <a:t>The Unit acts acts on behalf od the Public Private Partnership Committee</a:t>
            </a:r>
            <a:endParaRPr lang="en-UG" sz="2400" dirty="0"/>
          </a:p>
        </p:txBody>
      </p:sp>
    </p:spTree>
    <p:extLst>
      <p:ext uri="{BB962C8B-B14F-4D97-AF65-F5344CB8AC3E}">
        <p14:creationId xmlns:p14="http://schemas.microsoft.com/office/powerpoint/2010/main" val="89262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80F50-886E-7C42-9E92-30484699713E}"/>
              </a:ext>
            </a:extLst>
          </p:cNvPr>
          <p:cNvSpPr>
            <a:spLocks noGrp="1"/>
          </p:cNvSpPr>
          <p:nvPr>
            <p:ph type="title"/>
          </p:nvPr>
        </p:nvSpPr>
        <p:spPr/>
        <p:txBody>
          <a:bodyPr/>
          <a:lstStyle/>
          <a:p>
            <a:r>
              <a:rPr lang="en-US" dirty="0"/>
              <a:t>FUNCTIONS OF THE PPP - UNIT</a:t>
            </a:r>
            <a:endParaRPr lang="en-UG" dirty="0"/>
          </a:p>
        </p:txBody>
      </p:sp>
      <p:sp>
        <p:nvSpPr>
          <p:cNvPr id="3" name="Content Placeholder 2">
            <a:extLst>
              <a:ext uri="{FF2B5EF4-FFF2-40B4-BE49-F238E27FC236}">
                <a16:creationId xmlns:a16="http://schemas.microsoft.com/office/drawing/2014/main" id="{8A5B4A74-B336-8EFE-D209-1E5C16ADFF81}"/>
              </a:ext>
            </a:extLst>
          </p:cNvPr>
          <p:cNvSpPr>
            <a:spLocks noGrp="1"/>
          </p:cNvSpPr>
          <p:nvPr>
            <p:ph idx="1"/>
          </p:nvPr>
        </p:nvSpPr>
        <p:spPr/>
        <p:txBody>
          <a:bodyPr>
            <a:normAutofit/>
          </a:bodyPr>
          <a:lstStyle/>
          <a:p>
            <a:pPr algn="just"/>
            <a:r>
              <a:rPr lang="en-US" sz="2400" dirty="0"/>
              <a:t>The functions of the Unit are to— </a:t>
            </a:r>
          </a:p>
          <a:p>
            <a:pPr algn="just"/>
            <a:r>
              <a:rPr lang="en-US" sz="2400" dirty="0"/>
              <a:t>(a) serve as the secretariat and technical arm of the Committee; and </a:t>
            </a:r>
          </a:p>
          <a:p>
            <a:pPr algn="just"/>
            <a:r>
              <a:rPr lang="en-US" sz="2400" dirty="0"/>
              <a:t>(b) provide technical, financial, and legal expertise to the Committee and a any project team established under this Act</a:t>
            </a:r>
          </a:p>
          <a:p>
            <a:pPr algn="just"/>
            <a:endParaRPr lang="en-US" sz="2400" dirty="0"/>
          </a:p>
          <a:p>
            <a:pPr marL="0" indent="0" algn="just">
              <a:buNone/>
            </a:pPr>
            <a:r>
              <a:rPr lang="en-US" sz="2400" dirty="0"/>
              <a:t>Read Section 10 (2)</a:t>
            </a:r>
            <a:endParaRPr lang="en-UG" sz="2400" dirty="0"/>
          </a:p>
        </p:txBody>
      </p:sp>
    </p:spTree>
    <p:extLst>
      <p:ext uri="{BB962C8B-B14F-4D97-AF65-F5344CB8AC3E}">
        <p14:creationId xmlns:p14="http://schemas.microsoft.com/office/powerpoint/2010/main" val="167804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7A15F-284B-8A72-59EA-2ACB0A878506}"/>
              </a:ext>
            </a:extLst>
          </p:cNvPr>
          <p:cNvSpPr>
            <a:spLocks noGrp="1"/>
          </p:cNvSpPr>
          <p:nvPr>
            <p:ph type="title"/>
          </p:nvPr>
        </p:nvSpPr>
        <p:spPr/>
        <p:txBody>
          <a:bodyPr/>
          <a:lstStyle/>
          <a:p>
            <a:r>
              <a:rPr lang="en-US" dirty="0"/>
              <a:t>CONTRACT AUTHORITY / ACCOUNTING OFFICER</a:t>
            </a:r>
            <a:endParaRPr lang="en-UG" dirty="0"/>
          </a:p>
        </p:txBody>
      </p:sp>
      <p:sp>
        <p:nvSpPr>
          <p:cNvPr id="3" name="Content Placeholder 2">
            <a:extLst>
              <a:ext uri="{FF2B5EF4-FFF2-40B4-BE49-F238E27FC236}">
                <a16:creationId xmlns:a16="http://schemas.microsoft.com/office/drawing/2014/main" id="{EDF44FE5-1031-42B3-2A8C-BD5A6F2AABD9}"/>
              </a:ext>
            </a:extLst>
          </p:cNvPr>
          <p:cNvSpPr>
            <a:spLocks noGrp="1"/>
          </p:cNvSpPr>
          <p:nvPr>
            <p:ph idx="1"/>
          </p:nvPr>
        </p:nvSpPr>
        <p:spPr>
          <a:xfrm>
            <a:off x="1451579" y="2015732"/>
            <a:ext cx="9603275" cy="3650282"/>
          </a:xfrm>
        </p:spPr>
        <p:txBody>
          <a:bodyPr>
            <a:normAutofit/>
          </a:bodyPr>
          <a:lstStyle/>
          <a:p>
            <a:pPr algn="just"/>
            <a:r>
              <a:rPr lang="en-US" sz="2400" dirty="0"/>
              <a:t>Section 12 (1) </a:t>
            </a:r>
          </a:p>
          <a:p>
            <a:pPr marL="0" indent="0" algn="just">
              <a:buNone/>
            </a:pPr>
            <a:r>
              <a:rPr lang="en-US" sz="2400" dirty="0"/>
              <a:t>A contracting authority shall identify, appraise, develop, procure and monitor a public private partnership in accordance with this Act. The Functions of the Accounting Officer as stipulated under Section 13 (1) include:</a:t>
            </a:r>
          </a:p>
          <a:p>
            <a:pPr marL="0" indent="0" algn="just">
              <a:buNone/>
            </a:pPr>
            <a:r>
              <a:rPr lang="en-US" sz="2400" dirty="0"/>
              <a:t>a)to solicit for a private party for a project; </a:t>
            </a:r>
          </a:p>
          <a:p>
            <a:pPr marL="0" indent="0" algn="just">
              <a:buNone/>
            </a:pPr>
            <a:r>
              <a:rPr lang="en-US" sz="2400" dirty="0"/>
              <a:t>(b) to appoint the project team and any other person required for the implementation of a project; </a:t>
            </a:r>
          </a:p>
        </p:txBody>
      </p:sp>
    </p:spTree>
    <p:extLst>
      <p:ext uri="{BB962C8B-B14F-4D97-AF65-F5344CB8AC3E}">
        <p14:creationId xmlns:p14="http://schemas.microsoft.com/office/powerpoint/2010/main" val="3266216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F3D10C-6A01-907F-1FA2-18574A4C7730}"/>
              </a:ext>
            </a:extLst>
          </p:cNvPr>
          <p:cNvSpPr>
            <a:spLocks noGrp="1"/>
          </p:cNvSpPr>
          <p:nvPr>
            <p:ph type="title"/>
          </p:nvPr>
        </p:nvSpPr>
        <p:spPr>
          <a:xfrm>
            <a:off x="849683" y="1240076"/>
            <a:ext cx="2727813" cy="4584527"/>
          </a:xfrm>
        </p:spPr>
        <p:txBody>
          <a:bodyPr>
            <a:normAutofit/>
          </a:bodyPr>
          <a:lstStyle/>
          <a:p>
            <a:r>
              <a:rPr lang="en-US">
                <a:solidFill>
                  <a:srgbClr val="FFFFFF"/>
                </a:solidFill>
              </a:rPr>
              <a:t>STRUCTURE</a:t>
            </a:r>
            <a:endParaRPr lang="en-UG">
              <a:solidFill>
                <a:srgbClr val="FFFFFF"/>
              </a:solidFill>
            </a:endParaRPr>
          </a:p>
        </p:txBody>
      </p:sp>
      <p:sp>
        <p:nvSpPr>
          <p:cNvPr id="3" name="Content Placeholder 2">
            <a:extLst>
              <a:ext uri="{FF2B5EF4-FFF2-40B4-BE49-F238E27FC236}">
                <a16:creationId xmlns:a16="http://schemas.microsoft.com/office/drawing/2014/main" id="{45FF3D32-6EA0-4F86-7C10-393710517300}"/>
              </a:ext>
            </a:extLst>
          </p:cNvPr>
          <p:cNvSpPr>
            <a:spLocks noGrp="1"/>
          </p:cNvSpPr>
          <p:nvPr>
            <p:ph idx="1"/>
          </p:nvPr>
        </p:nvSpPr>
        <p:spPr>
          <a:xfrm>
            <a:off x="4705594" y="1240077"/>
            <a:ext cx="6034827" cy="4916465"/>
          </a:xfrm>
        </p:spPr>
        <p:txBody>
          <a:bodyPr anchor="t">
            <a:normAutofit/>
          </a:bodyPr>
          <a:lstStyle/>
          <a:p>
            <a:pPr marL="0" indent="0">
              <a:buNone/>
            </a:pPr>
            <a:r>
              <a:rPr lang="en-US"/>
              <a:t>This section covers policy areas, tools and objectives as well as laws and regulations that control whether or how PPPs are implemented.</a:t>
            </a:r>
          </a:p>
          <a:p>
            <a:pPr marL="0" indent="0">
              <a:buNone/>
            </a:pPr>
            <a:r>
              <a:rPr lang="en-US"/>
              <a:t>This section also covers the institutional framework that supports the implementation of defined PPP policy and projects. </a:t>
            </a:r>
            <a:r>
              <a:rPr lang="en-US" err="1"/>
              <a:t>i.e</a:t>
            </a:r>
            <a:r>
              <a:rPr lang="en-US"/>
              <a:t> Selection criteria for PPP modals, selection and appraisal of PPP projects.</a:t>
            </a:r>
            <a:endParaRPr lang="en-UG"/>
          </a:p>
        </p:txBody>
      </p:sp>
    </p:spTree>
    <p:extLst>
      <p:ext uri="{BB962C8B-B14F-4D97-AF65-F5344CB8AC3E}">
        <p14:creationId xmlns:p14="http://schemas.microsoft.com/office/powerpoint/2010/main" val="623078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62D4F-9F0A-0E80-3646-AFB058A912EA}"/>
              </a:ext>
            </a:extLst>
          </p:cNvPr>
          <p:cNvSpPr>
            <a:spLocks noGrp="1"/>
          </p:cNvSpPr>
          <p:nvPr>
            <p:ph type="title"/>
          </p:nvPr>
        </p:nvSpPr>
        <p:spPr/>
        <p:txBody>
          <a:bodyPr/>
          <a:lstStyle/>
          <a:p>
            <a:r>
              <a:rPr lang="en-US" dirty="0"/>
              <a:t>ACCOUNTING OFFICER</a:t>
            </a:r>
            <a:endParaRPr lang="en-UG" dirty="0"/>
          </a:p>
        </p:txBody>
      </p:sp>
      <p:sp>
        <p:nvSpPr>
          <p:cNvPr id="3" name="Content Placeholder 2">
            <a:extLst>
              <a:ext uri="{FF2B5EF4-FFF2-40B4-BE49-F238E27FC236}">
                <a16:creationId xmlns:a16="http://schemas.microsoft.com/office/drawing/2014/main" id="{7F0FD30B-0975-34D5-7621-F4062AB39D5E}"/>
              </a:ext>
            </a:extLst>
          </p:cNvPr>
          <p:cNvSpPr>
            <a:spLocks noGrp="1"/>
          </p:cNvSpPr>
          <p:nvPr>
            <p:ph idx="1"/>
          </p:nvPr>
        </p:nvSpPr>
        <p:spPr/>
        <p:txBody>
          <a:bodyPr>
            <a:normAutofit/>
          </a:bodyPr>
          <a:lstStyle/>
          <a:p>
            <a:pPr algn="just"/>
            <a:r>
              <a:rPr lang="en-US" sz="2400" dirty="0"/>
              <a:t>(c) to protect against forfeiture, theft, loss, wastage or misuse, any property of the contracting authority or Government, placed under the control of a private party; </a:t>
            </a:r>
          </a:p>
          <a:p>
            <a:pPr algn="just"/>
            <a:r>
              <a:rPr lang="en-US" sz="2400" dirty="0"/>
              <a:t>(d) to sign an agreement on behalf of the contracting authority, with the private party, in accordance with this Act; and </a:t>
            </a:r>
          </a:p>
          <a:p>
            <a:pPr algn="just"/>
            <a:r>
              <a:rPr lang="en-US" sz="2400" dirty="0"/>
              <a:t>(e) to take custody of a project agreement and its management.</a:t>
            </a:r>
            <a:endParaRPr lang="en-UG" sz="2400" dirty="0"/>
          </a:p>
          <a:p>
            <a:pPr algn="just"/>
            <a:endParaRPr lang="en-UG" sz="2400" dirty="0"/>
          </a:p>
        </p:txBody>
      </p:sp>
    </p:spTree>
    <p:extLst>
      <p:ext uri="{BB962C8B-B14F-4D97-AF65-F5344CB8AC3E}">
        <p14:creationId xmlns:p14="http://schemas.microsoft.com/office/powerpoint/2010/main" val="3563014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84BB8-24AB-C7C1-A391-C70D66830D0F}"/>
              </a:ext>
            </a:extLst>
          </p:cNvPr>
          <p:cNvSpPr>
            <a:spLocks noGrp="1"/>
          </p:cNvSpPr>
          <p:nvPr>
            <p:ph type="title"/>
          </p:nvPr>
        </p:nvSpPr>
        <p:spPr/>
        <p:txBody>
          <a:bodyPr/>
          <a:lstStyle/>
          <a:p>
            <a:r>
              <a:rPr lang="en-US" dirty="0"/>
              <a:t>PROJECT DEVELOPMENT FACILITATION FUND</a:t>
            </a:r>
            <a:endParaRPr lang="en-UG" dirty="0"/>
          </a:p>
        </p:txBody>
      </p:sp>
      <p:sp>
        <p:nvSpPr>
          <p:cNvPr id="3" name="Content Placeholder 2">
            <a:extLst>
              <a:ext uri="{FF2B5EF4-FFF2-40B4-BE49-F238E27FC236}">
                <a16:creationId xmlns:a16="http://schemas.microsoft.com/office/drawing/2014/main" id="{A1D1BD5B-9AD4-EE12-3773-86A19F85A607}"/>
              </a:ext>
            </a:extLst>
          </p:cNvPr>
          <p:cNvSpPr>
            <a:spLocks noGrp="1"/>
          </p:cNvSpPr>
          <p:nvPr>
            <p:ph idx="1"/>
          </p:nvPr>
        </p:nvSpPr>
        <p:spPr>
          <a:xfrm>
            <a:off x="1451579" y="2015732"/>
            <a:ext cx="9603275" cy="4037749"/>
          </a:xfrm>
        </p:spPr>
        <p:txBody>
          <a:bodyPr>
            <a:noAutofit/>
          </a:bodyPr>
          <a:lstStyle/>
          <a:p>
            <a:pPr marL="0" indent="0" algn="just">
              <a:buNone/>
            </a:pPr>
            <a:r>
              <a:rPr lang="en-US" sz="2400" dirty="0"/>
              <a:t>Section 29 of the PPP Act 2015 provides for the establishment of a resource fund comprising of monies received from the consolidated fund, grants and donations</a:t>
            </a:r>
          </a:p>
          <a:p>
            <a:pPr algn="just"/>
            <a:r>
              <a:rPr lang="en-US" sz="2400" dirty="0"/>
              <a:t>a)support contracting authorities in the preparation phase of a project, the procurement process and project appraisal; </a:t>
            </a:r>
          </a:p>
          <a:p>
            <a:pPr algn="just"/>
            <a:r>
              <a:rPr lang="en-US" sz="2400" dirty="0"/>
              <a:t>(b) support the activities of the Unit; and </a:t>
            </a:r>
          </a:p>
          <a:p>
            <a:pPr algn="just"/>
            <a:r>
              <a:rPr lang="en-US" sz="2400" dirty="0"/>
              <a:t>(c) provide a source of liquidity to meet any contingent liabilities</a:t>
            </a:r>
            <a:endParaRPr lang="en-UG" sz="2400" dirty="0"/>
          </a:p>
        </p:txBody>
      </p:sp>
    </p:spTree>
    <p:extLst>
      <p:ext uri="{BB962C8B-B14F-4D97-AF65-F5344CB8AC3E}">
        <p14:creationId xmlns:p14="http://schemas.microsoft.com/office/powerpoint/2010/main" val="1484198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F61DF-095A-E450-0F93-61F019B5B3FA}"/>
              </a:ext>
            </a:extLst>
          </p:cNvPr>
          <p:cNvSpPr>
            <a:spLocks noGrp="1"/>
          </p:cNvSpPr>
          <p:nvPr>
            <p:ph type="title"/>
          </p:nvPr>
        </p:nvSpPr>
        <p:spPr/>
        <p:txBody>
          <a:bodyPr/>
          <a:lstStyle/>
          <a:p>
            <a:r>
              <a:rPr lang="en-US" dirty="0"/>
              <a:t>METHODS OF PROCUREMENT OF PUBLIC PRIVATE PARTNERSHIPS</a:t>
            </a:r>
            <a:endParaRPr lang="en-UG" dirty="0"/>
          </a:p>
        </p:txBody>
      </p:sp>
      <p:sp>
        <p:nvSpPr>
          <p:cNvPr id="3" name="Content Placeholder 2">
            <a:extLst>
              <a:ext uri="{FF2B5EF4-FFF2-40B4-BE49-F238E27FC236}">
                <a16:creationId xmlns:a16="http://schemas.microsoft.com/office/drawing/2014/main" id="{6B7A2E67-BFE4-F57E-9278-E4D9AABF1881}"/>
              </a:ext>
            </a:extLst>
          </p:cNvPr>
          <p:cNvSpPr>
            <a:spLocks noGrp="1"/>
          </p:cNvSpPr>
          <p:nvPr>
            <p:ph idx="1"/>
          </p:nvPr>
        </p:nvSpPr>
        <p:spPr>
          <a:xfrm>
            <a:off x="944381" y="2015732"/>
            <a:ext cx="10110474" cy="3450613"/>
          </a:xfrm>
        </p:spPr>
        <p:txBody>
          <a:bodyPr/>
          <a:lstStyle/>
          <a:p>
            <a:r>
              <a:rPr lang="en-US" sz="2400" dirty="0"/>
              <a:t>Section 31 – Open Bidding.</a:t>
            </a:r>
          </a:p>
          <a:p>
            <a:r>
              <a:rPr lang="en-US" sz="2400" dirty="0"/>
              <a:t>Section 32 – Restricted Bidding.</a:t>
            </a:r>
          </a:p>
          <a:p>
            <a:r>
              <a:rPr lang="en-US" sz="2400" dirty="0"/>
              <a:t>Section 33  Direct Procurement .</a:t>
            </a:r>
          </a:p>
          <a:p>
            <a:r>
              <a:rPr lang="en-US" sz="2400" dirty="0"/>
              <a:t>Section 34- Unsolicited Proposal.</a:t>
            </a:r>
          </a:p>
          <a:p>
            <a:r>
              <a:rPr lang="en-US" sz="2400" dirty="0"/>
              <a:t>Section 35 – Competitive Dialogue.</a:t>
            </a:r>
          </a:p>
          <a:p>
            <a:r>
              <a:rPr lang="en-US" sz="2400" dirty="0"/>
              <a:t>Section 35 – Negotiated PPP.</a:t>
            </a:r>
          </a:p>
          <a:p>
            <a:endParaRPr lang="en-UG" dirty="0"/>
          </a:p>
        </p:txBody>
      </p:sp>
    </p:spTree>
    <p:extLst>
      <p:ext uri="{BB962C8B-B14F-4D97-AF65-F5344CB8AC3E}">
        <p14:creationId xmlns:p14="http://schemas.microsoft.com/office/powerpoint/2010/main" val="570534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B26A9-AF8D-9F87-A6A7-56F88F88768D}"/>
              </a:ext>
            </a:extLst>
          </p:cNvPr>
          <p:cNvSpPr>
            <a:spLocks noGrp="1"/>
          </p:cNvSpPr>
          <p:nvPr>
            <p:ph type="title"/>
          </p:nvPr>
        </p:nvSpPr>
        <p:spPr/>
        <p:txBody>
          <a:bodyPr/>
          <a:lstStyle/>
          <a:p>
            <a:r>
              <a:rPr lang="en-US" dirty="0"/>
              <a:t>TYPES OF PPP’s AGREEMENTS </a:t>
            </a:r>
            <a:endParaRPr lang="en-UG" dirty="0"/>
          </a:p>
        </p:txBody>
      </p:sp>
      <p:sp>
        <p:nvSpPr>
          <p:cNvPr id="3" name="Content Placeholder 2">
            <a:extLst>
              <a:ext uri="{FF2B5EF4-FFF2-40B4-BE49-F238E27FC236}">
                <a16:creationId xmlns:a16="http://schemas.microsoft.com/office/drawing/2014/main" id="{366F8256-4E38-BD75-6ADF-F9C8BB5370C6}"/>
              </a:ext>
            </a:extLst>
          </p:cNvPr>
          <p:cNvSpPr>
            <a:spLocks noGrp="1"/>
          </p:cNvSpPr>
          <p:nvPr>
            <p:ph idx="1"/>
          </p:nvPr>
        </p:nvSpPr>
        <p:spPr/>
        <p:txBody>
          <a:bodyPr>
            <a:normAutofit/>
          </a:bodyPr>
          <a:lstStyle/>
          <a:p>
            <a:pPr marL="0" indent="0" algn="just">
              <a:buNone/>
            </a:pPr>
            <a:r>
              <a:rPr lang="en-US" sz="2800" dirty="0"/>
              <a:t>Section 39- Operation and maintenance </a:t>
            </a:r>
          </a:p>
          <a:p>
            <a:pPr marL="0" indent="0" algn="just">
              <a:buNone/>
            </a:pPr>
            <a:r>
              <a:rPr lang="en-US" sz="2800" dirty="0"/>
              <a:t>An operation and maintenance agreement shall be used where a private party is to operate and maintain a property of the contracting authority in accordance with an agreement made under this Act. </a:t>
            </a:r>
            <a:endParaRPr lang="en-UG" sz="2800" dirty="0"/>
          </a:p>
        </p:txBody>
      </p:sp>
    </p:spTree>
    <p:extLst>
      <p:ext uri="{BB962C8B-B14F-4D97-AF65-F5344CB8AC3E}">
        <p14:creationId xmlns:p14="http://schemas.microsoft.com/office/powerpoint/2010/main" val="8184069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67C93-994F-DA9E-1843-8257A6AF0334}"/>
              </a:ext>
            </a:extLst>
          </p:cNvPr>
          <p:cNvSpPr>
            <a:spLocks noGrp="1"/>
          </p:cNvSpPr>
          <p:nvPr>
            <p:ph type="title"/>
          </p:nvPr>
        </p:nvSpPr>
        <p:spPr/>
        <p:txBody>
          <a:bodyPr/>
          <a:lstStyle/>
          <a:p>
            <a:r>
              <a:rPr lang="en-US" dirty="0"/>
              <a:t>TYPES OF PPP’s AGREEMENTS </a:t>
            </a:r>
            <a:endParaRPr lang="en-UG" dirty="0"/>
          </a:p>
        </p:txBody>
      </p:sp>
      <p:sp>
        <p:nvSpPr>
          <p:cNvPr id="3" name="Content Placeholder 2">
            <a:extLst>
              <a:ext uri="{FF2B5EF4-FFF2-40B4-BE49-F238E27FC236}">
                <a16:creationId xmlns:a16="http://schemas.microsoft.com/office/drawing/2014/main" id="{1D8BEC5F-1D9C-1919-A272-52EE6E2878F3}"/>
              </a:ext>
            </a:extLst>
          </p:cNvPr>
          <p:cNvSpPr>
            <a:spLocks noGrp="1"/>
          </p:cNvSpPr>
          <p:nvPr>
            <p:ph idx="1"/>
          </p:nvPr>
        </p:nvSpPr>
        <p:spPr/>
        <p:txBody>
          <a:bodyPr>
            <a:normAutofit/>
          </a:bodyPr>
          <a:lstStyle/>
          <a:p>
            <a:pPr marL="0" indent="0" algn="just">
              <a:buNone/>
            </a:pPr>
            <a:r>
              <a:rPr lang="en-US" sz="2400" dirty="0"/>
              <a:t>Section 40- Lease, develop and operate agreement </a:t>
            </a:r>
          </a:p>
          <a:p>
            <a:pPr marL="0" indent="0" algn="just">
              <a:buNone/>
            </a:pPr>
            <a:r>
              <a:rPr lang="en-US" sz="2400" dirty="0"/>
              <a:t>A lease, develop and operate agreement shall be used where a private party is to be given a long-term lease to operate and expand an existing infrastructure and where the private party is to invest in the operation and expansion of the infrastructure and to recover the cost of the investment over the duration of the lease period.</a:t>
            </a:r>
            <a:endParaRPr lang="en-UG" sz="2400" dirty="0"/>
          </a:p>
        </p:txBody>
      </p:sp>
    </p:spTree>
    <p:extLst>
      <p:ext uri="{BB962C8B-B14F-4D97-AF65-F5344CB8AC3E}">
        <p14:creationId xmlns:p14="http://schemas.microsoft.com/office/powerpoint/2010/main" val="658100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BB1D0-353B-4893-0286-DD4C6E29303A}"/>
              </a:ext>
            </a:extLst>
          </p:cNvPr>
          <p:cNvSpPr>
            <a:spLocks noGrp="1"/>
          </p:cNvSpPr>
          <p:nvPr>
            <p:ph type="title"/>
          </p:nvPr>
        </p:nvSpPr>
        <p:spPr/>
        <p:txBody>
          <a:bodyPr/>
          <a:lstStyle/>
          <a:p>
            <a:r>
              <a:rPr lang="en-US" dirty="0"/>
              <a:t>TYPES OF PPP’s AGREEMENTS </a:t>
            </a:r>
            <a:endParaRPr lang="en-UG" dirty="0"/>
          </a:p>
        </p:txBody>
      </p:sp>
      <p:sp>
        <p:nvSpPr>
          <p:cNvPr id="3" name="Content Placeholder 2">
            <a:extLst>
              <a:ext uri="{FF2B5EF4-FFF2-40B4-BE49-F238E27FC236}">
                <a16:creationId xmlns:a16="http://schemas.microsoft.com/office/drawing/2014/main" id="{166DA9B3-13CB-F265-8C0A-6557D72A4D4B}"/>
              </a:ext>
            </a:extLst>
          </p:cNvPr>
          <p:cNvSpPr>
            <a:spLocks noGrp="1"/>
          </p:cNvSpPr>
          <p:nvPr>
            <p:ph idx="1"/>
          </p:nvPr>
        </p:nvSpPr>
        <p:spPr/>
        <p:txBody>
          <a:bodyPr>
            <a:normAutofit/>
          </a:bodyPr>
          <a:lstStyle/>
          <a:p>
            <a:pPr algn="just"/>
            <a:r>
              <a:rPr lang="en-US" sz="2400" dirty="0"/>
              <a:t>Section 41 -Build, own and maintain </a:t>
            </a:r>
          </a:p>
          <a:p>
            <a:pPr marL="0" indent="0" algn="just">
              <a:buNone/>
            </a:pPr>
            <a:r>
              <a:rPr lang="en-US" sz="2400" dirty="0"/>
              <a:t>A build, own and maintain agreement shall be used where a private party is to build, own and maintain an infrastructure, such as a school or a hospital, and the contracting authority is to lease that infrastructure, from the private party.</a:t>
            </a:r>
            <a:endParaRPr lang="en-UG" sz="2400" dirty="0"/>
          </a:p>
        </p:txBody>
      </p:sp>
    </p:spTree>
    <p:extLst>
      <p:ext uri="{BB962C8B-B14F-4D97-AF65-F5344CB8AC3E}">
        <p14:creationId xmlns:p14="http://schemas.microsoft.com/office/powerpoint/2010/main" val="599285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5C0F4-644E-5236-BE56-386B549B1920}"/>
              </a:ext>
            </a:extLst>
          </p:cNvPr>
          <p:cNvSpPr>
            <a:spLocks noGrp="1"/>
          </p:cNvSpPr>
          <p:nvPr>
            <p:ph type="title"/>
          </p:nvPr>
        </p:nvSpPr>
        <p:spPr/>
        <p:txBody>
          <a:bodyPr/>
          <a:lstStyle/>
          <a:p>
            <a:r>
              <a:rPr lang="en-US" dirty="0"/>
              <a:t>TYPES OF PPP’s AGREEMENTS </a:t>
            </a:r>
            <a:endParaRPr lang="en-UG" dirty="0"/>
          </a:p>
        </p:txBody>
      </p:sp>
      <p:sp>
        <p:nvSpPr>
          <p:cNvPr id="3" name="Content Placeholder 2">
            <a:extLst>
              <a:ext uri="{FF2B5EF4-FFF2-40B4-BE49-F238E27FC236}">
                <a16:creationId xmlns:a16="http://schemas.microsoft.com/office/drawing/2014/main" id="{B02D99A6-F3E9-8658-DB11-569527FEC4FB}"/>
              </a:ext>
            </a:extLst>
          </p:cNvPr>
          <p:cNvSpPr>
            <a:spLocks noGrp="1"/>
          </p:cNvSpPr>
          <p:nvPr>
            <p:ph idx="1"/>
          </p:nvPr>
        </p:nvSpPr>
        <p:spPr/>
        <p:txBody>
          <a:bodyPr>
            <a:normAutofit/>
          </a:bodyPr>
          <a:lstStyle/>
          <a:p>
            <a:pPr algn="just"/>
            <a:r>
              <a:rPr lang="en-US" sz="2400" dirty="0"/>
              <a:t>Section 42 -Build, own, operate and transfer </a:t>
            </a:r>
          </a:p>
          <a:p>
            <a:pPr marL="0" indent="0" algn="just">
              <a:buNone/>
            </a:pPr>
            <a:r>
              <a:rPr lang="en-US" sz="2400" dirty="0"/>
              <a:t>A build, own, operate and transfer agreement shall be used where a private party is to finance, build, own and operate an infrastructure for a specified period and to transfer the infrastructure to the contracting authority at the end of that period.</a:t>
            </a:r>
            <a:endParaRPr lang="en-UG" sz="2400" dirty="0"/>
          </a:p>
        </p:txBody>
      </p:sp>
    </p:spTree>
    <p:extLst>
      <p:ext uri="{BB962C8B-B14F-4D97-AF65-F5344CB8AC3E}">
        <p14:creationId xmlns:p14="http://schemas.microsoft.com/office/powerpoint/2010/main" val="4299917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D33EB-2A4B-7289-AE29-C8D1D0B15FB7}"/>
              </a:ext>
            </a:extLst>
          </p:cNvPr>
          <p:cNvSpPr>
            <a:spLocks noGrp="1"/>
          </p:cNvSpPr>
          <p:nvPr>
            <p:ph type="title"/>
          </p:nvPr>
        </p:nvSpPr>
        <p:spPr/>
        <p:txBody>
          <a:bodyPr/>
          <a:lstStyle/>
          <a:p>
            <a:r>
              <a:rPr lang="en-US" dirty="0"/>
              <a:t>TYPES OF PPP’s AGREEMENTS </a:t>
            </a:r>
            <a:endParaRPr lang="en-UG" dirty="0"/>
          </a:p>
        </p:txBody>
      </p:sp>
      <p:sp>
        <p:nvSpPr>
          <p:cNvPr id="3" name="Content Placeholder 2">
            <a:extLst>
              <a:ext uri="{FF2B5EF4-FFF2-40B4-BE49-F238E27FC236}">
                <a16:creationId xmlns:a16="http://schemas.microsoft.com/office/drawing/2014/main" id="{DE4EE513-E99D-627A-DBCD-4F94CCF48FCF}"/>
              </a:ext>
            </a:extLst>
          </p:cNvPr>
          <p:cNvSpPr>
            <a:spLocks noGrp="1"/>
          </p:cNvSpPr>
          <p:nvPr>
            <p:ph idx="1"/>
          </p:nvPr>
        </p:nvSpPr>
        <p:spPr/>
        <p:txBody>
          <a:bodyPr>
            <a:normAutofit/>
          </a:bodyPr>
          <a:lstStyle/>
          <a:p>
            <a:pPr algn="just"/>
            <a:r>
              <a:rPr lang="en-US" sz="2400" dirty="0"/>
              <a:t>Section 43 -Design, build, finance and operate </a:t>
            </a:r>
          </a:p>
          <a:p>
            <a:pPr marL="0" indent="0" algn="just">
              <a:buNone/>
            </a:pPr>
            <a:r>
              <a:rPr lang="en-US" sz="2400" dirty="0"/>
              <a:t>A design, build, finance and operate agreement shall be used where a private party is to design, build, finance and operate an infrastructure for a specified period and to transfer the infrastructure to the contracting authority at the end of that period.</a:t>
            </a:r>
            <a:endParaRPr lang="en-UG" sz="2400" dirty="0"/>
          </a:p>
        </p:txBody>
      </p:sp>
    </p:spTree>
    <p:extLst>
      <p:ext uri="{BB962C8B-B14F-4D97-AF65-F5344CB8AC3E}">
        <p14:creationId xmlns:p14="http://schemas.microsoft.com/office/powerpoint/2010/main" val="430621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947A3-2BC7-8521-3904-AD790EED0183}"/>
              </a:ext>
            </a:extLst>
          </p:cNvPr>
          <p:cNvSpPr>
            <a:spLocks noGrp="1"/>
          </p:cNvSpPr>
          <p:nvPr>
            <p:ph type="title"/>
          </p:nvPr>
        </p:nvSpPr>
        <p:spPr/>
        <p:txBody>
          <a:bodyPr/>
          <a:lstStyle/>
          <a:p>
            <a:r>
              <a:rPr lang="en-US" dirty="0"/>
              <a:t>TYPES OF PPP’s AGREEMENTS </a:t>
            </a:r>
            <a:endParaRPr lang="en-UG" dirty="0"/>
          </a:p>
        </p:txBody>
      </p:sp>
      <p:sp>
        <p:nvSpPr>
          <p:cNvPr id="3" name="Content Placeholder 2">
            <a:extLst>
              <a:ext uri="{FF2B5EF4-FFF2-40B4-BE49-F238E27FC236}">
                <a16:creationId xmlns:a16="http://schemas.microsoft.com/office/drawing/2014/main" id="{A75BEC5B-7217-6F94-E9DD-2EE97B2E6E4B}"/>
              </a:ext>
            </a:extLst>
          </p:cNvPr>
          <p:cNvSpPr>
            <a:spLocks noGrp="1"/>
          </p:cNvSpPr>
          <p:nvPr>
            <p:ph idx="1"/>
          </p:nvPr>
        </p:nvSpPr>
        <p:spPr/>
        <p:txBody>
          <a:bodyPr>
            <a:normAutofit/>
          </a:bodyPr>
          <a:lstStyle/>
          <a:p>
            <a:pPr algn="just"/>
            <a:r>
              <a:rPr lang="en-US" sz="2400" dirty="0"/>
              <a:t>Section 44 -Build, own, and operate agreement </a:t>
            </a:r>
          </a:p>
          <a:p>
            <a:pPr marL="0" indent="0" algn="just">
              <a:buNone/>
            </a:pPr>
            <a:r>
              <a:rPr lang="en-US" sz="2400" dirty="0"/>
              <a:t>A build, own and operate agreement shall be used where the private party is to own the project in perpetuity.</a:t>
            </a:r>
            <a:endParaRPr lang="en-UG" sz="2400" dirty="0"/>
          </a:p>
        </p:txBody>
      </p:sp>
    </p:spTree>
    <p:extLst>
      <p:ext uri="{BB962C8B-B14F-4D97-AF65-F5344CB8AC3E}">
        <p14:creationId xmlns:p14="http://schemas.microsoft.com/office/powerpoint/2010/main" val="38500557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7C149-E981-C7C0-F223-B85F4ABE4399}"/>
              </a:ext>
            </a:extLst>
          </p:cNvPr>
          <p:cNvSpPr>
            <a:spLocks noGrp="1"/>
          </p:cNvSpPr>
          <p:nvPr>
            <p:ph type="title"/>
          </p:nvPr>
        </p:nvSpPr>
        <p:spPr/>
        <p:txBody>
          <a:bodyPr/>
          <a:lstStyle/>
          <a:p>
            <a:r>
              <a:rPr lang="en-US" dirty="0"/>
              <a:t>EXAMPLES IN UGANDA / </a:t>
            </a:r>
            <a:r>
              <a:rPr lang="en-US" dirty="0" err="1"/>
              <a:t>africa</a:t>
            </a:r>
            <a:endParaRPr lang="en-UG" dirty="0"/>
          </a:p>
        </p:txBody>
      </p:sp>
      <p:sp>
        <p:nvSpPr>
          <p:cNvPr id="3" name="Content Placeholder 2">
            <a:extLst>
              <a:ext uri="{FF2B5EF4-FFF2-40B4-BE49-F238E27FC236}">
                <a16:creationId xmlns:a16="http://schemas.microsoft.com/office/drawing/2014/main" id="{16399AFF-EA3B-1834-637E-0071EEF35409}"/>
              </a:ext>
            </a:extLst>
          </p:cNvPr>
          <p:cNvSpPr>
            <a:spLocks noGrp="1"/>
          </p:cNvSpPr>
          <p:nvPr>
            <p:ph idx="1"/>
          </p:nvPr>
        </p:nvSpPr>
        <p:spPr>
          <a:xfrm>
            <a:off x="1451579" y="2015732"/>
            <a:ext cx="9603275" cy="4037749"/>
          </a:xfrm>
        </p:spPr>
        <p:txBody>
          <a:bodyPr>
            <a:normAutofit/>
          </a:bodyPr>
          <a:lstStyle/>
          <a:p>
            <a:r>
              <a:rPr lang="en-US" dirty="0"/>
              <a:t>Jinja Express Highway.</a:t>
            </a:r>
          </a:p>
          <a:p>
            <a:r>
              <a:rPr lang="en-US" dirty="0"/>
              <a:t>Entebbe Express Highway.</a:t>
            </a:r>
          </a:p>
          <a:p>
            <a:r>
              <a:rPr lang="en-US" dirty="0"/>
              <a:t>Motor Vehicle Inspection –SGS.</a:t>
            </a:r>
          </a:p>
          <a:p>
            <a:r>
              <a:rPr lang="en-US" dirty="0"/>
              <a:t>Energy </a:t>
            </a:r>
            <a:r>
              <a:rPr lang="en-US" dirty="0" err="1"/>
              <a:t>Bujagali</a:t>
            </a:r>
            <a:r>
              <a:rPr lang="en-US" dirty="0"/>
              <a:t> Hydro Project.</a:t>
            </a:r>
          </a:p>
          <a:p>
            <a:r>
              <a:rPr lang="en-US" dirty="0"/>
              <a:t>IPP Namanve Power Plant PPP Infrastructure (Rail).</a:t>
            </a:r>
          </a:p>
          <a:p>
            <a:r>
              <a:rPr lang="en-US" dirty="0"/>
              <a:t> The Kenya-Uganda Railway Line.</a:t>
            </a:r>
          </a:p>
          <a:p>
            <a:r>
              <a:rPr lang="en-US" dirty="0"/>
              <a:t>Grand Ethiopian Renaissance Dam – USD 5 Billion.</a:t>
            </a:r>
          </a:p>
        </p:txBody>
      </p:sp>
    </p:spTree>
    <p:extLst>
      <p:ext uri="{BB962C8B-B14F-4D97-AF65-F5344CB8AC3E}">
        <p14:creationId xmlns:p14="http://schemas.microsoft.com/office/powerpoint/2010/main" val="162527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3B9CC8-D6E0-8442-B2AB-B570705692DC}"/>
              </a:ext>
            </a:extLst>
          </p:cNvPr>
          <p:cNvSpPr>
            <a:spLocks noGrp="1"/>
          </p:cNvSpPr>
          <p:nvPr>
            <p:ph type="title"/>
          </p:nvPr>
        </p:nvSpPr>
        <p:spPr>
          <a:xfrm>
            <a:off x="844476" y="1600199"/>
            <a:ext cx="3539266" cy="4297680"/>
          </a:xfrm>
        </p:spPr>
        <p:txBody>
          <a:bodyPr anchor="ctr">
            <a:normAutofit/>
          </a:bodyPr>
          <a:lstStyle/>
          <a:p>
            <a:r>
              <a:rPr lang="en-US" dirty="0"/>
              <a:t>STRUCTURE</a:t>
            </a:r>
            <a:endParaRPr lang="en-UG" dirty="0"/>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ABC343F-B4AD-D87C-3010-00A209531FC7}"/>
              </a:ext>
            </a:extLst>
          </p:cNvPr>
          <p:cNvSpPr>
            <a:spLocks noGrp="1"/>
          </p:cNvSpPr>
          <p:nvPr>
            <p:ph idx="1"/>
          </p:nvPr>
        </p:nvSpPr>
        <p:spPr>
          <a:xfrm>
            <a:off x="4924851" y="1600199"/>
            <a:ext cx="6130003" cy="4297680"/>
          </a:xfrm>
        </p:spPr>
        <p:txBody>
          <a:bodyPr anchor="ctr">
            <a:normAutofit/>
          </a:bodyPr>
          <a:lstStyle/>
          <a:p>
            <a:r>
              <a:rPr lang="en-US" dirty="0"/>
              <a:t>Definition of Public Private Partnerships.</a:t>
            </a:r>
          </a:p>
          <a:p>
            <a:r>
              <a:rPr lang="en-US" dirty="0"/>
              <a:t>Objectives of Public Private Partnerships.</a:t>
            </a:r>
          </a:p>
          <a:p>
            <a:r>
              <a:rPr lang="en-US" dirty="0"/>
              <a:t>Benefits of PPPs.</a:t>
            </a:r>
          </a:p>
          <a:p>
            <a:r>
              <a:rPr lang="en-US" dirty="0"/>
              <a:t>Frameworks for PPPs in Uganda</a:t>
            </a:r>
          </a:p>
          <a:p>
            <a:r>
              <a:rPr lang="en-US" dirty="0"/>
              <a:t>Methods of Procurement of PPPs in Uganda</a:t>
            </a:r>
          </a:p>
          <a:p>
            <a:r>
              <a:rPr lang="en-US" dirty="0"/>
              <a:t>Procedure of Executing PPs in Uganda.</a:t>
            </a:r>
          </a:p>
          <a:p>
            <a:r>
              <a:rPr lang="en-US" dirty="0"/>
              <a:t>Common Types of PPs / Types of PPP Agreements</a:t>
            </a:r>
          </a:p>
          <a:p>
            <a:r>
              <a:rPr lang="en-US" dirty="0"/>
              <a:t>Challenges of Managing PPPs.</a:t>
            </a:r>
          </a:p>
        </p:txBody>
      </p:sp>
    </p:spTree>
    <p:extLst>
      <p:ext uri="{BB962C8B-B14F-4D97-AF65-F5344CB8AC3E}">
        <p14:creationId xmlns:p14="http://schemas.microsoft.com/office/powerpoint/2010/main" val="11876141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1B32E-15D9-0EA4-62CD-927A3534CE21}"/>
              </a:ext>
            </a:extLst>
          </p:cNvPr>
          <p:cNvSpPr>
            <a:spLocks noGrp="1"/>
          </p:cNvSpPr>
          <p:nvPr>
            <p:ph type="title"/>
          </p:nvPr>
        </p:nvSpPr>
        <p:spPr/>
        <p:txBody>
          <a:bodyPr/>
          <a:lstStyle/>
          <a:p>
            <a:r>
              <a:rPr lang="en-US" dirty="0"/>
              <a:t>PPP PROJECT CYCLE under the act </a:t>
            </a:r>
            <a:endParaRPr lang="en-UG" dirty="0"/>
          </a:p>
        </p:txBody>
      </p:sp>
      <p:sp>
        <p:nvSpPr>
          <p:cNvPr id="3" name="Content Placeholder 2">
            <a:extLst>
              <a:ext uri="{FF2B5EF4-FFF2-40B4-BE49-F238E27FC236}">
                <a16:creationId xmlns:a16="http://schemas.microsoft.com/office/drawing/2014/main" id="{832F03CF-77C4-9E66-6947-13EB346E5D01}"/>
              </a:ext>
            </a:extLst>
          </p:cNvPr>
          <p:cNvSpPr>
            <a:spLocks noGrp="1"/>
          </p:cNvSpPr>
          <p:nvPr>
            <p:ph idx="1"/>
          </p:nvPr>
        </p:nvSpPr>
        <p:spPr>
          <a:xfrm>
            <a:off x="1124263" y="2015732"/>
            <a:ext cx="9930592" cy="3552311"/>
          </a:xfrm>
        </p:spPr>
        <p:txBody>
          <a:bodyPr>
            <a:normAutofit lnSpcReduction="10000"/>
          </a:bodyPr>
          <a:lstStyle/>
          <a:p>
            <a:pPr marL="457200" indent="-457200">
              <a:buFont typeface="+mj-lt"/>
              <a:buAutoNum type="alphaLcParenR"/>
            </a:pPr>
            <a:r>
              <a:rPr lang="en-US" sz="2400" dirty="0"/>
              <a:t>Alignment to the National Development Plan – section 2 of the PPP Act 2015.</a:t>
            </a:r>
          </a:p>
          <a:p>
            <a:pPr marL="457200" indent="-457200">
              <a:buFont typeface="+mj-lt"/>
              <a:buAutoNum type="alphaLcParenR"/>
            </a:pPr>
            <a:r>
              <a:rPr lang="en-US" sz="2400" dirty="0"/>
              <a:t>Solicitation of the Private Party</a:t>
            </a:r>
          </a:p>
          <a:p>
            <a:pPr marL="457200" indent="-457200">
              <a:buFont typeface="+mj-lt"/>
              <a:buAutoNum type="alphaLcParenR"/>
            </a:pPr>
            <a:r>
              <a:rPr lang="en-US" sz="2400" dirty="0"/>
              <a:t>Approval by Sector Working Group.</a:t>
            </a:r>
          </a:p>
          <a:p>
            <a:pPr marL="457200" indent="-457200">
              <a:buFont typeface="+mj-lt"/>
              <a:buAutoNum type="alphaLcParenR"/>
            </a:pPr>
            <a:r>
              <a:rPr lang="en-US" sz="2400" dirty="0"/>
              <a:t>Approval by the Public Private Partnership Committee.</a:t>
            </a:r>
          </a:p>
          <a:p>
            <a:pPr marL="457200" indent="-457200">
              <a:buFont typeface="+mj-lt"/>
              <a:buAutoNum type="alphaLcParenR"/>
            </a:pPr>
            <a:r>
              <a:rPr lang="en-US" sz="2400" dirty="0"/>
              <a:t>Execution of the Feasibility Study – Section 22 (2) of the Act</a:t>
            </a:r>
          </a:p>
          <a:p>
            <a:pPr marL="457200" indent="-457200">
              <a:buFont typeface="+mj-lt"/>
              <a:buAutoNum type="alphaLcParenR"/>
            </a:pPr>
            <a:r>
              <a:rPr lang="en-US" sz="2400" dirty="0"/>
              <a:t>Procurement of Private Service Provider. Section 23 and Part IV of the Act.</a:t>
            </a:r>
          </a:p>
        </p:txBody>
      </p:sp>
    </p:spTree>
    <p:extLst>
      <p:ext uri="{BB962C8B-B14F-4D97-AF65-F5344CB8AC3E}">
        <p14:creationId xmlns:p14="http://schemas.microsoft.com/office/powerpoint/2010/main" val="19043801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C73A3-18A8-C5D0-6C8B-2546F616C794}"/>
              </a:ext>
            </a:extLst>
          </p:cNvPr>
          <p:cNvSpPr>
            <a:spLocks noGrp="1"/>
          </p:cNvSpPr>
          <p:nvPr>
            <p:ph type="title"/>
          </p:nvPr>
        </p:nvSpPr>
        <p:spPr/>
        <p:txBody>
          <a:bodyPr/>
          <a:lstStyle/>
          <a:p>
            <a:r>
              <a:rPr lang="en-US" dirty="0"/>
              <a:t>PPP PROJECT CYCLE under the act </a:t>
            </a:r>
            <a:endParaRPr lang="en-UG" dirty="0"/>
          </a:p>
        </p:txBody>
      </p:sp>
      <p:sp>
        <p:nvSpPr>
          <p:cNvPr id="3" name="Content Placeholder 2">
            <a:extLst>
              <a:ext uri="{FF2B5EF4-FFF2-40B4-BE49-F238E27FC236}">
                <a16:creationId xmlns:a16="http://schemas.microsoft.com/office/drawing/2014/main" id="{D95E9C95-4BE6-7BE7-04B5-79CF143EECC4}"/>
              </a:ext>
            </a:extLst>
          </p:cNvPr>
          <p:cNvSpPr>
            <a:spLocks noGrp="1"/>
          </p:cNvSpPr>
          <p:nvPr>
            <p:ph idx="1"/>
          </p:nvPr>
        </p:nvSpPr>
        <p:spPr>
          <a:xfrm>
            <a:off x="1451579" y="2015732"/>
            <a:ext cx="9603275" cy="2988515"/>
          </a:xfrm>
        </p:spPr>
        <p:txBody>
          <a:bodyPr>
            <a:normAutofit/>
          </a:bodyPr>
          <a:lstStyle/>
          <a:p>
            <a:pPr marL="457200" indent="-457200">
              <a:buFont typeface="+mj-lt"/>
              <a:buAutoNum type="alphaLcParenR"/>
            </a:pPr>
            <a:r>
              <a:rPr lang="en-US" sz="2400" dirty="0"/>
              <a:t>Approval by Cabinet – Section 26(4) of the Act</a:t>
            </a:r>
          </a:p>
          <a:p>
            <a:pPr marL="457200" indent="-457200">
              <a:buFont typeface="+mj-lt"/>
              <a:buAutoNum type="alphaLcParenR"/>
            </a:pPr>
            <a:r>
              <a:rPr lang="en-US" sz="2400" dirty="0"/>
              <a:t>Signing of PPP Agreement.</a:t>
            </a:r>
          </a:p>
          <a:p>
            <a:pPr marL="457200" indent="-457200">
              <a:buFont typeface="+mj-lt"/>
              <a:buAutoNum type="alphaLcParenR"/>
            </a:pPr>
            <a:r>
              <a:rPr lang="en-US" sz="2400" dirty="0"/>
              <a:t> Execution of Works under the PPP.</a:t>
            </a:r>
          </a:p>
          <a:p>
            <a:pPr marL="457200" indent="-457200">
              <a:buFont typeface="+mj-lt"/>
              <a:buAutoNum type="alphaLcParenR"/>
            </a:pPr>
            <a:r>
              <a:rPr lang="en-US" sz="2400" dirty="0"/>
              <a:t>Management of PPP.</a:t>
            </a:r>
          </a:p>
          <a:p>
            <a:pPr marL="457200" indent="-457200">
              <a:buFont typeface="+mj-lt"/>
              <a:buAutoNum type="alphaLcParenR"/>
            </a:pPr>
            <a:r>
              <a:rPr lang="en-US" sz="2400" dirty="0"/>
              <a:t>Monitoring and Evaluation of the PPP. (</a:t>
            </a:r>
            <a:r>
              <a:rPr lang="en-US" sz="2400"/>
              <a:t>Section 27 </a:t>
            </a:r>
            <a:r>
              <a:rPr lang="en-US" sz="2400" dirty="0"/>
              <a:t>of </a:t>
            </a:r>
            <a:r>
              <a:rPr lang="en-US" sz="2400"/>
              <a:t>the Act)</a:t>
            </a:r>
            <a:endParaRPr lang="en-US" sz="2400" dirty="0"/>
          </a:p>
          <a:p>
            <a:endParaRPr lang="en-UG" sz="2400" dirty="0"/>
          </a:p>
        </p:txBody>
      </p:sp>
    </p:spTree>
    <p:extLst>
      <p:ext uri="{BB962C8B-B14F-4D97-AF65-F5344CB8AC3E}">
        <p14:creationId xmlns:p14="http://schemas.microsoft.com/office/powerpoint/2010/main" val="38787333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2FC83-8946-9016-BEAB-CCB5E14DDA9C}"/>
              </a:ext>
            </a:extLst>
          </p:cNvPr>
          <p:cNvSpPr>
            <a:spLocks noGrp="1"/>
          </p:cNvSpPr>
          <p:nvPr>
            <p:ph type="title"/>
          </p:nvPr>
        </p:nvSpPr>
        <p:spPr/>
        <p:txBody>
          <a:bodyPr/>
          <a:lstStyle/>
          <a:p>
            <a:r>
              <a:rPr lang="en-US" dirty="0"/>
              <a:t>AFRICA -CHALLENGES OF PPP</a:t>
            </a:r>
            <a:r>
              <a:rPr lang="en-US" cap="none" dirty="0"/>
              <a:t>s</a:t>
            </a:r>
            <a:endParaRPr lang="en-UG" dirty="0"/>
          </a:p>
        </p:txBody>
      </p:sp>
      <p:sp>
        <p:nvSpPr>
          <p:cNvPr id="3" name="Content Placeholder 2">
            <a:extLst>
              <a:ext uri="{FF2B5EF4-FFF2-40B4-BE49-F238E27FC236}">
                <a16:creationId xmlns:a16="http://schemas.microsoft.com/office/drawing/2014/main" id="{A1C6011A-3098-6F76-09A6-AE9846DEE8D4}"/>
              </a:ext>
            </a:extLst>
          </p:cNvPr>
          <p:cNvSpPr>
            <a:spLocks noGrp="1"/>
          </p:cNvSpPr>
          <p:nvPr>
            <p:ph idx="1"/>
          </p:nvPr>
        </p:nvSpPr>
        <p:spPr>
          <a:xfrm>
            <a:off x="1451579" y="1853754"/>
            <a:ext cx="9603275" cy="3857498"/>
          </a:xfrm>
        </p:spPr>
        <p:txBody>
          <a:bodyPr>
            <a:normAutofit/>
          </a:bodyPr>
          <a:lstStyle/>
          <a:p>
            <a:pPr marL="457200" indent="-457200">
              <a:buFont typeface="+mj-lt"/>
              <a:buAutoNum type="alphaLcParenR"/>
            </a:pPr>
            <a:r>
              <a:rPr lang="en-US" dirty="0"/>
              <a:t>Lack of Adequate procedures for selecting PPP partners.</a:t>
            </a:r>
          </a:p>
          <a:p>
            <a:pPr marL="457200" indent="-457200">
              <a:buFont typeface="+mj-lt"/>
              <a:buAutoNum type="alphaLcParenR"/>
            </a:pPr>
            <a:r>
              <a:rPr lang="en-US" dirty="0"/>
              <a:t>Limited Legal Frameworks for the efficient management of PPPs.</a:t>
            </a:r>
          </a:p>
          <a:p>
            <a:pPr marL="457200" indent="-457200">
              <a:buFont typeface="+mj-lt"/>
              <a:buAutoNum type="alphaLcParenR"/>
            </a:pPr>
            <a:r>
              <a:rPr lang="en-US" dirty="0"/>
              <a:t>Different Organizational cultures between the public sector and the Private sector.</a:t>
            </a:r>
          </a:p>
          <a:p>
            <a:pPr marL="457200" indent="-457200">
              <a:buFont typeface="+mj-lt"/>
              <a:buAutoNum type="alphaLcParenR"/>
            </a:pPr>
            <a:r>
              <a:rPr lang="en-US" dirty="0"/>
              <a:t>Inconsistencies between the resource inputs and the quality of works.</a:t>
            </a:r>
          </a:p>
          <a:p>
            <a:pPr marL="457200" indent="-457200">
              <a:buFont typeface="+mj-lt"/>
              <a:buAutoNum type="alphaLcParenR"/>
            </a:pPr>
            <a:r>
              <a:rPr lang="en-US" dirty="0"/>
              <a:t>Lack of institutional knowledge and support to managed PPPs.</a:t>
            </a:r>
          </a:p>
          <a:p>
            <a:pPr marL="457200" indent="-457200">
              <a:buFont typeface="+mj-lt"/>
              <a:buAutoNum type="alphaLcParenR"/>
            </a:pPr>
            <a:r>
              <a:rPr lang="en-US" dirty="0"/>
              <a:t>Lack of risk management procedures in the PPPs.</a:t>
            </a:r>
          </a:p>
          <a:p>
            <a:pPr marL="457200" indent="-457200">
              <a:buFont typeface="+mj-lt"/>
              <a:buAutoNum type="alphaLcParenR"/>
            </a:pPr>
            <a:r>
              <a:rPr lang="en-US" dirty="0"/>
              <a:t>Lack of efficient Monitoring and Evaluation Processes and Procedures for efficient management of PPPs.</a:t>
            </a:r>
            <a:endParaRPr lang="en-UG" dirty="0"/>
          </a:p>
        </p:txBody>
      </p:sp>
    </p:spTree>
    <p:extLst>
      <p:ext uri="{BB962C8B-B14F-4D97-AF65-F5344CB8AC3E}">
        <p14:creationId xmlns:p14="http://schemas.microsoft.com/office/powerpoint/2010/main" val="7767932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E5E629-7060-41F9-8B50-02B2E85F7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0A74D93-ED7F-4633-8594-99D9FA43DA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03005" y="676656"/>
            <a:ext cx="6945528" cy="5546173"/>
            <a:chOff x="4603005" y="1286439"/>
            <a:chExt cx="6292376" cy="4289488"/>
          </a:xfrm>
        </p:grpSpPr>
        <p:sp>
          <p:nvSpPr>
            <p:cNvPr id="15" name="Rectangle 14">
              <a:extLst>
                <a:ext uri="{FF2B5EF4-FFF2-40B4-BE49-F238E27FC236}">
                  <a16:creationId xmlns:a16="http://schemas.microsoft.com/office/drawing/2014/main" id="{88493448-FE74-4227-AC61-AF38A22278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603005" y="1286439"/>
              <a:ext cx="6292376" cy="428948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BDA5412-7A0F-451B-86FE-5B4B38E058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02049" y="1490915"/>
              <a:ext cx="5894288" cy="3880536"/>
            </a:xfrm>
            <a:prstGeom prst="rect">
              <a:avLst/>
            </a:prstGeom>
            <a:solidFill>
              <a:schemeClr val="bg1">
                <a:alpha val="98000"/>
              </a:schemeClr>
            </a:soli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D1598E19-BACC-4AD6-8E51-F08B186A0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5097" y="1104306"/>
            <a:ext cx="6181344" cy="4690872"/>
          </a:xfrm>
          <a:prstGeom prst="rect">
            <a:avLst/>
          </a:prstGeom>
          <a:solidFill>
            <a:schemeClr val="tx2"/>
          </a:solidFill>
          <a:ln w="6350">
            <a:solidFill>
              <a:schemeClr val="bg2"/>
            </a:solidFill>
          </a:ln>
          <a:effectLst>
            <a:innerShdw blurRad="114300">
              <a:prstClr val="black">
                <a:alpha val="78000"/>
              </a:prstClr>
            </a:innerShdw>
          </a:effectLst>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B140E10-AEA3-6591-6032-ABA4057B6E4E}"/>
              </a:ext>
            </a:extLst>
          </p:cNvPr>
          <p:cNvSpPr>
            <a:spLocks noGrp="1"/>
          </p:cNvSpPr>
          <p:nvPr>
            <p:ph idx="1"/>
          </p:nvPr>
        </p:nvSpPr>
        <p:spPr>
          <a:xfrm>
            <a:off x="5149689" y="1268898"/>
            <a:ext cx="5852160" cy="4361688"/>
          </a:xfrm>
        </p:spPr>
        <p:txBody>
          <a:bodyPr anchor="ctr">
            <a:normAutofit/>
          </a:bodyPr>
          <a:lstStyle/>
          <a:p>
            <a:pPr marL="0" indent="0">
              <a:lnSpc>
                <a:spcPct val="110000"/>
              </a:lnSpc>
              <a:buNone/>
            </a:pPr>
            <a:endParaRPr lang="en-US" sz="1700" dirty="0">
              <a:solidFill>
                <a:schemeClr val="bg1"/>
              </a:solidFill>
            </a:endParaRPr>
          </a:p>
          <a:p>
            <a:pPr marL="0" indent="0">
              <a:lnSpc>
                <a:spcPct val="110000"/>
              </a:lnSpc>
              <a:buNone/>
            </a:pPr>
            <a:r>
              <a:rPr lang="en-US" sz="1700" b="0" i="0" dirty="0">
                <a:solidFill>
                  <a:schemeClr val="bg1"/>
                </a:solidFill>
                <a:effectLst/>
                <a:latin typeface="Merriweather" panose="00000500000000000000" pitchFamily="2" charset="0"/>
              </a:rPr>
              <a:t>“Do we settle for the world as it is, or do we work for the world as it should be?”</a:t>
            </a:r>
          </a:p>
          <a:p>
            <a:pPr>
              <a:lnSpc>
                <a:spcPct val="110000"/>
              </a:lnSpc>
            </a:pPr>
            <a:endParaRPr lang="en-US" sz="1700" b="0" i="0" dirty="0">
              <a:solidFill>
                <a:schemeClr val="bg1"/>
              </a:solidFill>
              <a:effectLst/>
              <a:latin typeface="Merriweather" panose="00000500000000000000" pitchFamily="2" charset="0"/>
            </a:endParaRPr>
          </a:p>
          <a:p>
            <a:pPr marL="0" indent="0">
              <a:lnSpc>
                <a:spcPct val="110000"/>
              </a:lnSpc>
              <a:buNone/>
            </a:pPr>
            <a:endParaRPr lang="en-US" sz="1700" b="0" i="0" dirty="0">
              <a:solidFill>
                <a:schemeClr val="bg1"/>
              </a:solidFill>
              <a:effectLst/>
              <a:latin typeface="Merriweather" panose="00000500000000000000" pitchFamily="2" charset="0"/>
            </a:endParaRPr>
          </a:p>
          <a:p>
            <a:pPr marL="0" indent="0">
              <a:lnSpc>
                <a:spcPct val="110000"/>
              </a:lnSpc>
              <a:buNone/>
            </a:pPr>
            <a:endParaRPr lang="en-US" sz="1700" dirty="0">
              <a:solidFill>
                <a:schemeClr val="bg1"/>
              </a:solidFill>
              <a:latin typeface="Merriweather" panose="00000500000000000000" pitchFamily="2" charset="0"/>
            </a:endParaRPr>
          </a:p>
          <a:p>
            <a:pPr marL="0" indent="0">
              <a:lnSpc>
                <a:spcPct val="110000"/>
              </a:lnSpc>
              <a:buNone/>
            </a:pPr>
            <a:r>
              <a:rPr lang="en-US" sz="1700" b="0" i="0" dirty="0">
                <a:solidFill>
                  <a:schemeClr val="bg1"/>
                </a:solidFill>
                <a:effectLst/>
                <a:latin typeface="Merriweather" panose="00000500000000000000" pitchFamily="2" charset="0"/>
              </a:rPr>
              <a:t>“failure is a feeling long before it’s an actual result.”</a:t>
            </a:r>
          </a:p>
          <a:p>
            <a:pPr>
              <a:lnSpc>
                <a:spcPct val="110000"/>
              </a:lnSpc>
            </a:pPr>
            <a:endParaRPr lang="en-US" sz="1700" dirty="0">
              <a:solidFill>
                <a:schemeClr val="bg1"/>
              </a:solidFill>
            </a:endParaRPr>
          </a:p>
          <a:p>
            <a:pPr marL="0" indent="0" algn="ctr">
              <a:lnSpc>
                <a:spcPct val="110000"/>
              </a:lnSpc>
              <a:buNone/>
            </a:pPr>
            <a:endParaRPr lang="en-US" sz="1700" dirty="0">
              <a:solidFill>
                <a:schemeClr val="bg1"/>
              </a:solidFill>
            </a:endParaRPr>
          </a:p>
          <a:p>
            <a:pPr marL="0" indent="0">
              <a:lnSpc>
                <a:spcPct val="110000"/>
              </a:lnSpc>
              <a:buNone/>
            </a:pPr>
            <a:r>
              <a:rPr lang="en-US" sz="1700" dirty="0">
                <a:solidFill>
                  <a:schemeClr val="bg1"/>
                </a:solidFill>
              </a:rPr>
              <a:t>BECOMING – MITCHELLE OBAMA</a:t>
            </a:r>
            <a:endParaRPr lang="en-UG" sz="1700" dirty="0">
              <a:solidFill>
                <a:schemeClr val="bg1"/>
              </a:solidFill>
            </a:endParaRPr>
          </a:p>
        </p:txBody>
      </p:sp>
    </p:spTree>
    <p:extLst>
      <p:ext uri="{BB962C8B-B14F-4D97-AF65-F5344CB8AC3E}">
        <p14:creationId xmlns:p14="http://schemas.microsoft.com/office/powerpoint/2010/main" val="2625224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D26922D2-BDF2-656A-EDD7-5DD592245275}"/>
              </a:ext>
            </a:extLst>
          </p:cNvPr>
          <p:cNvSpPr>
            <a:spLocks noGrp="1"/>
          </p:cNvSpPr>
          <p:nvPr>
            <p:ph type="title"/>
          </p:nvPr>
        </p:nvSpPr>
        <p:spPr>
          <a:xfrm>
            <a:off x="1451579" y="2303047"/>
            <a:ext cx="3272093" cy="2674198"/>
          </a:xfrm>
        </p:spPr>
        <p:txBody>
          <a:bodyPr anchor="t">
            <a:normAutofit/>
          </a:bodyPr>
          <a:lstStyle/>
          <a:p>
            <a:r>
              <a:rPr lang="en-US" dirty="0"/>
              <a:t>APPLICABLE LAWS</a:t>
            </a:r>
            <a:endParaRPr lang="en-UG" dirty="0"/>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C596B504-29A7-620A-F837-1100E67E85F3}"/>
              </a:ext>
            </a:extLst>
          </p:cNvPr>
          <p:cNvGraphicFramePr>
            <a:graphicFrameLocks noGrp="1"/>
          </p:cNvGraphicFramePr>
          <p:nvPr>
            <p:ph idx="1"/>
            <p:extLst>
              <p:ext uri="{D42A27DB-BD31-4B8C-83A1-F6EECF244321}">
                <p14:modId xmlns:p14="http://schemas.microsoft.com/office/powerpoint/2010/main" val="2277569140"/>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44863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E5E629-7060-41F9-8B50-02B2E85F7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F8742E-853A-CB38-59CB-A80DA17A517B}"/>
              </a:ext>
            </a:extLst>
          </p:cNvPr>
          <p:cNvSpPr>
            <a:spLocks noGrp="1"/>
          </p:cNvSpPr>
          <p:nvPr>
            <p:ph type="title"/>
          </p:nvPr>
        </p:nvSpPr>
        <p:spPr>
          <a:xfrm>
            <a:off x="941455" y="1268898"/>
            <a:ext cx="3441845" cy="4361688"/>
          </a:xfrm>
        </p:spPr>
        <p:txBody>
          <a:bodyPr anchor="ctr">
            <a:normAutofit/>
          </a:bodyPr>
          <a:lstStyle/>
          <a:p>
            <a:r>
              <a:rPr lang="en-US" dirty="0"/>
              <a:t>DEFINITION</a:t>
            </a:r>
            <a:endParaRPr lang="en-UG" dirty="0"/>
          </a:p>
        </p:txBody>
      </p:sp>
      <p:grpSp>
        <p:nvGrpSpPr>
          <p:cNvPr id="10" name="Group 9">
            <a:extLst>
              <a:ext uri="{FF2B5EF4-FFF2-40B4-BE49-F238E27FC236}">
                <a16:creationId xmlns:a16="http://schemas.microsoft.com/office/drawing/2014/main" id="{F0A74D93-ED7F-4633-8594-99D9FA43DA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03005" y="676656"/>
            <a:ext cx="6945528" cy="5546173"/>
            <a:chOff x="4603005" y="1286439"/>
            <a:chExt cx="6292376" cy="4289488"/>
          </a:xfrm>
        </p:grpSpPr>
        <p:sp>
          <p:nvSpPr>
            <p:cNvPr id="11" name="Rectangle 10">
              <a:extLst>
                <a:ext uri="{FF2B5EF4-FFF2-40B4-BE49-F238E27FC236}">
                  <a16:creationId xmlns:a16="http://schemas.microsoft.com/office/drawing/2014/main" id="{88493448-FE74-4227-AC61-AF38A22278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603005" y="1286439"/>
              <a:ext cx="6292376" cy="428948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BDA5412-7A0F-451B-86FE-5B4B38E058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02049" y="1490915"/>
              <a:ext cx="5894288" cy="3880536"/>
            </a:xfrm>
            <a:prstGeom prst="rect">
              <a:avLst/>
            </a:prstGeom>
            <a:solidFill>
              <a:schemeClr val="bg1">
                <a:alpha val="98000"/>
              </a:schemeClr>
            </a:soli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D1598E19-BACC-4AD6-8E51-F08B186A0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5097" y="1104306"/>
            <a:ext cx="6181344" cy="4690872"/>
          </a:xfrm>
          <a:prstGeom prst="rect">
            <a:avLst/>
          </a:prstGeom>
          <a:solidFill>
            <a:schemeClr val="tx2"/>
          </a:solidFill>
          <a:ln w="6350">
            <a:solidFill>
              <a:schemeClr val="bg2"/>
            </a:solidFill>
          </a:ln>
          <a:effectLst>
            <a:innerShdw blurRad="114300">
              <a:prstClr val="black">
                <a:alpha val="78000"/>
              </a:prstClr>
            </a:innerShdw>
          </a:effectLst>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3B5D778-49EC-4C0C-9B48-3F323F6C9061}"/>
              </a:ext>
            </a:extLst>
          </p:cNvPr>
          <p:cNvSpPr>
            <a:spLocks noGrp="1"/>
          </p:cNvSpPr>
          <p:nvPr>
            <p:ph idx="1"/>
          </p:nvPr>
        </p:nvSpPr>
        <p:spPr>
          <a:xfrm>
            <a:off x="5149689" y="1268898"/>
            <a:ext cx="5852160" cy="4361688"/>
          </a:xfrm>
        </p:spPr>
        <p:txBody>
          <a:bodyPr anchor="ctr">
            <a:normAutofit/>
          </a:bodyPr>
          <a:lstStyle/>
          <a:p>
            <a:pPr marL="0" indent="0">
              <a:buNone/>
            </a:pPr>
            <a:r>
              <a:rPr lang="en-US">
                <a:solidFill>
                  <a:schemeClr val="bg1"/>
                </a:solidFill>
              </a:rPr>
              <a:t>A Public Private Partnership is an arrangement between the Public Sector and the Private Sector where the Private Sector executes the function of the Public Sector through a Public Private Partnership Agreement.</a:t>
            </a:r>
            <a:endParaRPr lang="en-UG">
              <a:solidFill>
                <a:schemeClr val="bg1"/>
              </a:solidFill>
            </a:endParaRPr>
          </a:p>
        </p:txBody>
      </p:sp>
    </p:spTree>
    <p:extLst>
      <p:ext uri="{BB962C8B-B14F-4D97-AF65-F5344CB8AC3E}">
        <p14:creationId xmlns:p14="http://schemas.microsoft.com/office/powerpoint/2010/main" val="2990294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61AA4-38FE-BDA1-B9A1-01B7A0413C00}"/>
              </a:ext>
            </a:extLst>
          </p:cNvPr>
          <p:cNvSpPr>
            <a:spLocks noGrp="1"/>
          </p:cNvSpPr>
          <p:nvPr>
            <p:ph type="title"/>
          </p:nvPr>
        </p:nvSpPr>
        <p:spPr/>
        <p:txBody>
          <a:bodyPr/>
          <a:lstStyle/>
          <a:p>
            <a:r>
              <a:rPr lang="en-US" dirty="0"/>
              <a:t>DEFINITION – Section 4 </a:t>
            </a:r>
            <a:r>
              <a:rPr lang="en-US" dirty="0" err="1"/>
              <a:t>ppp</a:t>
            </a:r>
            <a:r>
              <a:rPr lang="en-US" dirty="0"/>
              <a:t> act</a:t>
            </a:r>
            <a:endParaRPr lang="en-UG" dirty="0"/>
          </a:p>
        </p:txBody>
      </p:sp>
      <p:sp>
        <p:nvSpPr>
          <p:cNvPr id="3" name="Content Placeholder 2">
            <a:extLst>
              <a:ext uri="{FF2B5EF4-FFF2-40B4-BE49-F238E27FC236}">
                <a16:creationId xmlns:a16="http://schemas.microsoft.com/office/drawing/2014/main" id="{CE328C04-DBFD-A32B-D09E-99A33AA1DF0F}"/>
              </a:ext>
            </a:extLst>
          </p:cNvPr>
          <p:cNvSpPr>
            <a:spLocks noGrp="1"/>
          </p:cNvSpPr>
          <p:nvPr>
            <p:ph idx="1"/>
          </p:nvPr>
        </p:nvSpPr>
        <p:spPr/>
        <p:txBody>
          <a:bodyPr>
            <a:normAutofit fontScale="92500" lnSpcReduction="10000"/>
          </a:bodyPr>
          <a:lstStyle/>
          <a:p>
            <a:pPr marL="0" indent="0" algn="just">
              <a:buNone/>
            </a:pPr>
            <a:r>
              <a:rPr lang="en-US" dirty="0"/>
              <a:t>“Public-private partnership” means a commercial transaction between a contracting authority and a private party where the private party performs a function of the contracting authority on behalf of the contracting authority, for a specified period, and </a:t>
            </a:r>
          </a:p>
          <a:p>
            <a:pPr marL="0" indent="0" algn="just">
              <a:buNone/>
            </a:pPr>
            <a:r>
              <a:rPr lang="en-US" dirty="0"/>
              <a:t>a) Acquires the use of the property, equipment or other resource of the contracting authority for the purposes of executing the agreement; </a:t>
            </a:r>
          </a:p>
          <a:p>
            <a:pPr marL="0" indent="0" algn="just">
              <a:buNone/>
            </a:pPr>
            <a:r>
              <a:rPr lang="en-US" dirty="0"/>
              <a:t>b) Assumes substantial financial, technical and operational risks in connection with the performance or the function or use of the property; or</a:t>
            </a:r>
          </a:p>
          <a:p>
            <a:pPr marL="0" indent="0" algn="just">
              <a:buNone/>
            </a:pPr>
            <a:r>
              <a:rPr lang="en-US" dirty="0"/>
              <a:t> c) Receives a benefit for performing the function through payment by the contracting authority or fees collected</a:t>
            </a:r>
            <a:endParaRPr lang="en-UG" dirty="0"/>
          </a:p>
        </p:txBody>
      </p:sp>
    </p:spTree>
    <p:extLst>
      <p:ext uri="{BB962C8B-B14F-4D97-AF65-F5344CB8AC3E}">
        <p14:creationId xmlns:p14="http://schemas.microsoft.com/office/powerpoint/2010/main" val="376095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BB081-6A3C-BB9A-6671-7DBC5EFEAA8C}"/>
              </a:ext>
            </a:extLst>
          </p:cNvPr>
          <p:cNvSpPr>
            <a:spLocks noGrp="1"/>
          </p:cNvSpPr>
          <p:nvPr>
            <p:ph type="title"/>
          </p:nvPr>
        </p:nvSpPr>
        <p:spPr/>
        <p:txBody>
          <a:bodyPr/>
          <a:lstStyle/>
          <a:p>
            <a:r>
              <a:rPr lang="en-US" dirty="0"/>
              <a:t>MANDATE OF THE PUBLIC PRIVATE PARTNERSHIP ACT</a:t>
            </a:r>
            <a:endParaRPr lang="en-UG" dirty="0"/>
          </a:p>
        </p:txBody>
      </p:sp>
      <p:sp>
        <p:nvSpPr>
          <p:cNvPr id="3" name="Content Placeholder 2">
            <a:extLst>
              <a:ext uri="{FF2B5EF4-FFF2-40B4-BE49-F238E27FC236}">
                <a16:creationId xmlns:a16="http://schemas.microsoft.com/office/drawing/2014/main" id="{A45E26E3-D0F7-A0F0-8812-F43D2A3AFC0E}"/>
              </a:ext>
            </a:extLst>
          </p:cNvPr>
          <p:cNvSpPr>
            <a:spLocks noGrp="1"/>
          </p:cNvSpPr>
          <p:nvPr>
            <p:ph idx="1"/>
          </p:nvPr>
        </p:nvSpPr>
        <p:spPr/>
        <p:txBody>
          <a:bodyPr>
            <a:normAutofit/>
          </a:bodyPr>
          <a:lstStyle/>
          <a:p>
            <a:r>
              <a:rPr lang="en-US" sz="2400" dirty="0"/>
              <a:t>Establishment of the PPP Unit in the Ministry of Finance Planning and Economic Development.</a:t>
            </a:r>
          </a:p>
          <a:p>
            <a:r>
              <a:rPr lang="en-US" sz="2400" dirty="0"/>
              <a:t>Establishment of the PPP committee.</a:t>
            </a:r>
          </a:p>
          <a:p>
            <a:r>
              <a:rPr lang="en-US" sz="2400" dirty="0"/>
              <a:t>Establishment of the Project Development and Facilitation Fund.</a:t>
            </a:r>
          </a:p>
          <a:p>
            <a:r>
              <a:rPr lang="en-US" sz="2400" dirty="0"/>
              <a:t>Enumerate the procedures for the procurement of PPPs.</a:t>
            </a:r>
          </a:p>
          <a:p>
            <a:r>
              <a:rPr lang="en-US" sz="2400" dirty="0"/>
              <a:t>Provide for the Types of PPP agreements.</a:t>
            </a:r>
            <a:endParaRPr lang="en-UG" sz="2400" dirty="0"/>
          </a:p>
        </p:txBody>
      </p:sp>
    </p:spTree>
    <p:extLst>
      <p:ext uri="{BB962C8B-B14F-4D97-AF65-F5344CB8AC3E}">
        <p14:creationId xmlns:p14="http://schemas.microsoft.com/office/powerpoint/2010/main" val="4017040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7B9C1-8C95-351B-4897-3BCDC24495B0}"/>
              </a:ext>
            </a:extLst>
          </p:cNvPr>
          <p:cNvSpPr>
            <a:spLocks noGrp="1"/>
          </p:cNvSpPr>
          <p:nvPr>
            <p:ph type="title"/>
          </p:nvPr>
        </p:nvSpPr>
        <p:spPr>
          <a:xfrm>
            <a:off x="1451579" y="804520"/>
            <a:ext cx="9603275" cy="784438"/>
          </a:xfrm>
        </p:spPr>
        <p:txBody>
          <a:bodyPr/>
          <a:lstStyle/>
          <a:p>
            <a:r>
              <a:rPr lang="en-US" dirty="0"/>
              <a:t>AREAS OF </a:t>
            </a:r>
            <a:r>
              <a:rPr lang="en-US" dirty="0" err="1"/>
              <a:t>ppp</a:t>
            </a:r>
            <a:r>
              <a:rPr lang="en-US" cap="none" dirty="0" err="1"/>
              <a:t>s</a:t>
            </a:r>
            <a:r>
              <a:rPr lang="en-US" cap="none" dirty="0"/>
              <a:t> COOPERATION UNDER THE ACT</a:t>
            </a:r>
            <a:endParaRPr lang="en-UG" dirty="0"/>
          </a:p>
        </p:txBody>
      </p:sp>
      <p:sp>
        <p:nvSpPr>
          <p:cNvPr id="3" name="Content Placeholder 2">
            <a:extLst>
              <a:ext uri="{FF2B5EF4-FFF2-40B4-BE49-F238E27FC236}">
                <a16:creationId xmlns:a16="http://schemas.microsoft.com/office/drawing/2014/main" id="{03D88E24-D48E-6DB1-13D3-9896E4491AAF}"/>
              </a:ext>
            </a:extLst>
          </p:cNvPr>
          <p:cNvSpPr>
            <a:spLocks noGrp="1"/>
          </p:cNvSpPr>
          <p:nvPr>
            <p:ph idx="1"/>
          </p:nvPr>
        </p:nvSpPr>
        <p:spPr>
          <a:xfrm>
            <a:off x="1139253" y="2015732"/>
            <a:ext cx="9915602" cy="3830432"/>
          </a:xfrm>
        </p:spPr>
        <p:txBody>
          <a:bodyPr>
            <a:noAutofit/>
          </a:bodyPr>
          <a:lstStyle/>
          <a:p>
            <a:pPr marL="0" indent="0">
              <a:buNone/>
            </a:pPr>
            <a:r>
              <a:rPr lang="en-US" sz="2400" dirty="0"/>
              <a:t>Section 2 (1) of the PPP Act 2015, provides and recommends plausible areas for Public Private Partnership engagements. These include:</a:t>
            </a:r>
          </a:p>
          <a:p>
            <a:pPr marL="457200" indent="-457200">
              <a:buFont typeface="+mj-lt"/>
              <a:buAutoNum type="alphaLcParenR"/>
            </a:pPr>
            <a:r>
              <a:rPr lang="en-US" sz="2400" dirty="0"/>
              <a:t>Transport Infrastructure</a:t>
            </a:r>
          </a:p>
          <a:p>
            <a:pPr marL="457200" indent="-457200">
              <a:buFont typeface="+mj-lt"/>
              <a:buAutoNum type="alphaLcParenR"/>
            </a:pPr>
            <a:r>
              <a:rPr lang="en-US" sz="2400" dirty="0"/>
              <a:t>Sporting Facilities</a:t>
            </a:r>
          </a:p>
          <a:p>
            <a:pPr marL="457200" indent="-457200">
              <a:buFont typeface="+mj-lt"/>
              <a:buAutoNum type="alphaLcParenR"/>
            </a:pPr>
            <a:r>
              <a:rPr lang="en-US" sz="2400" dirty="0"/>
              <a:t>Telecommunications and IT based projects</a:t>
            </a:r>
          </a:p>
          <a:p>
            <a:pPr marL="457200" indent="-457200">
              <a:buFont typeface="+mj-lt"/>
              <a:buAutoNum type="alphaLcParenR"/>
            </a:pPr>
            <a:r>
              <a:rPr lang="en-US" sz="2400" dirty="0"/>
              <a:t>Oil Pipelines and Gas Pipelines</a:t>
            </a:r>
          </a:p>
          <a:p>
            <a:pPr marL="457200" indent="-457200">
              <a:buFont typeface="+mj-lt"/>
              <a:buAutoNum type="alphaLcParenR"/>
            </a:pPr>
            <a:r>
              <a:rPr lang="en-US" sz="2400" dirty="0"/>
              <a:t>Energy Projects amongst others.</a:t>
            </a:r>
            <a:endParaRPr lang="en-UG" sz="2400" dirty="0"/>
          </a:p>
        </p:txBody>
      </p:sp>
    </p:spTree>
    <p:extLst>
      <p:ext uri="{BB962C8B-B14F-4D97-AF65-F5344CB8AC3E}">
        <p14:creationId xmlns:p14="http://schemas.microsoft.com/office/powerpoint/2010/main" val="3119953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58969-9EF0-E4D9-628A-C82638A670EA}"/>
              </a:ext>
            </a:extLst>
          </p:cNvPr>
          <p:cNvSpPr>
            <a:spLocks noGrp="1"/>
          </p:cNvSpPr>
          <p:nvPr>
            <p:ph type="title"/>
          </p:nvPr>
        </p:nvSpPr>
        <p:spPr/>
        <p:txBody>
          <a:bodyPr/>
          <a:lstStyle/>
          <a:p>
            <a:r>
              <a:rPr lang="en-US" dirty="0"/>
              <a:t>PRINCIPLES OF </a:t>
            </a:r>
            <a:r>
              <a:rPr lang="en-US" dirty="0" err="1"/>
              <a:t>PPp’</a:t>
            </a:r>
            <a:r>
              <a:rPr lang="en-US" cap="none" dirty="0" err="1"/>
              <a:t>s</a:t>
            </a:r>
            <a:r>
              <a:rPr lang="en-US" dirty="0"/>
              <a:t>- Section 3</a:t>
            </a:r>
            <a:endParaRPr lang="en-UG" dirty="0"/>
          </a:p>
        </p:txBody>
      </p:sp>
      <p:sp>
        <p:nvSpPr>
          <p:cNvPr id="3" name="Content Placeholder 2">
            <a:extLst>
              <a:ext uri="{FF2B5EF4-FFF2-40B4-BE49-F238E27FC236}">
                <a16:creationId xmlns:a16="http://schemas.microsoft.com/office/drawing/2014/main" id="{0DE1375F-8251-3EBD-2D9B-21B2236254E0}"/>
              </a:ext>
            </a:extLst>
          </p:cNvPr>
          <p:cNvSpPr>
            <a:spLocks noGrp="1"/>
          </p:cNvSpPr>
          <p:nvPr>
            <p:ph idx="1"/>
          </p:nvPr>
        </p:nvSpPr>
        <p:spPr>
          <a:xfrm>
            <a:off x="1451579" y="2015732"/>
            <a:ext cx="9603275" cy="3830432"/>
          </a:xfrm>
        </p:spPr>
        <p:txBody>
          <a:bodyPr>
            <a:normAutofit fontScale="92500" lnSpcReduction="10000"/>
          </a:bodyPr>
          <a:lstStyle/>
          <a:p>
            <a:r>
              <a:rPr lang="en-US" sz="2100" dirty="0"/>
              <a:t>Principles of value for money</a:t>
            </a:r>
          </a:p>
          <a:p>
            <a:r>
              <a:rPr lang="en-US" sz="2100" dirty="0"/>
              <a:t>Transparency</a:t>
            </a:r>
          </a:p>
          <a:p>
            <a:r>
              <a:rPr lang="en-US" sz="2100" dirty="0"/>
              <a:t>Protection</a:t>
            </a:r>
          </a:p>
          <a:p>
            <a:r>
              <a:rPr lang="en-US" sz="2100" dirty="0"/>
              <a:t>Respect of the rights and interest of users</a:t>
            </a:r>
          </a:p>
          <a:p>
            <a:r>
              <a:rPr lang="en-US" sz="2100" dirty="0"/>
              <a:t>Accountability of the contracting authority, promotion of the participation of Ugandans as private parties in PPP</a:t>
            </a:r>
          </a:p>
          <a:p>
            <a:r>
              <a:rPr lang="en-US" sz="2100" dirty="0"/>
              <a:t>Protection of the intellectual property of bidders at all stages of a project </a:t>
            </a:r>
          </a:p>
          <a:p>
            <a:r>
              <a:rPr lang="en-US" sz="2100" dirty="0"/>
              <a:t> Stimulating growth and development through harnessing private sector innovation and </a:t>
            </a:r>
            <a:r>
              <a:rPr lang="en-US" dirty="0"/>
              <a:t>efficiency</a:t>
            </a:r>
            <a:endParaRPr lang="en-UG" dirty="0"/>
          </a:p>
        </p:txBody>
      </p:sp>
    </p:spTree>
    <p:extLst>
      <p:ext uri="{BB962C8B-B14F-4D97-AF65-F5344CB8AC3E}">
        <p14:creationId xmlns:p14="http://schemas.microsoft.com/office/powerpoint/2010/main" val="351633494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643</TotalTime>
  <Words>2616</Words>
  <Application>Microsoft Office PowerPoint</Application>
  <PresentationFormat>Widescreen</PresentationFormat>
  <Paragraphs>207</Paragraphs>
  <Slides>33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Gill Sans MT</vt:lpstr>
      <vt:lpstr>HelveticaNeue-Light</vt:lpstr>
      <vt:lpstr>Merriweather</vt:lpstr>
      <vt:lpstr>Gallery</vt:lpstr>
      <vt:lpstr>PUBLIC PRIVATE PARTNERSHIPS</vt:lpstr>
      <vt:lpstr>STRUCTURE</vt:lpstr>
      <vt:lpstr>STRUCTURE</vt:lpstr>
      <vt:lpstr>APPLICABLE LAWS</vt:lpstr>
      <vt:lpstr>DEFINITION</vt:lpstr>
      <vt:lpstr>DEFINITION – Section 4 ppp act</vt:lpstr>
      <vt:lpstr>MANDATE OF THE PUBLIC PRIVATE PARTNERSHIP ACT</vt:lpstr>
      <vt:lpstr>AREAS OF ppps COOPERATION UNDER THE ACT</vt:lpstr>
      <vt:lpstr>PRINCIPLES OF PPp’s- Section 3</vt:lpstr>
      <vt:lpstr>OBJECTIVES OF PUBLIC PRIVATE PARTNERSHIPS</vt:lpstr>
      <vt:lpstr>ESSENCE OF LEGAL FRAME WORKS IN PPPs</vt:lpstr>
      <vt:lpstr>BENEFITS OF PUBLIC PRIVATE PARTNERSHIPS</vt:lpstr>
      <vt:lpstr>INSTITUTIONAL FRAMEWORKS FOR PPPs in UGANDA</vt:lpstr>
      <vt:lpstr>PUBLIC PRIVATE PARTNERSHIP COMMITTEE</vt:lpstr>
      <vt:lpstr>PUBLIC PRIVATE PARTNERSHIP COMMITTEE</vt:lpstr>
      <vt:lpstr>PUBLIC PRIVATE PARTNERSHIP COMMITTEE</vt:lpstr>
      <vt:lpstr>PUBLIC PRIVATE PARTNERSHIP UNIT</vt:lpstr>
      <vt:lpstr>FUNCTIONS OF THE PPP - UNIT</vt:lpstr>
      <vt:lpstr>CONTRACT AUTHORITY / ACCOUNTING OFFICER</vt:lpstr>
      <vt:lpstr>ACCOUNTING OFFICER</vt:lpstr>
      <vt:lpstr>PROJECT DEVELOPMENT FACILITATION FUND</vt:lpstr>
      <vt:lpstr>METHODS OF PROCUREMENT OF PUBLIC PRIVATE PARTNERSHIPS</vt:lpstr>
      <vt:lpstr>TYPES OF PPP’s AGREEMENTS </vt:lpstr>
      <vt:lpstr>TYPES OF PPP’s AGREEMENTS </vt:lpstr>
      <vt:lpstr>TYPES OF PPP’s AGREEMENTS </vt:lpstr>
      <vt:lpstr>TYPES OF PPP’s AGREEMENTS </vt:lpstr>
      <vt:lpstr>TYPES OF PPP’s AGREEMENTS </vt:lpstr>
      <vt:lpstr>TYPES OF PPP’s AGREEMENTS </vt:lpstr>
      <vt:lpstr>EXAMPLES IN UGANDA / africa</vt:lpstr>
      <vt:lpstr>PPP PROJECT CYCLE under the act </vt:lpstr>
      <vt:lpstr>PPP PROJECT CYCLE under the act </vt:lpstr>
      <vt:lpstr>AFRICA -CHALLENGES OF PPPs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PRIVATE PARTNERSHIPS</dc:title>
  <dc:creator>Tumusiime Aggrey</dc:creator>
  <cp:lastModifiedBy>Anna Ameda</cp:lastModifiedBy>
  <cp:revision>4</cp:revision>
  <dcterms:created xsi:type="dcterms:W3CDTF">2024-04-03T06:05:33Z</dcterms:created>
  <dcterms:modified xsi:type="dcterms:W3CDTF">2025-04-08T16:37:06Z</dcterms:modified>
</cp:coreProperties>
</file>