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0"/>
  </p:notesMasterIdLst>
  <p:sldIdLst>
    <p:sldId id="256" r:id="rId2"/>
    <p:sldId id="257" r:id="rId3"/>
    <p:sldId id="279" r:id="rId4"/>
    <p:sldId id="280" r:id="rId5"/>
    <p:sldId id="261" r:id="rId6"/>
    <p:sldId id="262" r:id="rId7"/>
    <p:sldId id="259" r:id="rId8"/>
    <p:sldId id="258" r:id="rId9"/>
    <p:sldId id="281" r:id="rId10"/>
    <p:sldId id="260" r:id="rId11"/>
    <p:sldId id="266" r:id="rId12"/>
    <p:sldId id="265" r:id="rId13"/>
    <p:sldId id="264" r:id="rId14"/>
    <p:sldId id="263" r:id="rId15"/>
    <p:sldId id="277" r:id="rId16"/>
    <p:sldId id="282" r:id="rId17"/>
    <p:sldId id="273" r:id="rId18"/>
    <p:sldId id="276" r:id="rId19"/>
    <p:sldId id="274" r:id="rId20"/>
    <p:sldId id="275" r:id="rId21"/>
    <p:sldId id="278" r:id="rId22"/>
    <p:sldId id="272" r:id="rId23"/>
    <p:sldId id="271" r:id="rId24"/>
    <p:sldId id="270" r:id="rId25"/>
    <p:sldId id="283" r:id="rId26"/>
    <p:sldId id="269" r:id="rId27"/>
    <p:sldId id="268" r:id="rId28"/>
    <p:sldId id="26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1EE039-1095-41A9-8F79-82298EF4C5A8}" v="2" dt="2025-04-01T11:14:12.6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03" autoAdjust="0"/>
    <p:restoredTop sz="73856" autoAdjust="0"/>
  </p:normalViewPr>
  <p:slideViewPr>
    <p:cSldViewPr snapToGrid="0">
      <p:cViewPr varScale="1">
        <p:scale>
          <a:sx n="61" d="100"/>
          <a:sy n="61" d="100"/>
        </p:scale>
        <p:origin x="1123"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musiime Aggrey" userId="16ff59dac0358b08" providerId="LiveId" clId="{DF45634E-0536-418D-B531-A0C10C7DB88B}"/>
    <pc:docChg chg="custSel addSld modSld">
      <pc:chgData name="Tumusiime Aggrey" userId="16ff59dac0358b08" providerId="LiveId" clId="{DF45634E-0536-418D-B531-A0C10C7DB88B}" dt="2023-05-23T14:02:50.601" v="259" actId="313"/>
      <pc:docMkLst>
        <pc:docMk/>
      </pc:docMkLst>
      <pc:sldChg chg="modSp mod">
        <pc:chgData name="Tumusiime Aggrey" userId="16ff59dac0358b08" providerId="LiveId" clId="{DF45634E-0536-418D-B531-A0C10C7DB88B}" dt="2023-05-23T11:25:01.867" v="40" actId="2711"/>
        <pc:sldMkLst>
          <pc:docMk/>
          <pc:sldMk cId="991031004" sldId="261"/>
        </pc:sldMkLst>
      </pc:sldChg>
      <pc:sldChg chg="modSp mod">
        <pc:chgData name="Tumusiime Aggrey" userId="16ff59dac0358b08" providerId="LiveId" clId="{DF45634E-0536-418D-B531-A0C10C7DB88B}" dt="2023-05-23T14:02:50.601" v="259" actId="313"/>
        <pc:sldMkLst>
          <pc:docMk/>
          <pc:sldMk cId="4043233295" sldId="273"/>
        </pc:sldMkLst>
      </pc:sldChg>
      <pc:sldChg chg="modSp new mod">
        <pc:chgData name="Tumusiime Aggrey" userId="16ff59dac0358b08" providerId="LiveId" clId="{DF45634E-0536-418D-B531-A0C10C7DB88B}" dt="2023-05-23T11:24:35.892" v="39" actId="2711"/>
        <pc:sldMkLst>
          <pc:docMk/>
          <pc:sldMk cId="1637231102" sldId="279"/>
        </pc:sldMkLst>
      </pc:sldChg>
    </pc:docChg>
  </pc:docChgLst>
  <pc:docChgLst>
    <pc:chgData name="Anna Ameda" userId="8510c84edc69ab8b" providerId="LiveId" clId="{6176E91C-6233-4AD3-8415-CE845C0ACBDE}"/>
    <pc:docChg chg="undo custSel addSld delSld modSld">
      <pc:chgData name="Anna Ameda" userId="8510c84edc69ab8b" providerId="LiveId" clId="{6176E91C-6233-4AD3-8415-CE845C0ACBDE}" dt="2025-02-17T08:40:37.082" v="55" actId="20577"/>
      <pc:docMkLst>
        <pc:docMk/>
      </pc:docMkLst>
      <pc:sldChg chg="modSp mod">
        <pc:chgData name="Anna Ameda" userId="8510c84edc69ab8b" providerId="LiveId" clId="{6176E91C-6233-4AD3-8415-CE845C0ACBDE}" dt="2025-02-17T08:40:37.082" v="55" actId="20577"/>
        <pc:sldMkLst>
          <pc:docMk/>
          <pc:sldMk cId="187847828" sldId="256"/>
        </pc:sldMkLst>
        <pc:spChg chg="mod">
          <ac:chgData name="Anna Ameda" userId="8510c84edc69ab8b" providerId="LiveId" clId="{6176E91C-6233-4AD3-8415-CE845C0ACBDE}" dt="2025-02-17T08:40:37.082" v="55" actId="20577"/>
          <ac:spMkLst>
            <pc:docMk/>
            <pc:sldMk cId="187847828" sldId="256"/>
            <ac:spMk id="3" creationId="{422257FF-8DBD-A550-66CE-B2691EDFADE4}"/>
          </ac:spMkLst>
        </pc:spChg>
      </pc:sldChg>
      <pc:sldChg chg="modSp mod">
        <pc:chgData name="Anna Ameda" userId="8510c84edc69ab8b" providerId="LiveId" clId="{6176E91C-6233-4AD3-8415-CE845C0ACBDE}" dt="2025-02-17T07:35:37.735" v="0" actId="20577"/>
        <pc:sldMkLst>
          <pc:docMk/>
          <pc:sldMk cId="991031004" sldId="261"/>
        </pc:sldMkLst>
        <pc:spChg chg="mod">
          <ac:chgData name="Anna Ameda" userId="8510c84edc69ab8b" providerId="LiveId" clId="{6176E91C-6233-4AD3-8415-CE845C0ACBDE}" dt="2025-02-17T07:35:37.735" v="0" actId="20577"/>
          <ac:spMkLst>
            <pc:docMk/>
            <pc:sldMk cId="991031004" sldId="261"/>
            <ac:spMk id="3" creationId="{58624653-D0D6-DA50-822F-F74FFC73452E}"/>
          </ac:spMkLst>
        </pc:spChg>
      </pc:sldChg>
      <pc:sldChg chg="new del">
        <pc:chgData name="Anna Ameda" userId="8510c84edc69ab8b" providerId="LiveId" clId="{6176E91C-6233-4AD3-8415-CE845C0ACBDE}" dt="2025-02-17T08:00:54.432" v="2" actId="680"/>
        <pc:sldMkLst>
          <pc:docMk/>
          <pc:sldMk cId="4044580974" sldId="280"/>
        </pc:sldMkLst>
      </pc:sldChg>
    </pc:docChg>
  </pc:docChgLst>
  <pc:docChgLst>
    <pc:chgData name="Anna Ameda" userId="8510c84edc69ab8b" providerId="LiveId" clId="{1D1EE039-1095-41A9-8F79-82298EF4C5A8}"/>
    <pc:docChg chg="undo custSel addSld delSld modSld">
      <pc:chgData name="Anna Ameda" userId="8510c84edc69ab8b" providerId="LiveId" clId="{1D1EE039-1095-41A9-8F79-82298EF4C5A8}" dt="2025-04-01T11:22:17.333" v="442" actId="14100"/>
      <pc:docMkLst>
        <pc:docMk/>
      </pc:docMkLst>
      <pc:sldChg chg="modSp mod">
        <pc:chgData name="Anna Ameda" userId="8510c84edc69ab8b" providerId="LiveId" clId="{1D1EE039-1095-41A9-8F79-82298EF4C5A8}" dt="2025-04-01T11:21:59.306" v="432" actId="14100"/>
        <pc:sldMkLst>
          <pc:docMk/>
          <pc:sldMk cId="187847828" sldId="256"/>
        </pc:sldMkLst>
        <pc:spChg chg="mod">
          <ac:chgData name="Anna Ameda" userId="8510c84edc69ab8b" providerId="LiveId" clId="{1D1EE039-1095-41A9-8F79-82298EF4C5A8}" dt="2025-04-01T11:18:48.821" v="378" actId="14100"/>
          <ac:spMkLst>
            <pc:docMk/>
            <pc:sldMk cId="187847828" sldId="256"/>
            <ac:spMk id="2" creationId="{9E90D693-9E9E-3BAA-6AC4-8CD6AB9C6398}"/>
          </ac:spMkLst>
        </pc:spChg>
        <pc:spChg chg="mod">
          <ac:chgData name="Anna Ameda" userId="8510c84edc69ab8b" providerId="LiveId" clId="{1D1EE039-1095-41A9-8F79-82298EF4C5A8}" dt="2025-04-01T11:21:59.306" v="432" actId="14100"/>
          <ac:spMkLst>
            <pc:docMk/>
            <pc:sldMk cId="187847828" sldId="256"/>
            <ac:spMk id="3" creationId="{422257FF-8DBD-A550-66CE-B2691EDFADE4}"/>
          </ac:spMkLst>
        </pc:spChg>
      </pc:sldChg>
      <pc:sldChg chg="modSp mod">
        <pc:chgData name="Anna Ameda" userId="8510c84edc69ab8b" providerId="LiveId" clId="{1D1EE039-1095-41A9-8F79-82298EF4C5A8}" dt="2025-04-01T11:22:17.333" v="442" actId="14100"/>
        <pc:sldMkLst>
          <pc:docMk/>
          <pc:sldMk cId="2340800631" sldId="257"/>
        </pc:sldMkLst>
        <pc:spChg chg="mod">
          <ac:chgData name="Anna Ameda" userId="8510c84edc69ab8b" providerId="LiveId" clId="{1D1EE039-1095-41A9-8F79-82298EF4C5A8}" dt="2025-04-01T11:18:31.057" v="372" actId="113"/>
          <ac:spMkLst>
            <pc:docMk/>
            <pc:sldMk cId="2340800631" sldId="257"/>
            <ac:spMk id="2" creationId="{AA424A6B-24F6-394F-2701-B2C3DF748B77}"/>
          </ac:spMkLst>
        </pc:spChg>
        <pc:spChg chg="mod">
          <ac:chgData name="Anna Ameda" userId="8510c84edc69ab8b" providerId="LiveId" clId="{1D1EE039-1095-41A9-8F79-82298EF4C5A8}" dt="2025-04-01T11:22:17.333" v="442" actId="14100"/>
          <ac:spMkLst>
            <pc:docMk/>
            <pc:sldMk cId="2340800631" sldId="257"/>
            <ac:spMk id="3" creationId="{B552BAF4-676F-22BF-4AD6-E0D5C3578C1D}"/>
          </ac:spMkLst>
        </pc:spChg>
      </pc:sldChg>
      <pc:sldChg chg="modSp mod">
        <pc:chgData name="Anna Ameda" userId="8510c84edc69ab8b" providerId="LiveId" clId="{1D1EE039-1095-41A9-8F79-82298EF4C5A8}" dt="2025-04-01T11:18:07.835" v="364" actId="113"/>
        <pc:sldMkLst>
          <pc:docMk/>
          <pc:sldMk cId="2814784295" sldId="258"/>
        </pc:sldMkLst>
        <pc:spChg chg="mod">
          <ac:chgData name="Anna Ameda" userId="8510c84edc69ab8b" providerId="LiveId" clId="{1D1EE039-1095-41A9-8F79-82298EF4C5A8}" dt="2025-04-01T11:18:07.835" v="364" actId="113"/>
          <ac:spMkLst>
            <pc:docMk/>
            <pc:sldMk cId="2814784295" sldId="258"/>
            <ac:spMk id="2" creationId="{0A1B4049-AC13-7814-17F2-38FF5BAD245C}"/>
          </ac:spMkLst>
        </pc:spChg>
        <pc:spChg chg="mod">
          <ac:chgData name="Anna Ameda" userId="8510c84edc69ab8b" providerId="LiveId" clId="{1D1EE039-1095-41A9-8F79-82298EF4C5A8}" dt="2025-04-01T11:09:07.442" v="82" actId="14100"/>
          <ac:spMkLst>
            <pc:docMk/>
            <pc:sldMk cId="2814784295" sldId="258"/>
            <ac:spMk id="3" creationId="{4DC436FD-0B71-65A9-BB8A-20FE8BFCABE5}"/>
          </ac:spMkLst>
        </pc:spChg>
      </pc:sldChg>
      <pc:sldChg chg="modSp mod">
        <pc:chgData name="Anna Ameda" userId="8510c84edc69ab8b" providerId="LiveId" clId="{1D1EE039-1095-41A9-8F79-82298EF4C5A8}" dt="2025-04-01T11:18:10.808" v="365" actId="113"/>
        <pc:sldMkLst>
          <pc:docMk/>
          <pc:sldMk cId="1149986402" sldId="259"/>
        </pc:sldMkLst>
        <pc:spChg chg="mod">
          <ac:chgData name="Anna Ameda" userId="8510c84edc69ab8b" providerId="LiveId" clId="{1D1EE039-1095-41A9-8F79-82298EF4C5A8}" dt="2025-04-01T11:18:10.808" v="365" actId="113"/>
          <ac:spMkLst>
            <pc:docMk/>
            <pc:sldMk cId="1149986402" sldId="259"/>
            <ac:spMk id="2" creationId="{B3809733-DA3E-C1FF-5DC5-E9CD3B527701}"/>
          </ac:spMkLst>
        </pc:spChg>
        <pc:spChg chg="mod">
          <ac:chgData name="Anna Ameda" userId="8510c84edc69ab8b" providerId="LiveId" clId="{1D1EE039-1095-41A9-8F79-82298EF4C5A8}" dt="2025-04-01T11:08:27.940" v="71" actId="2711"/>
          <ac:spMkLst>
            <pc:docMk/>
            <pc:sldMk cId="1149986402" sldId="259"/>
            <ac:spMk id="3" creationId="{AA6FD277-53F8-B062-1CD2-FF4FF3CA6941}"/>
          </ac:spMkLst>
        </pc:spChg>
      </pc:sldChg>
      <pc:sldChg chg="modSp mod">
        <pc:chgData name="Anna Ameda" userId="8510c84edc69ab8b" providerId="LiveId" clId="{1D1EE039-1095-41A9-8F79-82298EF4C5A8}" dt="2025-04-01T11:18:00.424" v="362" actId="113"/>
        <pc:sldMkLst>
          <pc:docMk/>
          <pc:sldMk cId="69735158" sldId="260"/>
        </pc:sldMkLst>
        <pc:spChg chg="mod">
          <ac:chgData name="Anna Ameda" userId="8510c84edc69ab8b" providerId="LiveId" clId="{1D1EE039-1095-41A9-8F79-82298EF4C5A8}" dt="2025-04-01T11:18:00.424" v="362" actId="113"/>
          <ac:spMkLst>
            <pc:docMk/>
            <pc:sldMk cId="69735158" sldId="260"/>
            <ac:spMk id="2" creationId="{0A1B4049-AC13-7814-17F2-38FF5BAD245C}"/>
          </ac:spMkLst>
        </pc:spChg>
        <pc:spChg chg="mod">
          <ac:chgData name="Anna Ameda" userId="8510c84edc69ab8b" providerId="LiveId" clId="{1D1EE039-1095-41A9-8F79-82298EF4C5A8}" dt="2025-04-01T11:09:45.805" v="94" actId="255"/>
          <ac:spMkLst>
            <pc:docMk/>
            <pc:sldMk cId="69735158" sldId="260"/>
            <ac:spMk id="3" creationId="{4DC436FD-0B71-65A9-BB8A-20FE8BFCABE5}"/>
          </ac:spMkLst>
        </pc:spChg>
      </pc:sldChg>
      <pc:sldChg chg="modSp mod">
        <pc:chgData name="Anna Ameda" userId="8510c84edc69ab8b" providerId="LiveId" clId="{1D1EE039-1095-41A9-8F79-82298EF4C5A8}" dt="2025-04-01T11:18:20.981" v="369" actId="113"/>
        <pc:sldMkLst>
          <pc:docMk/>
          <pc:sldMk cId="991031004" sldId="261"/>
        </pc:sldMkLst>
        <pc:spChg chg="mod">
          <ac:chgData name="Anna Ameda" userId="8510c84edc69ab8b" providerId="LiveId" clId="{1D1EE039-1095-41A9-8F79-82298EF4C5A8}" dt="2025-04-01T11:18:20.981" v="369" actId="113"/>
          <ac:spMkLst>
            <pc:docMk/>
            <pc:sldMk cId="991031004" sldId="261"/>
            <ac:spMk id="2" creationId="{0F11797F-BF52-3B7F-C7B2-DFA998FBA609}"/>
          </ac:spMkLst>
        </pc:spChg>
        <pc:spChg chg="mod">
          <ac:chgData name="Anna Ameda" userId="8510c84edc69ab8b" providerId="LiveId" clId="{1D1EE039-1095-41A9-8F79-82298EF4C5A8}" dt="2025-04-01T11:08:12.157" v="68" actId="14100"/>
          <ac:spMkLst>
            <pc:docMk/>
            <pc:sldMk cId="991031004" sldId="261"/>
            <ac:spMk id="3" creationId="{58624653-D0D6-DA50-822F-F74FFC73452E}"/>
          </ac:spMkLst>
        </pc:spChg>
      </pc:sldChg>
      <pc:sldChg chg="modSp mod">
        <pc:chgData name="Anna Ameda" userId="8510c84edc69ab8b" providerId="LiveId" clId="{1D1EE039-1095-41A9-8F79-82298EF4C5A8}" dt="2025-04-01T11:18:16.345" v="368" actId="113"/>
        <pc:sldMkLst>
          <pc:docMk/>
          <pc:sldMk cId="1598321130" sldId="262"/>
        </pc:sldMkLst>
        <pc:spChg chg="mod">
          <ac:chgData name="Anna Ameda" userId="8510c84edc69ab8b" providerId="LiveId" clId="{1D1EE039-1095-41A9-8F79-82298EF4C5A8}" dt="2025-04-01T11:18:16.345" v="368" actId="113"/>
          <ac:spMkLst>
            <pc:docMk/>
            <pc:sldMk cId="1598321130" sldId="262"/>
            <ac:spMk id="2" creationId="{0271B7E8-086E-9C8A-28CC-EA3DBCB490BF}"/>
          </ac:spMkLst>
        </pc:spChg>
        <pc:spChg chg="mod">
          <ac:chgData name="Anna Ameda" userId="8510c84edc69ab8b" providerId="LiveId" clId="{1D1EE039-1095-41A9-8F79-82298EF4C5A8}" dt="2025-04-01T11:08:18.187" v="69" actId="2711"/>
          <ac:spMkLst>
            <pc:docMk/>
            <pc:sldMk cId="1598321130" sldId="262"/>
            <ac:spMk id="3" creationId="{A8BA1598-F4E4-423B-6A3B-59A56D7A38F6}"/>
          </ac:spMkLst>
        </pc:spChg>
      </pc:sldChg>
      <pc:sldChg chg="modSp mod">
        <pc:chgData name="Anna Ameda" userId="8510c84edc69ab8b" providerId="LiveId" clId="{1D1EE039-1095-41A9-8F79-82298EF4C5A8}" dt="2025-04-01T11:21:28.436" v="424" actId="2711"/>
        <pc:sldMkLst>
          <pc:docMk/>
          <pc:sldMk cId="1613495599" sldId="263"/>
        </pc:sldMkLst>
        <pc:spChg chg="mod">
          <ac:chgData name="Anna Ameda" userId="8510c84edc69ab8b" providerId="LiveId" clId="{1D1EE039-1095-41A9-8F79-82298EF4C5A8}" dt="2025-04-01T11:17:45.972" v="358" actId="113"/>
          <ac:spMkLst>
            <pc:docMk/>
            <pc:sldMk cId="1613495599" sldId="263"/>
            <ac:spMk id="2" creationId="{FA84883C-FD3E-EBB1-DB90-8350A84D3A2B}"/>
          </ac:spMkLst>
        </pc:spChg>
        <pc:spChg chg="mod">
          <ac:chgData name="Anna Ameda" userId="8510c84edc69ab8b" providerId="LiveId" clId="{1D1EE039-1095-41A9-8F79-82298EF4C5A8}" dt="2025-04-01T11:21:28.436" v="424" actId="2711"/>
          <ac:spMkLst>
            <pc:docMk/>
            <pc:sldMk cId="1613495599" sldId="263"/>
            <ac:spMk id="3" creationId="{938D3453-22D2-ACC7-780E-1BDA6FEE4A1B}"/>
          </ac:spMkLst>
        </pc:spChg>
      </pc:sldChg>
      <pc:sldChg chg="modSp mod">
        <pc:chgData name="Anna Ameda" userId="8510c84edc69ab8b" providerId="LiveId" clId="{1D1EE039-1095-41A9-8F79-82298EF4C5A8}" dt="2025-04-01T11:17:49.522" v="359" actId="113"/>
        <pc:sldMkLst>
          <pc:docMk/>
          <pc:sldMk cId="1898368831" sldId="264"/>
        </pc:sldMkLst>
        <pc:spChg chg="mod">
          <ac:chgData name="Anna Ameda" userId="8510c84edc69ab8b" providerId="LiveId" clId="{1D1EE039-1095-41A9-8F79-82298EF4C5A8}" dt="2025-04-01T11:17:49.522" v="359" actId="113"/>
          <ac:spMkLst>
            <pc:docMk/>
            <pc:sldMk cId="1898368831" sldId="264"/>
            <ac:spMk id="2" creationId="{29A07DD6-D66E-DFFA-79B5-D76419253B7C}"/>
          </ac:spMkLst>
        </pc:spChg>
        <pc:spChg chg="mod">
          <ac:chgData name="Anna Ameda" userId="8510c84edc69ab8b" providerId="LiveId" clId="{1D1EE039-1095-41A9-8F79-82298EF4C5A8}" dt="2025-04-01T11:10:26.131" v="101" actId="2711"/>
          <ac:spMkLst>
            <pc:docMk/>
            <pc:sldMk cId="1898368831" sldId="264"/>
            <ac:spMk id="3" creationId="{B8CD975A-7F2C-4D63-D576-9CA60C141B25}"/>
          </ac:spMkLst>
        </pc:spChg>
      </pc:sldChg>
      <pc:sldChg chg="modSp mod">
        <pc:chgData name="Anna Ameda" userId="8510c84edc69ab8b" providerId="LiveId" clId="{1D1EE039-1095-41A9-8F79-82298EF4C5A8}" dt="2025-04-01T11:17:53.527" v="360" actId="113"/>
        <pc:sldMkLst>
          <pc:docMk/>
          <pc:sldMk cId="2942177903" sldId="265"/>
        </pc:sldMkLst>
        <pc:spChg chg="mod">
          <ac:chgData name="Anna Ameda" userId="8510c84edc69ab8b" providerId="LiveId" clId="{1D1EE039-1095-41A9-8F79-82298EF4C5A8}" dt="2025-04-01T11:17:53.527" v="360" actId="113"/>
          <ac:spMkLst>
            <pc:docMk/>
            <pc:sldMk cId="2942177903" sldId="265"/>
            <ac:spMk id="2" creationId="{411E103A-DFE2-D4D8-7558-11AA6A486BE5}"/>
          </ac:spMkLst>
        </pc:spChg>
        <pc:spChg chg="mod">
          <ac:chgData name="Anna Ameda" userId="8510c84edc69ab8b" providerId="LiveId" clId="{1D1EE039-1095-41A9-8F79-82298EF4C5A8}" dt="2025-04-01T11:10:20.498" v="100" actId="5793"/>
          <ac:spMkLst>
            <pc:docMk/>
            <pc:sldMk cId="2942177903" sldId="265"/>
            <ac:spMk id="3" creationId="{429D5784-D2E1-94F0-87D1-B0648C43A2F0}"/>
          </ac:spMkLst>
        </pc:spChg>
      </pc:sldChg>
      <pc:sldChg chg="modSp mod">
        <pc:chgData name="Anna Ameda" userId="8510c84edc69ab8b" providerId="LiveId" clId="{1D1EE039-1095-41A9-8F79-82298EF4C5A8}" dt="2025-04-01T11:17:56.628" v="361" actId="113"/>
        <pc:sldMkLst>
          <pc:docMk/>
          <pc:sldMk cId="1310972872" sldId="266"/>
        </pc:sldMkLst>
        <pc:spChg chg="mod">
          <ac:chgData name="Anna Ameda" userId="8510c84edc69ab8b" providerId="LiveId" clId="{1D1EE039-1095-41A9-8F79-82298EF4C5A8}" dt="2025-04-01T11:17:56.628" v="361" actId="113"/>
          <ac:spMkLst>
            <pc:docMk/>
            <pc:sldMk cId="1310972872" sldId="266"/>
            <ac:spMk id="2" creationId="{6F3EFD57-0D9E-2EDF-81BA-A9BD9B7199BB}"/>
          </ac:spMkLst>
        </pc:spChg>
        <pc:spChg chg="mod">
          <ac:chgData name="Anna Ameda" userId="8510c84edc69ab8b" providerId="LiveId" clId="{1D1EE039-1095-41A9-8F79-82298EF4C5A8}" dt="2025-04-01T11:09:59.624" v="97" actId="255"/>
          <ac:spMkLst>
            <pc:docMk/>
            <pc:sldMk cId="1310972872" sldId="266"/>
            <ac:spMk id="3" creationId="{EC2B4C06-5BB5-2940-03F3-405DEE968A17}"/>
          </ac:spMkLst>
        </pc:spChg>
      </pc:sldChg>
      <pc:sldChg chg="modSp mod">
        <pc:chgData name="Anna Ameda" userId="8510c84edc69ab8b" providerId="LiveId" clId="{1D1EE039-1095-41A9-8F79-82298EF4C5A8}" dt="2025-04-01T11:05:58.888" v="8" actId="27636"/>
        <pc:sldMkLst>
          <pc:docMk/>
          <pc:sldMk cId="3635106647" sldId="267"/>
        </pc:sldMkLst>
        <pc:spChg chg="mod">
          <ac:chgData name="Anna Ameda" userId="8510c84edc69ab8b" providerId="LiveId" clId="{1D1EE039-1095-41A9-8F79-82298EF4C5A8}" dt="2025-04-01T11:05:58.888" v="8" actId="27636"/>
          <ac:spMkLst>
            <pc:docMk/>
            <pc:sldMk cId="3635106647" sldId="267"/>
            <ac:spMk id="3" creationId="{7F8C183B-A850-8DE3-3347-19336BFAF3E0}"/>
          </ac:spMkLst>
        </pc:spChg>
      </pc:sldChg>
      <pc:sldChg chg="modSp mod">
        <pc:chgData name="Anna Ameda" userId="8510c84edc69ab8b" providerId="LiveId" clId="{1D1EE039-1095-41A9-8F79-82298EF4C5A8}" dt="2025-04-01T11:17:16.791" v="354" actId="113"/>
        <pc:sldMkLst>
          <pc:docMk/>
          <pc:sldMk cId="166961568" sldId="268"/>
        </pc:sldMkLst>
        <pc:spChg chg="mod">
          <ac:chgData name="Anna Ameda" userId="8510c84edc69ab8b" providerId="LiveId" clId="{1D1EE039-1095-41A9-8F79-82298EF4C5A8}" dt="2025-04-01T11:17:16.791" v="354" actId="113"/>
          <ac:spMkLst>
            <pc:docMk/>
            <pc:sldMk cId="166961568" sldId="268"/>
            <ac:spMk id="2" creationId="{7FD96609-898A-44A9-B8E7-3077FEBADA75}"/>
          </ac:spMkLst>
        </pc:spChg>
        <pc:spChg chg="mod">
          <ac:chgData name="Anna Ameda" userId="8510c84edc69ab8b" providerId="LiveId" clId="{1D1EE039-1095-41A9-8F79-82298EF4C5A8}" dt="2025-04-01T11:17:14.567" v="353" actId="2711"/>
          <ac:spMkLst>
            <pc:docMk/>
            <pc:sldMk cId="166961568" sldId="268"/>
            <ac:spMk id="3" creationId="{0EDFE3A8-DF19-279D-4328-27CA0D46680B}"/>
          </ac:spMkLst>
        </pc:spChg>
      </pc:sldChg>
      <pc:sldChg chg="modSp mod">
        <pc:chgData name="Anna Ameda" userId="8510c84edc69ab8b" providerId="LiveId" clId="{1D1EE039-1095-41A9-8F79-82298EF4C5A8}" dt="2025-04-01T11:17:20.326" v="355" actId="113"/>
        <pc:sldMkLst>
          <pc:docMk/>
          <pc:sldMk cId="2821220534" sldId="269"/>
        </pc:sldMkLst>
        <pc:spChg chg="mod">
          <ac:chgData name="Anna Ameda" userId="8510c84edc69ab8b" providerId="LiveId" clId="{1D1EE039-1095-41A9-8F79-82298EF4C5A8}" dt="2025-04-01T11:17:20.326" v="355" actId="113"/>
          <ac:spMkLst>
            <pc:docMk/>
            <pc:sldMk cId="2821220534" sldId="269"/>
            <ac:spMk id="2" creationId="{EB7B0566-602F-E1E4-B330-4E27D8D4EABE}"/>
          </ac:spMkLst>
        </pc:spChg>
        <pc:spChg chg="mod">
          <ac:chgData name="Anna Ameda" userId="8510c84edc69ab8b" providerId="LiveId" clId="{1D1EE039-1095-41A9-8F79-82298EF4C5A8}" dt="2025-04-01T11:17:05.392" v="351" actId="20577"/>
          <ac:spMkLst>
            <pc:docMk/>
            <pc:sldMk cId="2821220534" sldId="269"/>
            <ac:spMk id="3" creationId="{2402290F-B610-1373-18E8-DB38EABF3D43}"/>
          </ac:spMkLst>
        </pc:spChg>
      </pc:sldChg>
      <pc:sldChg chg="modSp mod">
        <pc:chgData name="Anna Ameda" userId="8510c84edc69ab8b" providerId="LiveId" clId="{1D1EE039-1095-41A9-8F79-82298EF4C5A8}" dt="2025-04-01T11:15:51.594" v="277" actId="255"/>
        <pc:sldMkLst>
          <pc:docMk/>
          <pc:sldMk cId="668640727" sldId="270"/>
        </pc:sldMkLst>
        <pc:spChg chg="mod">
          <ac:chgData name="Anna Ameda" userId="8510c84edc69ab8b" providerId="LiveId" clId="{1D1EE039-1095-41A9-8F79-82298EF4C5A8}" dt="2025-04-01T11:15:28.857" v="267" actId="2711"/>
          <ac:spMkLst>
            <pc:docMk/>
            <pc:sldMk cId="668640727" sldId="270"/>
            <ac:spMk id="2" creationId="{1A18D7A2-E366-4E16-53CA-E00EBBC152D9}"/>
          </ac:spMkLst>
        </pc:spChg>
        <pc:spChg chg="mod">
          <ac:chgData name="Anna Ameda" userId="8510c84edc69ab8b" providerId="LiveId" clId="{1D1EE039-1095-41A9-8F79-82298EF4C5A8}" dt="2025-04-01T11:15:51.594" v="277" actId="255"/>
          <ac:spMkLst>
            <pc:docMk/>
            <pc:sldMk cId="668640727" sldId="270"/>
            <ac:spMk id="3" creationId="{441EC6EC-0E49-701E-5E98-0F1385F32ADA}"/>
          </ac:spMkLst>
        </pc:spChg>
      </pc:sldChg>
      <pc:sldChg chg="modSp mod">
        <pc:chgData name="Anna Ameda" userId="8510c84edc69ab8b" providerId="LiveId" clId="{1D1EE039-1095-41A9-8F79-82298EF4C5A8}" dt="2025-04-01T11:15:20.808" v="265" actId="2711"/>
        <pc:sldMkLst>
          <pc:docMk/>
          <pc:sldMk cId="4198673886" sldId="271"/>
        </pc:sldMkLst>
        <pc:spChg chg="mod">
          <ac:chgData name="Anna Ameda" userId="8510c84edc69ab8b" providerId="LiveId" clId="{1D1EE039-1095-41A9-8F79-82298EF4C5A8}" dt="2025-04-01T11:15:10.681" v="262" actId="113"/>
          <ac:spMkLst>
            <pc:docMk/>
            <pc:sldMk cId="4198673886" sldId="271"/>
            <ac:spMk id="2" creationId="{A70A736E-A20A-FD5B-1889-3D11E8B52152}"/>
          </ac:spMkLst>
        </pc:spChg>
        <pc:spChg chg="mod">
          <ac:chgData name="Anna Ameda" userId="8510c84edc69ab8b" providerId="LiveId" clId="{1D1EE039-1095-41A9-8F79-82298EF4C5A8}" dt="2025-04-01T11:15:20.808" v="265" actId="2711"/>
          <ac:spMkLst>
            <pc:docMk/>
            <pc:sldMk cId="4198673886" sldId="271"/>
            <ac:spMk id="3" creationId="{249C0E82-38A5-7270-6281-430FC9A273FF}"/>
          </ac:spMkLst>
        </pc:spChg>
      </pc:sldChg>
      <pc:sldChg chg="modSp mod">
        <pc:chgData name="Anna Ameda" userId="8510c84edc69ab8b" providerId="LiveId" clId="{1D1EE039-1095-41A9-8F79-82298EF4C5A8}" dt="2025-04-01T11:15:04.265" v="260" actId="2711"/>
        <pc:sldMkLst>
          <pc:docMk/>
          <pc:sldMk cId="1344041462" sldId="272"/>
        </pc:sldMkLst>
        <pc:spChg chg="mod">
          <ac:chgData name="Anna Ameda" userId="8510c84edc69ab8b" providerId="LiveId" clId="{1D1EE039-1095-41A9-8F79-82298EF4C5A8}" dt="2025-04-01T11:15:00.947" v="259" actId="2711"/>
          <ac:spMkLst>
            <pc:docMk/>
            <pc:sldMk cId="1344041462" sldId="272"/>
            <ac:spMk id="2" creationId="{61438A5D-30E2-C95F-0495-1A8B4D678C64}"/>
          </ac:spMkLst>
        </pc:spChg>
        <pc:spChg chg="mod">
          <ac:chgData name="Anna Ameda" userId="8510c84edc69ab8b" providerId="LiveId" clId="{1D1EE039-1095-41A9-8F79-82298EF4C5A8}" dt="2025-04-01T11:15:04.265" v="260" actId="2711"/>
          <ac:spMkLst>
            <pc:docMk/>
            <pc:sldMk cId="1344041462" sldId="272"/>
            <ac:spMk id="3" creationId="{D5A4629D-B19C-4B29-EAE8-91B5CFB6DD0A}"/>
          </ac:spMkLst>
        </pc:spChg>
      </pc:sldChg>
      <pc:sldChg chg="modSp mod">
        <pc:chgData name="Anna Ameda" userId="8510c84edc69ab8b" providerId="LiveId" clId="{1D1EE039-1095-41A9-8F79-82298EF4C5A8}" dt="2025-04-01T11:13:21.633" v="236" actId="113"/>
        <pc:sldMkLst>
          <pc:docMk/>
          <pc:sldMk cId="4043233295" sldId="273"/>
        </pc:sldMkLst>
        <pc:spChg chg="mod">
          <ac:chgData name="Anna Ameda" userId="8510c84edc69ab8b" providerId="LiveId" clId="{1D1EE039-1095-41A9-8F79-82298EF4C5A8}" dt="2025-04-01T11:13:21.633" v="236" actId="113"/>
          <ac:spMkLst>
            <pc:docMk/>
            <pc:sldMk cId="4043233295" sldId="273"/>
            <ac:spMk id="2" creationId="{41541CFF-EB96-51B7-5C77-37FFFDE72001}"/>
          </ac:spMkLst>
        </pc:spChg>
        <pc:spChg chg="mod">
          <ac:chgData name="Anna Ameda" userId="8510c84edc69ab8b" providerId="LiveId" clId="{1D1EE039-1095-41A9-8F79-82298EF4C5A8}" dt="2025-04-01T11:13:14.412" v="233" actId="313"/>
          <ac:spMkLst>
            <pc:docMk/>
            <pc:sldMk cId="4043233295" sldId="273"/>
            <ac:spMk id="3" creationId="{F1AB046C-9C67-5A1E-EE26-9E519FC058A4}"/>
          </ac:spMkLst>
        </pc:spChg>
      </pc:sldChg>
      <pc:sldChg chg="modSp add mod">
        <pc:chgData name="Anna Ameda" userId="8510c84edc69ab8b" providerId="LiveId" clId="{1D1EE039-1095-41A9-8F79-82298EF4C5A8}" dt="2025-04-01T11:14:47.895" v="256" actId="113"/>
        <pc:sldMkLst>
          <pc:docMk/>
          <pc:sldMk cId="4088484160" sldId="274"/>
        </pc:sldMkLst>
        <pc:spChg chg="mod">
          <ac:chgData name="Anna Ameda" userId="8510c84edc69ab8b" providerId="LiveId" clId="{1D1EE039-1095-41A9-8F79-82298EF4C5A8}" dt="2025-04-01T11:14:47.895" v="256" actId="113"/>
          <ac:spMkLst>
            <pc:docMk/>
            <pc:sldMk cId="4088484160" sldId="274"/>
            <ac:spMk id="2" creationId="{F34DC84A-4C23-C5A3-8C9B-11C62EA1BD48}"/>
          </ac:spMkLst>
        </pc:spChg>
      </pc:sldChg>
      <pc:sldChg chg="modSp del mod">
        <pc:chgData name="Anna Ameda" userId="8510c84edc69ab8b" providerId="LiveId" clId="{1D1EE039-1095-41A9-8F79-82298EF4C5A8}" dt="2025-04-01T11:14:09.427" v="247" actId="2696"/>
        <pc:sldMkLst>
          <pc:docMk/>
          <pc:sldMk cId="4282341903" sldId="274"/>
        </pc:sldMkLst>
        <pc:spChg chg="mod">
          <ac:chgData name="Anna Ameda" userId="8510c84edc69ab8b" providerId="LiveId" clId="{1D1EE039-1095-41A9-8F79-82298EF4C5A8}" dt="2025-04-01T11:14:00.243" v="244" actId="2711"/>
          <ac:spMkLst>
            <pc:docMk/>
            <pc:sldMk cId="4282341903" sldId="274"/>
            <ac:spMk id="2" creationId="{F34DC84A-4C23-C5A3-8C9B-11C62EA1BD48}"/>
          </ac:spMkLst>
        </pc:spChg>
        <pc:spChg chg="mod">
          <ac:chgData name="Anna Ameda" userId="8510c84edc69ab8b" providerId="LiveId" clId="{1D1EE039-1095-41A9-8F79-82298EF4C5A8}" dt="2025-04-01T11:14:06.945" v="246" actId="2711"/>
          <ac:spMkLst>
            <pc:docMk/>
            <pc:sldMk cId="4282341903" sldId="274"/>
            <ac:spMk id="3" creationId="{2A4A0123-B135-A705-3F06-ECA317A24E7E}"/>
          </ac:spMkLst>
        </pc:spChg>
      </pc:sldChg>
      <pc:sldChg chg="modSp mod">
        <pc:chgData name="Anna Ameda" userId="8510c84edc69ab8b" providerId="LiveId" clId="{1D1EE039-1095-41A9-8F79-82298EF4C5A8}" dt="2025-04-01T11:14:51.797" v="257" actId="113"/>
        <pc:sldMkLst>
          <pc:docMk/>
          <pc:sldMk cId="2005613790" sldId="275"/>
        </pc:sldMkLst>
        <pc:spChg chg="mod">
          <ac:chgData name="Anna Ameda" userId="8510c84edc69ab8b" providerId="LiveId" clId="{1D1EE039-1095-41A9-8F79-82298EF4C5A8}" dt="2025-04-01T11:14:51.797" v="257" actId="113"/>
          <ac:spMkLst>
            <pc:docMk/>
            <pc:sldMk cId="2005613790" sldId="275"/>
            <ac:spMk id="2" creationId="{0D3FB745-68F1-C07B-3E05-1D409F946C17}"/>
          </ac:spMkLst>
        </pc:spChg>
        <pc:spChg chg="mod">
          <ac:chgData name="Anna Ameda" userId="8510c84edc69ab8b" providerId="LiveId" clId="{1D1EE039-1095-41A9-8F79-82298EF4C5A8}" dt="2025-04-01T11:13:53.307" v="243" actId="114"/>
          <ac:spMkLst>
            <pc:docMk/>
            <pc:sldMk cId="2005613790" sldId="275"/>
            <ac:spMk id="3" creationId="{38F0143A-B02F-0979-D796-7004AEB682AB}"/>
          </ac:spMkLst>
        </pc:spChg>
      </pc:sldChg>
      <pc:sldChg chg="modSp mod">
        <pc:chgData name="Anna Ameda" userId="8510c84edc69ab8b" providerId="LiveId" clId="{1D1EE039-1095-41A9-8F79-82298EF4C5A8}" dt="2025-04-01T11:13:36.586" v="239" actId="2711"/>
        <pc:sldMkLst>
          <pc:docMk/>
          <pc:sldMk cId="1247461415" sldId="276"/>
        </pc:sldMkLst>
        <pc:spChg chg="mod">
          <ac:chgData name="Anna Ameda" userId="8510c84edc69ab8b" providerId="LiveId" clId="{1D1EE039-1095-41A9-8F79-82298EF4C5A8}" dt="2025-04-01T11:13:30.748" v="238" actId="113"/>
          <ac:spMkLst>
            <pc:docMk/>
            <pc:sldMk cId="1247461415" sldId="276"/>
            <ac:spMk id="2" creationId="{9025A4E8-F77D-B83E-AD68-20E901F1F55B}"/>
          </ac:spMkLst>
        </pc:spChg>
        <pc:spChg chg="mod">
          <ac:chgData name="Anna Ameda" userId="8510c84edc69ab8b" providerId="LiveId" clId="{1D1EE039-1095-41A9-8F79-82298EF4C5A8}" dt="2025-04-01T11:13:36.586" v="239" actId="2711"/>
          <ac:spMkLst>
            <pc:docMk/>
            <pc:sldMk cId="1247461415" sldId="276"/>
            <ac:spMk id="3" creationId="{57BDDDBD-7AC3-4A7D-572C-6F44507511CA}"/>
          </ac:spMkLst>
        </pc:spChg>
      </pc:sldChg>
      <pc:sldChg chg="modSp mod">
        <pc:chgData name="Anna Ameda" userId="8510c84edc69ab8b" providerId="LiveId" clId="{1D1EE039-1095-41A9-8F79-82298EF4C5A8}" dt="2025-04-01T11:17:42.204" v="357" actId="113"/>
        <pc:sldMkLst>
          <pc:docMk/>
          <pc:sldMk cId="2500019010" sldId="277"/>
        </pc:sldMkLst>
        <pc:spChg chg="mod">
          <ac:chgData name="Anna Ameda" userId="8510c84edc69ab8b" providerId="LiveId" clId="{1D1EE039-1095-41A9-8F79-82298EF4C5A8}" dt="2025-04-01T11:17:42.204" v="357" actId="113"/>
          <ac:spMkLst>
            <pc:docMk/>
            <pc:sldMk cId="2500019010" sldId="277"/>
            <ac:spMk id="2" creationId="{49BF7A01-830D-E1AA-DF34-7345E7DA8DDD}"/>
          </ac:spMkLst>
        </pc:spChg>
        <pc:spChg chg="mod">
          <ac:chgData name="Anna Ameda" userId="8510c84edc69ab8b" providerId="LiveId" clId="{1D1EE039-1095-41A9-8F79-82298EF4C5A8}" dt="2025-04-01T11:11:44.453" v="133" actId="20577"/>
          <ac:spMkLst>
            <pc:docMk/>
            <pc:sldMk cId="2500019010" sldId="277"/>
            <ac:spMk id="3" creationId="{51D16719-15E2-E97D-C2A4-FEB2C08FFA80}"/>
          </ac:spMkLst>
        </pc:spChg>
      </pc:sldChg>
      <pc:sldChg chg="modSp mod">
        <pc:chgData name="Anna Ameda" userId="8510c84edc69ab8b" providerId="LiveId" clId="{1D1EE039-1095-41A9-8F79-82298EF4C5A8}" dt="2025-04-01T11:14:29.162" v="253" actId="2711"/>
        <pc:sldMkLst>
          <pc:docMk/>
          <pc:sldMk cId="1791908874" sldId="278"/>
        </pc:sldMkLst>
        <pc:spChg chg="mod">
          <ac:chgData name="Anna Ameda" userId="8510c84edc69ab8b" providerId="LiveId" clId="{1D1EE039-1095-41A9-8F79-82298EF4C5A8}" dt="2025-04-01T11:14:20.134" v="250" actId="113"/>
          <ac:spMkLst>
            <pc:docMk/>
            <pc:sldMk cId="1791908874" sldId="278"/>
            <ac:spMk id="2" creationId="{AD8E4DAC-D7C5-5A9D-98AA-A248802BF84E}"/>
          </ac:spMkLst>
        </pc:spChg>
        <pc:spChg chg="mod">
          <ac:chgData name="Anna Ameda" userId="8510c84edc69ab8b" providerId="LiveId" clId="{1D1EE039-1095-41A9-8F79-82298EF4C5A8}" dt="2025-04-01T11:14:29.162" v="253" actId="2711"/>
          <ac:spMkLst>
            <pc:docMk/>
            <pc:sldMk cId="1791908874" sldId="278"/>
            <ac:spMk id="3" creationId="{DD87C4AA-0155-030B-4F57-4407795DC834}"/>
          </ac:spMkLst>
        </pc:spChg>
      </pc:sldChg>
      <pc:sldChg chg="modSp mod">
        <pc:chgData name="Anna Ameda" userId="8510c84edc69ab8b" providerId="LiveId" clId="{1D1EE039-1095-41A9-8F79-82298EF4C5A8}" dt="2025-04-01T11:18:27.499" v="371" actId="113"/>
        <pc:sldMkLst>
          <pc:docMk/>
          <pc:sldMk cId="1637231102" sldId="279"/>
        </pc:sldMkLst>
        <pc:spChg chg="mod">
          <ac:chgData name="Anna Ameda" userId="8510c84edc69ab8b" providerId="LiveId" clId="{1D1EE039-1095-41A9-8F79-82298EF4C5A8}" dt="2025-04-01T11:18:27.499" v="371" actId="113"/>
          <ac:spMkLst>
            <pc:docMk/>
            <pc:sldMk cId="1637231102" sldId="279"/>
            <ac:spMk id="2" creationId="{7F0E7EFC-777C-669C-0F4D-A35293864081}"/>
          </ac:spMkLst>
        </pc:spChg>
        <pc:spChg chg="mod">
          <ac:chgData name="Anna Ameda" userId="8510c84edc69ab8b" providerId="LiveId" clId="{1D1EE039-1095-41A9-8F79-82298EF4C5A8}" dt="2025-04-01T11:07:17.458" v="41" actId="21"/>
          <ac:spMkLst>
            <pc:docMk/>
            <pc:sldMk cId="1637231102" sldId="279"/>
            <ac:spMk id="3" creationId="{24A35FF5-D2E2-7940-3125-48DE00DF4BE8}"/>
          </ac:spMkLst>
        </pc:spChg>
      </pc:sldChg>
      <pc:sldChg chg="modSp new mod">
        <pc:chgData name="Anna Ameda" userId="8510c84edc69ab8b" providerId="LiveId" clId="{1D1EE039-1095-41A9-8F79-82298EF4C5A8}" dt="2025-04-01T11:18:24.609" v="370" actId="113"/>
        <pc:sldMkLst>
          <pc:docMk/>
          <pc:sldMk cId="2946783866" sldId="280"/>
        </pc:sldMkLst>
        <pc:spChg chg="mod">
          <ac:chgData name="Anna Ameda" userId="8510c84edc69ab8b" providerId="LiveId" clId="{1D1EE039-1095-41A9-8F79-82298EF4C5A8}" dt="2025-04-01T11:18:24.609" v="370" actId="113"/>
          <ac:spMkLst>
            <pc:docMk/>
            <pc:sldMk cId="2946783866" sldId="280"/>
            <ac:spMk id="2" creationId="{6EFACD2E-B481-B704-4C03-BB1717B8D928}"/>
          </ac:spMkLst>
        </pc:spChg>
        <pc:spChg chg="mod">
          <ac:chgData name="Anna Ameda" userId="8510c84edc69ab8b" providerId="LiveId" clId="{1D1EE039-1095-41A9-8F79-82298EF4C5A8}" dt="2025-04-01T11:07:25.169" v="43" actId="20577"/>
          <ac:spMkLst>
            <pc:docMk/>
            <pc:sldMk cId="2946783866" sldId="280"/>
            <ac:spMk id="3" creationId="{56C26796-2CB9-2E8A-D429-A4CAD345B2A5}"/>
          </ac:spMkLst>
        </pc:spChg>
      </pc:sldChg>
      <pc:sldChg chg="modSp new mod">
        <pc:chgData name="Anna Ameda" userId="8510c84edc69ab8b" providerId="LiveId" clId="{1D1EE039-1095-41A9-8F79-82298EF4C5A8}" dt="2025-04-01T11:18:03.690" v="363" actId="113"/>
        <pc:sldMkLst>
          <pc:docMk/>
          <pc:sldMk cId="2401339970" sldId="281"/>
        </pc:sldMkLst>
        <pc:spChg chg="mod">
          <ac:chgData name="Anna Ameda" userId="8510c84edc69ab8b" providerId="LiveId" clId="{1D1EE039-1095-41A9-8F79-82298EF4C5A8}" dt="2025-04-01T11:18:03.690" v="363" actId="113"/>
          <ac:spMkLst>
            <pc:docMk/>
            <pc:sldMk cId="2401339970" sldId="281"/>
            <ac:spMk id="2" creationId="{003AE8EA-C31A-4B3C-BF52-D5A7DF7269EE}"/>
          </ac:spMkLst>
        </pc:spChg>
        <pc:spChg chg="mod">
          <ac:chgData name="Anna Ameda" userId="8510c84edc69ab8b" providerId="LiveId" clId="{1D1EE039-1095-41A9-8F79-82298EF4C5A8}" dt="2025-04-01T11:09:17.967" v="87" actId="20577"/>
          <ac:spMkLst>
            <pc:docMk/>
            <pc:sldMk cId="2401339970" sldId="281"/>
            <ac:spMk id="3" creationId="{87E3428E-B6C9-5749-F314-51E1DEAA410F}"/>
          </ac:spMkLst>
        </pc:spChg>
      </pc:sldChg>
      <pc:sldChg chg="modSp new mod">
        <pc:chgData name="Anna Ameda" userId="8510c84edc69ab8b" providerId="LiveId" clId="{1D1EE039-1095-41A9-8F79-82298EF4C5A8}" dt="2025-04-01T11:17:39.109" v="356" actId="113"/>
        <pc:sldMkLst>
          <pc:docMk/>
          <pc:sldMk cId="4207719801" sldId="282"/>
        </pc:sldMkLst>
        <pc:spChg chg="mod">
          <ac:chgData name="Anna Ameda" userId="8510c84edc69ab8b" providerId="LiveId" clId="{1D1EE039-1095-41A9-8F79-82298EF4C5A8}" dt="2025-04-01T11:17:39.109" v="356" actId="113"/>
          <ac:spMkLst>
            <pc:docMk/>
            <pc:sldMk cId="4207719801" sldId="282"/>
            <ac:spMk id="2" creationId="{150C466E-C9ED-98D2-CA09-478DDBFCE793}"/>
          </ac:spMkLst>
        </pc:spChg>
        <pc:spChg chg="mod">
          <ac:chgData name="Anna Ameda" userId="8510c84edc69ab8b" providerId="LiveId" clId="{1D1EE039-1095-41A9-8F79-82298EF4C5A8}" dt="2025-04-01T11:12:00.218" v="141" actId="20577"/>
          <ac:spMkLst>
            <pc:docMk/>
            <pc:sldMk cId="4207719801" sldId="282"/>
            <ac:spMk id="3" creationId="{C5A59598-D5B7-B8A9-2F12-300031D86453}"/>
          </ac:spMkLst>
        </pc:spChg>
      </pc:sldChg>
      <pc:sldChg chg="modSp new mod">
        <pc:chgData name="Anna Ameda" userId="8510c84edc69ab8b" providerId="LiveId" clId="{1D1EE039-1095-41A9-8F79-82298EF4C5A8}" dt="2025-04-01T11:16:35.423" v="338" actId="20577"/>
        <pc:sldMkLst>
          <pc:docMk/>
          <pc:sldMk cId="2541120455" sldId="283"/>
        </pc:sldMkLst>
        <pc:spChg chg="mod">
          <ac:chgData name="Anna Ameda" userId="8510c84edc69ab8b" providerId="LiveId" clId="{1D1EE039-1095-41A9-8F79-82298EF4C5A8}" dt="2025-04-01T11:16:12.627" v="312" actId="2711"/>
          <ac:spMkLst>
            <pc:docMk/>
            <pc:sldMk cId="2541120455" sldId="283"/>
            <ac:spMk id="2" creationId="{0DD87777-3143-6F20-AEE3-7CC6F929E7FF}"/>
          </ac:spMkLst>
        </pc:spChg>
        <pc:spChg chg="mod">
          <ac:chgData name="Anna Ameda" userId="8510c84edc69ab8b" providerId="LiveId" clId="{1D1EE039-1095-41A9-8F79-82298EF4C5A8}" dt="2025-04-01T11:16:35.423" v="338" actId="20577"/>
          <ac:spMkLst>
            <pc:docMk/>
            <pc:sldMk cId="2541120455" sldId="283"/>
            <ac:spMk id="3" creationId="{954531E7-3E0C-AA34-3F0C-F6FF1A4A44CE}"/>
          </ac:spMkLst>
        </pc:spChg>
      </pc:sldChg>
    </pc:docChg>
  </pc:docChgLst>
  <pc:docChgLst>
    <pc:chgData name="Tumusiime Aggrey" userId="16ff59dac0358b08" providerId="LiveId" clId="{57EC2958-D211-4A2B-9ED5-A1833A4566A7}"/>
    <pc:docChg chg="undo custSel addSld modSld sldOrd">
      <pc:chgData name="Tumusiime Aggrey" userId="16ff59dac0358b08" providerId="LiveId" clId="{57EC2958-D211-4A2B-9ED5-A1833A4566A7}" dt="2023-05-23T10:35:11.499" v="949" actId="255"/>
      <pc:docMkLst>
        <pc:docMk/>
      </pc:docMkLst>
      <pc:sldChg chg="ord">
        <pc:chgData name="Tumusiime Aggrey" userId="16ff59dac0358b08" providerId="LiveId" clId="{57EC2958-D211-4A2B-9ED5-A1833A4566A7}" dt="2023-05-23T08:54:03.342" v="229" actId="20578"/>
        <pc:sldMkLst>
          <pc:docMk/>
          <pc:sldMk cId="187847828" sldId="256"/>
        </pc:sldMkLst>
      </pc:sldChg>
      <pc:sldChg chg="modSp mod ord">
        <pc:chgData name="Tumusiime Aggrey" userId="16ff59dac0358b08" providerId="LiveId" clId="{57EC2958-D211-4A2B-9ED5-A1833A4566A7}" dt="2023-05-23T10:35:11.499" v="949" actId="255"/>
        <pc:sldMkLst>
          <pc:docMk/>
          <pc:sldMk cId="2340800631" sldId="257"/>
        </pc:sldMkLst>
      </pc:sldChg>
      <pc:sldChg chg="modSp mod ord">
        <pc:chgData name="Tumusiime Aggrey" userId="16ff59dac0358b08" providerId="LiveId" clId="{57EC2958-D211-4A2B-9ED5-A1833A4566A7}" dt="2023-05-23T10:19:56.015" v="937" actId="14100"/>
        <pc:sldMkLst>
          <pc:docMk/>
          <pc:sldMk cId="2814784295" sldId="258"/>
        </pc:sldMkLst>
      </pc:sldChg>
      <pc:sldChg chg="modSp mod ord">
        <pc:chgData name="Tumusiime Aggrey" userId="16ff59dac0358b08" providerId="LiveId" clId="{57EC2958-D211-4A2B-9ED5-A1833A4566A7}" dt="2023-05-23T10:20:07.838" v="939" actId="14100"/>
        <pc:sldMkLst>
          <pc:docMk/>
          <pc:sldMk cId="1149986402" sldId="259"/>
        </pc:sldMkLst>
      </pc:sldChg>
      <pc:sldChg chg="modSp mod ord">
        <pc:chgData name="Tumusiime Aggrey" userId="16ff59dac0358b08" providerId="LiveId" clId="{57EC2958-D211-4A2B-9ED5-A1833A4566A7}" dt="2023-05-23T10:19:42.152" v="935" actId="255"/>
        <pc:sldMkLst>
          <pc:docMk/>
          <pc:sldMk cId="69735158" sldId="260"/>
        </pc:sldMkLst>
      </pc:sldChg>
      <pc:sldChg chg="modSp new mod ord">
        <pc:chgData name="Tumusiime Aggrey" userId="16ff59dac0358b08" providerId="LiveId" clId="{57EC2958-D211-4A2B-9ED5-A1833A4566A7}" dt="2023-05-23T08:54:03.342" v="229" actId="20578"/>
        <pc:sldMkLst>
          <pc:docMk/>
          <pc:sldMk cId="991031004" sldId="261"/>
        </pc:sldMkLst>
      </pc:sldChg>
      <pc:sldChg chg="modSp new mod ord">
        <pc:chgData name="Tumusiime Aggrey" userId="16ff59dac0358b08" providerId="LiveId" clId="{57EC2958-D211-4A2B-9ED5-A1833A4566A7}" dt="2023-05-23T10:20:22.850" v="943" actId="20577"/>
        <pc:sldMkLst>
          <pc:docMk/>
          <pc:sldMk cId="1598321130" sldId="262"/>
        </pc:sldMkLst>
      </pc:sldChg>
      <pc:sldChg chg="modSp new mod">
        <pc:chgData name="Tumusiime Aggrey" userId="16ff59dac0358b08" providerId="LiveId" clId="{57EC2958-D211-4A2B-9ED5-A1833A4566A7}" dt="2023-05-23T10:18:53.762" v="927" actId="255"/>
        <pc:sldMkLst>
          <pc:docMk/>
          <pc:sldMk cId="1613495599" sldId="263"/>
        </pc:sldMkLst>
      </pc:sldChg>
      <pc:sldChg chg="modSp new mod">
        <pc:chgData name="Tumusiime Aggrey" userId="16ff59dac0358b08" providerId="LiveId" clId="{57EC2958-D211-4A2B-9ED5-A1833A4566A7}" dt="2023-05-23T10:19:15.255" v="931" actId="20577"/>
        <pc:sldMkLst>
          <pc:docMk/>
          <pc:sldMk cId="1898368831" sldId="264"/>
        </pc:sldMkLst>
      </pc:sldChg>
      <pc:sldChg chg="modSp new mod">
        <pc:chgData name="Tumusiime Aggrey" userId="16ff59dac0358b08" providerId="LiveId" clId="{57EC2958-D211-4A2B-9ED5-A1833A4566A7}" dt="2023-05-23T10:19:25.251" v="933" actId="123"/>
        <pc:sldMkLst>
          <pc:docMk/>
          <pc:sldMk cId="2942177903" sldId="265"/>
        </pc:sldMkLst>
      </pc:sldChg>
      <pc:sldChg chg="modSp new mod">
        <pc:chgData name="Tumusiime Aggrey" userId="16ff59dac0358b08" providerId="LiveId" clId="{57EC2958-D211-4A2B-9ED5-A1833A4566A7}" dt="2023-05-23T10:19:35.527" v="934" actId="255"/>
        <pc:sldMkLst>
          <pc:docMk/>
          <pc:sldMk cId="1310972872" sldId="266"/>
        </pc:sldMkLst>
      </pc:sldChg>
      <pc:sldChg chg="delSp modSp new mod">
        <pc:chgData name="Tumusiime Aggrey" userId="16ff59dac0358b08" providerId="LiveId" clId="{57EC2958-D211-4A2B-9ED5-A1833A4566A7}" dt="2023-05-23T09:29:34.792" v="777" actId="20577"/>
        <pc:sldMkLst>
          <pc:docMk/>
          <pc:sldMk cId="3635106647" sldId="267"/>
        </pc:sldMkLst>
      </pc:sldChg>
      <pc:sldChg chg="modSp new mod">
        <pc:chgData name="Tumusiime Aggrey" userId="16ff59dac0358b08" providerId="LiveId" clId="{57EC2958-D211-4A2B-9ED5-A1833A4566A7}" dt="2023-05-23T09:39:01.905" v="792" actId="20577"/>
        <pc:sldMkLst>
          <pc:docMk/>
          <pc:sldMk cId="166961568" sldId="268"/>
        </pc:sldMkLst>
      </pc:sldChg>
      <pc:sldChg chg="modSp new mod">
        <pc:chgData name="Tumusiime Aggrey" userId="16ff59dac0358b08" providerId="LiveId" clId="{57EC2958-D211-4A2B-9ED5-A1833A4566A7}" dt="2023-05-23T09:39:19.847" v="794" actId="14100"/>
        <pc:sldMkLst>
          <pc:docMk/>
          <pc:sldMk cId="2821220534" sldId="269"/>
        </pc:sldMkLst>
      </pc:sldChg>
      <pc:sldChg chg="modSp new mod ord">
        <pc:chgData name="Tumusiime Aggrey" userId="16ff59dac0358b08" providerId="LiveId" clId="{57EC2958-D211-4A2B-9ED5-A1833A4566A7}" dt="2023-05-23T10:20:47.464" v="945"/>
        <pc:sldMkLst>
          <pc:docMk/>
          <pc:sldMk cId="668640727" sldId="270"/>
        </pc:sldMkLst>
      </pc:sldChg>
      <pc:sldChg chg="modSp new mod">
        <pc:chgData name="Tumusiime Aggrey" userId="16ff59dac0358b08" providerId="LiveId" clId="{57EC2958-D211-4A2B-9ED5-A1833A4566A7}" dt="2023-05-23T10:00:46.202" v="813" actId="5793"/>
        <pc:sldMkLst>
          <pc:docMk/>
          <pc:sldMk cId="4198673886" sldId="271"/>
        </pc:sldMkLst>
      </pc:sldChg>
      <pc:sldChg chg="modSp new mod modNotesTx">
        <pc:chgData name="Tumusiime Aggrey" userId="16ff59dac0358b08" providerId="LiveId" clId="{57EC2958-D211-4A2B-9ED5-A1833A4566A7}" dt="2023-05-23T10:07:26.075" v="835" actId="20577"/>
        <pc:sldMkLst>
          <pc:docMk/>
          <pc:sldMk cId="1344041462" sldId="272"/>
        </pc:sldMkLst>
      </pc:sldChg>
      <pc:sldChg chg="modSp new mod ord">
        <pc:chgData name="Tumusiime Aggrey" userId="16ff59dac0358b08" providerId="LiveId" clId="{57EC2958-D211-4A2B-9ED5-A1833A4566A7}" dt="2023-05-23T09:24:01.381" v="684"/>
        <pc:sldMkLst>
          <pc:docMk/>
          <pc:sldMk cId="4043233295" sldId="273"/>
        </pc:sldMkLst>
      </pc:sldChg>
      <pc:sldChg chg="modSp new mod">
        <pc:chgData name="Tumusiime Aggrey" userId="16ff59dac0358b08" providerId="LiveId" clId="{57EC2958-D211-4A2B-9ED5-A1833A4566A7}" dt="2023-05-23T10:17:51.398" v="919" actId="255"/>
        <pc:sldMkLst>
          <pc:docMk/>
          <pc:sldMk cId="4282341903" sldId="274"/>
        </pc:sldMkLst>
      </pc:sldChg>
      <pc:sldChg chg="modSp new mod">
        <pc:chgData name="Tumusiime Aggrey" userId="16ff59dac0358b08" providerId="LiveId" clId="{57EC2958-D211-4A2B-9ED5-A1833A4566A7}" dt="2023-05-23T10:18:14.963" v="922" actId="123"/>
        <pc:sldMkLst>
          <pc:docMk/>
          <pc:sldMk cId="2005613790" sldId="275"/>
        </pc:sldMkLst>
      </pc:sldChg>
      <pc:sldChg chg="modSp new mod ord">
        <pc:chgData name="Tumusiime Aggrey" userId="16ff59dac0358b08" providerId="LiveId" clId="{57EC2958-D211-4A2B-9ED5-A1833A4566A7}" dt="2023-05-23T10:18:25.199" v="923" actId="255"/>
        <pc:sldMkLst>
          <pc:docMk/>
          <pc:sldMk cId="1247461415" sldId="276"/>
        </pc:sldMkLst>
      </pc:sldChg>
      <pc:sldChg chg="modSp new mod">
        <pc:chgData name="Tumusiime Aggrey" userId="16ff59dac0358b08" providerId="LiveId" clId="{57EC2958-D211-4A2B-9ED5-A1833A4566A7}" dt="2023-05-23T10:18:44.722" v="926" actId="2711"/>
        <pc:sldMkLst>
          <pc:docMk/>
          <pc:sldMk cId="2500019010" sldId="277"/>
        </pc:sldMkLst>
      </pc:sldChg>
      <pc:sldChg chg="modSp new mod">
        <pc:chgData name="Tumusiime Aggrey" userId="16ff59dac0358b08" providerId="LiveId" clId="{57EC2958-D211-4A2B-9ED5-A1833A4566A7}" dt="2023-05-23T10:18:04.554" v="920" actId="255"/>
        <pc:sldMkLst>
          <pc:docMk/>
          <pc:sldMk cId="1791908874" sldId="27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3CAB2D-9D45-4C99-99C3-61791FB510A4}" type="datetimeFigureOut">
              <a:rPr lang="en-UG" smtClean="0"/>
              <a:t>04/01/2025</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C6B22E-590B-4D4A-92C6-693DDB1B7927}" type="slidenum">
              <a:rPr lang="en-UG" smtClean="0"/>
              <a:t>‹#›</a:t>
            </a:fld>
            <a:endParaRPr lang="en-UG"/>
          </a:p>
        </p:txBody>
      </p:sp>
    </p:spTree>
    <p:extLst>
      <p:ext uri="{BB962C8B-B14F-4D97-AF65-F5344CB8AC3E}">
        <p14:creationId xmlns:p14="http://schemas.microsoft.com/office/powerpoint/2010/main" val="2522326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Justice </a:t>
            </a:r>
            <a:r>
              <a:rPr lang="en-US" dirty="0" err="1"/>
              <a:t>Owiny</a:t>
            </a:r>
            <a:r>
              <a:rPr lang="en-US" dirty="0"/>
              <a:t> </a:t>
            </a:r>
            <a:r>
              <a:rPr lang="en-US" dirty="0" err="1"/>
              <a:t>Dolo</a:t>
            </a:r>
            <a:endParaRPr lang="en-UG" dirty="0"/>
          </a:p>
        </p:txBody>
      </p:sp>
      <p:sp>
        <p:nvSpPr>
          <p:cNvPr id="4" name="Slide Number Placeholder 3"/>
          <p:cNvSpPr>
            <a:spLocks noGrp="1"/>
          </p:cNvSpPr>
          <p:nvPr>
            <p:ph type="sldNum" sz="quarter" idx="5"/>
          </p:nvPr>
        </p:nvSpPr>
        <p:spPr/>
        <p:txBody>
          <a:bodyPr/>
          <a:lstStyle/>
          <a:p>
            <a:fld id="{92C6B22E-590B-4D4A-92C6-693DDB1B7927}" type="slidenum">
              <a:rPr lang="en-UG" smtClean="0"/>
              <a:t>22</a:t>
            </a:fld>
            <a:endParaRPr lang="en-UG"/>
          </a:p>
        </p:txBody>
      </p:sp>
    </p:spTree>
    <p:extLst>
      <p:ext uri="{BB962C8B-B14F-4D97-AF65-F5344CB8AC3E}">
        <p14:creationId xmlns:p14="http://schemas.microsoft.com/office/powerpoint/2010/main" val="1255279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37A029-AE54-405D-9FD1-0DA184138DA4}" type="datetimeFigureOut">
              <a:rPr lang="en-UG" smtClean="0"/>
              <a:t>04/01/2025</a:t>
            </a:fld>
            <a:endParaRPr lang="en-UG"/>
          </a:p>
        </p:txBody>
      </p:sp>
      <p:sp>
        <p:nvSpPr>
          <p:cNvPr id="5" name="Footer Placeholder 4"/>
          <p:cNvSpPr>
            <a:spLocks noGrp="1"/>
          </p:cNvSpPr>
          <p:nvPr>
            <p:ph type="ftr" sz="quarter" idx="11"/>
          </p:nvPr>
        </p:nvSpPr>
        <p:spPr>
          <a:xfrm>
            <a:off x="2416500" y="329307"/>
            <a:ext cx="4973915" cy="309201"/>
          </a:xfrm>
        </p:spPr>
        <p:txBody>
          <a:bodyPr/>
          <a:lstStyle/>
          <a:p>
            <a:endParaRPr lang="en-UG"/>
          </a:p>
        </p:txBody>
      </p:sp>
      <p:sp>
        <p:nvSpPr>
          <p:cNvPr id="6" name="Slide Number Placeholder 5"/>
          <p:cNvSpPr>
            <a:spLocks noGrp="1"/>
          </p:cNvSpPr>
          <p:nvPr>
            <p:ph type="sldNum" sz="quarter" idx="12"/>
          </p:nvPr>
        </p:nvSpPr>
        <p:spPr>
          <a:xfrm>
            <a:off x="1437664" y="798973"/>
            <a:ext cx="811019" cy="503578"/>
          </a:xfrm>
        </p:spPr>
        <p:txBody>
          <a:bodyPr/>
          <a:lstStyle/>
          <a:p>
            <a:fld id="{AF7E78F1-CDCF-44F3-946A-B62016544252}" type="slidenum">
              <a:rPr lang="en-UG" smtClean="0"/>
              <a:t>‹#›</a:t>
            </a:fld>
            <a:endParaRPr lang="en-UG"/>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0103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7A029-AE54-405D-9FD1-0DA184138DA4}"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AF7E78F1-CDCF-44F3-946A-B62016544252}" type="slidenum">
              <a:rPr lang="en-UG" smtClean="0"/>
              <a:t>‹#›</a:t>
            </a:fld>
            <a:endParaRPr lang="en-UG"/>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8925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7A029-AE54-405D-9FD1-0DA184138DA4}"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AF7E78F1-CDCF-44F3-946A-B62016544252}" type="slidenum">
              <a:rPr lang="en-UG" smtClean="0"/>
              <a:t>‹#›</a:t>
            </a:fld>
            <a:endParaRPr lang="en-UG"/>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3312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7A029-AE54-405D-9FD1-0DA184138DA4}"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AF7E78F1-CDCF-44F3-946A-B62016544252}" type="slidenum">
              <a:rPr lang="en-UG" smtClean="0"/>
              <a:t>‹#›</a:t>
            </a:fld>
            <a:endParaRPr lang="en-UG"/>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217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7A029-AE54-405D-9FD1-0DA184138DA4}"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AF7E78F1-CDCF-44F3-946A-B62016544252}" type="slidenum">
              <a:rPr lang="en-UG" smtClean="0"/>
              <a:t>‹#›</a:t>
            </a:fld>
            <a:endParaRPr lang="en-UG"/>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923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37A029-AE54-405D-9FD1-0DA184138DA4}" type="datetimeFigureOut">
              <a:rPr lang="en-UG" smtClean="0"/>
              <a:t>04/01/2025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AF7E78F1-CDCF-44F3-946A-B62016544252}" type="slidenum">
              <a:rPr lang="en-UG" smtClean="0"/>
              <a:t>‹#›</a:t>
            </a:fld>
            <a:endParaRPr lang="en-UG"/>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0218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37A029-AE54-405D-9FD1-0DA184138DA4}" type="datetimeFigureOut">
              <a:rPr lang="en-UG" smtClean="0"/>
              <a:t>04/01/2025</a:t>
            </a:fld>
            <a:endParaRPr lang="en-UG"/>
          </a:p>
        </p:txBody>
      </p:sp>
      <p:sp>
        <p:nvSpPr>
          <p:cNvPr id="8" name="Footer Placeholder 7"/>
          <p:cNvSpPr>
            <a:spLocks noGrp="1"/>
          </p:cNvSpPr>
          <p:nvPr>
            <p:ph type="ftr" sz="quarter" idx="11"/>
          </p:nvPr>
        </p:nvSpPr>
        <p:spPr/>
        <p:txBody>
          <a:bodyPr/>
          <a:lstStyle/>
          <a:p>
            <a:endParaRPr lang="en-UG"/>
          </a:p>
        </p:txBody>
      </p:sp>
      <p:sp>
        <p:nvSpPr>
          <p:cNvPr id="9" name="Slide Number Placeholder 8"/>
          <p:cNvSpPr>
            <a:spLocks noGrp="1"/>
          </p:cNvSpPr>
          <p:nvPr>
            <p:ph type="sldNum" sz="quarter" idx="12"/>
          </p:nvPr>
        </p:nvSpPr>
        <p:spPr/>
        <p:txBody>
          <a:bodyPr/>
          <a:lstStyle/>
          <a:p>
            <a:fld id="{AF7E78F1-CDCF-44F3-946A-B62016544252}" type="slidenum">
              <a:rPr lang="en-UG" smtClean="0"/>
              <a:t>‹#›</a:t>
            </a:fld>
            <a:endParaRPr lang="en-UG"/>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3703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7A029-AE54-405D-9FD1-0DA184138DA4}" type="datetimeFigureOut">
              <a:rPr lang="en-UG" smtClean="0"/>
              <a:t>04/01/2025</a:t>
            </a:fld>
            <a:endParaRPr lang="en-UG"/>
          </a:p>
        </p:txBody>
      </p:sp>
      <p:sp>
        <p:nvSpPr>
          <p:cNvPr id="4" name="Footer Placeholder 3"/>
          <p:cNvSpPr>
            <a:spLocks noGrp="1"/>
          </p:cNvSpPr>
          <p:nvPr>
            <p:ph type="ftr" sz="quarter" idx="11"/>
          </p:nvPr>
        </p:nvSpPr>
        <p:spPr/>
        <p:txBody>
          <a:bodyPr/>
          <a:lstStyle/>
          <a:p>
            <a:endParaRPr lang="en-UG"/>
          </a:p>
        </p:txBody>
      </p:sp>
      <p:sp>
        <p:nvSpPr>
          <p:cNvPr id="5" name="Slide Number Placeholder 4"/>
          <p:cNvSpPr>
            <a:spLocks noGrp="1"/>
          </p:cNvSpPr>
          <p:nvPr>
            <p:ph type="sldNum" sz="quarter" idx="12"/>
          </p:nvPr>
        </p:nvSpPr>
        <p:spPr/>
        <p:txBody>
          <a:bodyPr/>
          <a:lstStyle/>
          <a:p>
            <a:fld id="{AF7E78F1-CDCF-44F3-946A-B62016544252}" type="slidenum">
              <a:rPr lang="en-UG" smtClean="0"/>
              <a:t>‹#›</a:t>
            </a:fld>
            <a:endParaRPr lang="en-UG"/>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7628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37A029-AE54-405D-9FD1-0DA184138DA4}" type="datetimeFigureOut">
              <a:rPr lang="en-UG" smtClean="0"/>
              <a:t>04/01/2025</a:t>
            </a:fld>
            <a:endParaRPr lang="en-UG"/>
          </a:p>
        </p:txBody>
      </p:sp>
      <p:sp>
        <p:nvSpPr>
          <p:cNvPr id="3" name="Footer Placeholder 2"/>
          <p:cNvSpPr>
            <a:spLocks noGrp="1"/>
          </p:cNvSpPr>
          <p:nvPr>
            <p:ph type="ftr" sz="quarter" idx="11"/>
          </p:nvPr>
        </p:nvSpPr>
        <p:spPr/>
        <p:txBody>
          <a:bodyPr/>
          <a:lstStyle/>
          <a:p>
            <a:endParaRPr lang="en-UG"/>
          </a:p>
        </p:txBody>
      </p:sp>
      <p:sp>
        <p:nvSpPr>
          <p:cNvPr id="4" name="Slide Number Placeholder 3"/>
          <p:cNvSpPr>
            <a:spLocks noGrp="1"/>
          </p:cNvSpPr>
          <p:nvPr>
            <p:ph type="sldNum" sz="quarter" idx="12"/>
          </p:nvPr>
        </p:nvSpPr>
        <p:spPr/>
        <p:txBody>
          <a:bodyPr/>
          <a:lstStyle/>
          <a:p>
            <a:fld id="{AF7E78F1-CDCF-44F3-946A-B62016544252}" type="slidenum">
              <a:rPr lang="en-UG" smtClean="0"/>
              <a:t>‹#›</a:t>
            </a:fld>
            <a:endParaRPr lang="en-UG"/>
          </a:p>
        </p:txBody>
      </p:sp>
    </p:spTree>
    <p:extLst>
      <p:ext uri="{BB962C8B-B14F-4D97-AF65-F5344CB8AC3E}">
        <p14:creationId xmlns:p14="http://schemas.microsoft.com/office/powerpoint/2010/main" val="4095953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37A029-AE54-405D-9FD1-0DA184138DA4}" type="datetimeFigureOut">
              <a:rPr lang="en-UG" smtClean="0"/>
              <a:t>04/01/2025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AF7E78F1-CDCF-44F3-946A-B62016544252}" type="slidenum">
              <a:rPr lang="en-UG" smtClean="0"/>
              <a:t>‹#›</a:t>
            </a:fld>
            <a:endParaRPr lang="en-UG"/>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103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837A029-AE54-405D-9FD1-0DA184138DA4}" type="datetimeFigureOut">
              <a:rPr lang="en-UG" smtClean="0"/>
              <a:t>04/01/2025</a:t>
            </a:fld>
            <a:endParaRPr lang="en-UG"/>
          </a:p>
        </p:txBody>
      </p:sp>
      <p:sp>
        <p:nvSpPr>
          <p:cNvPr id="6" name="Footer Placeholder 5"/>
          <p:cNvSpPr>
            <a:spLocks noGrp="1"/>
          </p:cNvSpPr>
          <p:nvPr>
            <p:ph type="ftr" sz="quarter" idx="11"/>
          </p:nvPr>
        </p:nvSpPr>
        <p:spPr>
          <a:xfrm>
            <a:off x="1447382" y="318640"/>
            <a:ext cx="5541004" cy="320931"/>
          </a:xfrm>
        </p:spPr>
        <p:txBody>
          <a:bodyPr/>
          <a:lstStyle/>
          <a:p>
            <a:endParaRPr lang="en-UG"/>
          </a:p>
        </p:txBody>
      </p:sp>
      <p:sp>
        <p:nvSpPr>
          <p:cNvPr id="7" name="Slide Number Placeholder 6"/>
          <p:cNvSpPr>
            <a:spLocks noGrp="1"/>
          </p:cNvSpPr>
          <p:nvPr>
            <p:ph type="sldNum" sz="quarter" idx="12"/>
          </p:nvPr>
        </p:nvSpPr>
        <p:spPr/>
        <p:txBody>
          <a:bodyPr/>
          <a:lstStyle/>
          <a:p>
            <a:fld id="{AF7E78F1-CDCF-44F3-946A-B62016544252}" type="slidenum">
              <a:rPr lang="en-UG" smtClean="0"/>
              <a:t>‹#›</a:t>
            </a:fld>
            <a:endParaRPr lang="en-UG"/>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22376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837A029-AE54-405D-9FD1-0DA184138DA4}" type="datetimeFigureOut">
              <a:rPr lang="en-UG" smtClean="0"/>
              <a:t>04/01/2025</a:t>
            </a:fld>
            <a:endParaRPr lang="en-UG"/>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G"/>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F7E78F1-CDCF-44F3-946A-B62016544252}" type="slidenum">
              <a:rPr lang="en-UG" smtClean="0"/>
              <a:t>‹#›</a:t>
            </a:fld>
            <a:endParaRPr lang="en-UG"/>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201509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0D693-9E9E-3BAA-6AC4-8CD6AB9C6398}"/>
              </a:ext>
            </a:extLst>
          </p:cNvPr>
          <p:cNvSpPr>
            <a:spLocks noGrp="1"/>
          </p:cNvSpPr>
          <p:nvPr>
            <p:ph type="ctrTitle"/>
          </p:nvPr>
        </p:nvSpPr>
        <p:spPr>
          <a:xfrm>
            <a:off x="826717" y="1122364"/>
            <a:ext cx="10622071" cy="1941534"/>
          </a:xfrm>
        </p:spPr>
        <p:txBody>
          <a:bodyPr>
            <a:normAutofit/>
          </a:bodyPr>
          <a:lstStyle/>
          <a:p>
            <a:r>
              <a:rPr lang="en-US" b="1" dirty="0">
                <a:latin typeface="Maiandra GD" panose="020E0502030308020204" pitchFamily="34" charset="0"/>
              </a:rPr>
              <a:t>INTRODUCTION TO LAW</a:t>
            </a:r>
            <a:endParaRPr lang="en-UG" b="1" dirty="0">
              <a:latin typeface="Maiandra GD" panose="020E0502030308020204" pitchFamily="34" charset="0"/>
            </a:endParaRPr>
          </a:p>
        </p:txBody>
      </p:sp>
      <p:sp>
        <p:nvSpPr>
          <p:cNvPr id="3" name="Subtitle 2">
            <a:extLst>
              <a:ext uri="{FF2B5EF4-FFF2-40B4-BE49-F238E27FC236}">
                <a16:creationId xmlns:a16="http://schemas.microsoft.com/office/drawing/2014/main" id="{422257FF-8DBD-A550-66CE-B2691EDFADE4}"/>
              </a:ext>
            </a:extLst>
          </p:cNvPr>
          <p:cNvSpPr>
            <a:spLocks noGrp="1"/>
          </p:cNvSpPr>
          <p:nvPr>
            <p:ph type="subTitle" idx="1"/>
          </p:nvPr>
        </p:nvSpPr>
        <p:spPr>
          <a:xfrm>
            <a:off x="972855" y="3670126"/>
            <a:ext cx="10350674" cy="1941534"/>
          </a:xfrm>
        </p:spPr>
        <p:txBody>
          <a:bodyPr>
            <a:normAutofit fontScale="85000" lnSpcReduction="10000"/>
          </a:bodyPr>
          <a:lstStyle/>
          <a:p>
            <a:pPr algn="l"/>
            <a:endParaRPr lang="en-US" dirty="0">
              <a:latin typeface="Maiandra GD" panose="020E0502030308020204" pitchFamily="34" charset="0"/>
            </a:endParaRPr>
          </a:p>
          <a:p>
            <a:pPr algn="l"/>
            <a:endParaRPr lang="en-US" dirty="0">
              <a:latin typeface="Maiandra GD" panose="020E0502030308020204" pitchFamily="34" charset="0"/>
            </a:endParaRPr>
          </a:p>
          <a:p>
            <a:pPr algn="l"/>
            <a:r>
              <a:rPr lang="en-US" dirty="0">
                <a:latin typeface="Maiandra GD" panose="020E0502030308020204" pitchFamily="34" charset="0"/>
              </a:rPr>
              <a:t>TUMUSIIME AGGREY (Mr.)</a:t>
            </a:r>
          </a:p>
          <a:p>
            <a:pPr algn="l"/>
            <a:r>
              <a:rPr lang="en-US" dirty="0">
                <a:latin typeface="Maiandra GD" panose="020E0502030308020204" pitchFamily="34" charset="0"/>
              </a:rPr>
              <a:t>ASSOCIATE CONSULTANT – UMI</a:t>
            </a:r>
          </a:p>
          <a:p>
            <a:pPr algn="l"/>
            <a:r>
              <a:rPr lang="en-US" dirty="0">
                <a:latin typeface="Maiandra GD" panose="020E0502030308020204" pitchFamily="34" charset="0"/>
              </a:rPr>
              <a:t>LLB / DIP-LDC / MBA</a:t>
            </a:r>
            <a:endParaRPr lang="en-UG" dirty="0">
              <a:latin typeface="Maiandra GD" panose="020E0502030308020204" pitchFamily="34" charset="0"/>
            </a:endParaRPr>
          </a:p>
        </p:txBody>
      </p:sp>
    </p:spTree>
    <p:extLst>
      <p:ext uri="{BB962C8B-B14F-4D97-AF65-F5344CB8AC3E}">
        <p14:creationId xmlns:p14="http://schemas.microsoft.com/office/powerpoint/2010/main" val="187847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B4049-AC13-7814-17F2-38FF5BAD245C}"/>
              </a:ext>
            </a:extLst>
          </p:cNvPr>
          <p:cNvSpPr>
            <a:spLocks noGrp="1"/>
          </p:cNvSpPr>
          <p:nvPr>
            <p:ph type="title"/>
          </p:nvPr>
        </p:nvSpPr>
        <p:spPr/>
        <p:txBody>
          <a:bodyPr/>
          <a:lstStyle/>
          <a:p>
            <a:r>
              <a:rPr lang="en-US" b="1" dirty="0">
                <a:latin typeface="Maiandra GD" panose="020E0502030308020204" pitchFamily="34" charset="0"/>
              </a:rPr>
              <a:t>PRIVATE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DC436FD-0B71-65A9-BB8A-20FE8BFCABE5}"/>
              </a:ext>
            </a:extLst>
          </p:cNvPr>
          <p:cNvSpPr>
            <a:spLocks noGrp="1"/>
          </p:cNvSpPr>
          <p:nvPr>
            <p:ph idx="1"/>
          </p:nvPr>
        </p:nvSpPr>
        <p:spPr/>
        <p:txBody>
          <a:bodyPr>
            <a:normAutofit/>
          </a:bodyPr>
          <a:lstStyle/>
          <a:p>
            <a:pPr marL="0" indent="0" algn="just">
              <a:buNone/>
            </a:pPr>
            <a:endParaRPr lang="en-US" sz="2800" dirty="0">
              <a:effectLst/>
              <a:latin typeface="Maiandra GD" panose="020E0502030308020204" pitchFamily="34" charset="0"/>
              <a:ea typeface="Arial" panose="020B0604020202020204" pitchFamily="34" charset="0"/>
            </a:endParaRPr>
          </a:p>
          <a:p>
            <a:pPr marL="0" indent="0" algn="just">
              <a:buNone/>
            </a:pPr>
            <a:r>
              <a:rPr lang="en-US" sz="2800" dirty="0">
                <a:effectLst/>
                <a:latin typeface="Maiandra GD" panose="020E0502030308020204" pitchFamily="34" charset="0"/>
                <a:ea typeface="Arial" panose="020B0604020202020204" pitchFamily="34" charset="0"/>
              </a:rPr>
              <a:t>Private law governs the relationship between individuals. Private law is that part of the law which is primarily concerned with rights and duties of persons towards persons. Private law is also called civil law.</a:t>
            </a:r>
            <a:endParaRPr lang="en-UG" sz="2800" dirty="0">
              <a:effectLst/>
              <a:latin typeface="Maiandra GD" panose="020E0502030308020204" pitchFamily="34" charset="0"/>
              <a:ea typeface="Arial" panose="020B0604020202020204" pitchFamily="34" charset="0"/>
            </a:endParaRPr>
          </a:p>
          <a:p>
            <a:pPr marL="0" indent="0" algn="just">
              <a:buNone/>
            </a:pPr>
            <a:endParaRPr lang="en-UG" sz="2800" dirty="0">
              <a:latin typeface="Maiandra GD" panose="020E0502030308020204" pitchFamily="34" charset="0"/>
            </a:endParaRPr>
          </a:p>
        </p:txBody>
      </p:sp>
    </p:spTree>
    <p:extLst>
      <p:ext uri="{BB962C8B-B14F-4D97-AF65-F5344CB8AC3E}">
        <p14:creationId xmlns:p14="http://schemas.microsoft.com/office/powerpoint/2010/main" val="69735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EFD57-0D9E-2EDF-81BA-A9BD9B7199BB}"/>
              </a:ext>
            </a:extLst>
          </p:cNvPr>
          <p:cNvSpPr>
            <a:spLocks noGrp="1"/>
          </p:cNvSpPr>
          <p:nvPr>
            <p:ph type="title"/>
          </p:nvPr>
        </p:nvSpPr>
        <p:spPr/>
        <p:txBody>
          <a:bodyPr/>
          <a:lstStyle/>
          <a:p>
            <a:r>
              <a:rPr lang="en-US" b="1" dirty="0">
                <a:latin typeface="Maiandra GD" panose="020E0502030308020204" pitchFamily="34" charset="0"/>
              </a:rPr>
              <a:t>SUBSTANTIVE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C2B4C06-5BB5-2940-03F3-405DEE968A17}"/>
              </a:ext>
            </a:extLst>
          </p:cNvPr>
          <p:cNvSpPr>
            <a:spLocks noGrp="1"/>
          </p:cNvSpPr>
          <p:nvPr>
            <p:ph idx="1"/>
          </p:nvPr>
        </p:nvSpPr>
        <p:spPr/>
        <p:txBody>
          <a:bodyPr>
            <a:normAutofit/>
          </a:bodyPr>
          <a:lstStyle/>
          <a:p>
            <a:pPr marL="0" indent="0" algn="just">
              <a:buNone/>
            </a:pPr>
            <a:r>
              <a:rPr lang="en-US" sz="3200" dirty="0">
                <a:effectLst/>
                <a:latin typeface="Maiandra GD" panose="020E0502030308020204" pitchFamily="34" charset="0"/>
                <a:ea typeface="Arial" panose="020B0604020202020204" pitchFamily="34" charset="0"/>
              </a:rPr>
              <a:t>This is a branch of law that spells out the legal rights, duties, obligations and liabilities of parties among themselves and government. Examples include contract law, the Companies Act etc.</a:t>
            </a:r>
            <a:endParaRPr lang="en-UG" sz="3200" dirty="0">
              <a:effectLst/>
              <a:latin typeface="Maiandra GD" panose="020E0502030308020204" pitchFamily="34" charset="0"/>
              <a:ea typeface="Arial" panose="020B0604020202020204" pitchFamily="34" charset="0"/>
            </a:endParaRPr>
          </a:p>
          <a:p>
            <a:pPr algn="just"/>
            <a:endParaRPr lang="en-UG" sz="3200" dirty="0">
              <a:latin typeface="Maiandra GD" panose="020E0502030308020204" pitchFamily="34" charset="0"/>
            </a:endParaRPr>
          </a:p>
        </p:txBody>
      </p:sp>
    </p:spTree>
    <p:extLst>
      <p:ext uri="{BB962C8B-B14F-4D97-AF65-F5344CB8AC3E}">
        <p14:creationId xmlns:p14="http://schemas.microsoft.com/office/powerpoint/2010/main" val="1310972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E103A-DFE2-D4D8-7558-11AA6A486BE5}"/>
              </a:ext>
            </a:extLst>
          </p:cNvPr>
          <p:cNvSpPr>
            <a:spLocks noGrp="1"/>
          </p:cNvSpPr>
          <p:nvPr>
            <p:ph type="title"/>
          </p:nvPr>
        </p:nvSpPr>
        <p:spPr/>
        <p:txBody>
          <a:bodyPr/>
          <a:lstStyle/>
          <a:p>
            <a:r>
              <a:rPr lang="en-US" b="1" dirty="0">
                <a:latin typeface="Maiandra GD" panose="020E0502030308020204" pitchFamily="34" charset="0"/>
              </a:rPr>
              <a:t>PROCEDURAL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29D5784-D2E1-94F0-87D1-B0648C43A2F0}"/>
              </a:ext>
            </a:extLst>
          </p:cNvPr>
          <p:cNvSpPr>
            <a:spLocks noGrp="1"/>
          </p:cNvSpPr>
          <p:nvPr>
            <p:ph idx="1"/>
          </p:nvPr>
        </p:nvSpPr>
        <p:spPr/>
        <p:txBody>
          <a:bodyPr>
            <a:normAutofit/>
          </a:bodyPr>
          <a:lstStyle/>
          <a:p>
            <a:pPr marL="0" indent="0" algn="just">
              <a:buNone/>
            </a:pPr>
            <a:r>
              <a:rPr lang="en-US" sz="2400" dirty="0">
                <a:effectLst/>
                <a:latin typeface="Maiandra GD" panose="020E0502030308020204" pitchFamily="34" charset="0"/>
                <a:ea typeface="Arial" panose="020B0604020202020204" pitchFamily="34" charset="0"/>
              </a:rPr>
              <a:t>Procedural law entails rules governing the manner in which a right is enforced under the law or a crime is prosecuted under criminal law for example the Civil Procedure Rules, the Evidence Act, the Criminal Procedure Code Act and statutory instruments passed to operationalize provisions of substantive law etc.</a:t>
            </a:r>
            <a:endParaRPr lang="en-UG" sz="2400" dirty="0">
              <a:effectLst/>
              <a:latin typeface="Maiandra GD" panose="020E0502030308020204" pitchFamily="34" charset="0"/>
              <a:ea typeface="Arial" panose="020B0604020202020204" pitchFamily="34" charset="0"/>
            </a:endParaRPr>
          </a:p>
          <a:p>
            <a:pPr algn="just"/>
            <a:endParaRPr lang="en-UG" sz="2400" dirty="0">
              <a:latin typeface="Maiandra GD" panose="020E0502030308020204" pitchFamily="34" charset="0"/>
            </a:endParaRPr>
          </a:p>
        </p:txBody>
      </p:sp>
    </p:spTree>
    <p:extLst>
      <p:ext uri="{BB962C8B-B14F-4D97-AF65-F5344CB8AC3E}">
        <p14:creationId xmlns:p14="http://schemas.microsoft.com/office/powerpoint/2010/main" val="294217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07DD6-D66E-DFFA-79B5-D76419253B7C}"/>
              </a:ext>
            </a:extLst>
          </p:cNvPr>
          <p:cNvSpPr>
            <a:spLocks noGrp="1"/>
          </p:cNvSpPr>
          <p:nvPr>
            <p:ph type="title"/>
          </p:nvPr>
        </p:nvSpPr>
        <p:spPr/>
        <p:txBody>
          <a:bodyPr/>
          <a:lstStyle/>
          <a:p>
            <a:r>
              <a:rPr lang="en-US" b="1" dirty="0">
                <a:latin typeface="Maiandra GD" panose="020E0502030308020204" pitchFamily="34" charset="0"/>
              </a:rPr>
              <a:t>MUNICIPAL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8CD975A-7F2C-4D63-D576-9CA60C141B25}"/>
              </a:ext>
            </a:extLst>
          </p:cNvPr>
          <p:cNvSpPr>
            <a:spLocks noGrp="1"/>
          </p:cNvSpPr>
          <p:nvPr>
            <p:ph idx="1"/>
          </p:nvPr>
        </p:nvSpPr>
        <p:spPr/>
        <p:txBody>
          <a:bodyPr>
            <a:normAutofit/>
          </a:bodyPr>
          <a:lstStyle/>
          <a:p>
            <a:pPr marL="0" indent="0" algn="just">
              <a:buNone/>
            </a:pPr>
            <a:r>
              <a:rPr lang="en-US" sz="2400" dirty="0">
                <a:effectLst/>
                <a:latin typeface="Maiandra GD" panose="020E0502030308020204" pitchFamily="34" charset="0"/>
                <a:ea typeface="Arial" panose="020B0604020202020204" pitchFamily="34" charset="0"/>
              </a:rPr>
              <a:t>Municipal law is also known as the national law. It is law which has its application to one state or to a specific or a particular city or county. For example the constitution of Uganda, The Public Order Management Act, the Anti-Pornography Act are all part of Uganda’s municipal law.</a:t>
            </a:r>
            <a:endParaRPr lang="en-UG" sz="2400" dirty="0">
              <a:effectLst/>
              <a:latin typeface="Maiandra GD" panose="020E0502030308020204" pitchFamily="34" charset="0"/>
              <a:ea typeface="Arial" panose="020B0604020202020204" pitchFamily="34" charset="0"/>
            </a:endParaRPr>
          </a:p>
          <a:p>
            <a:pPr algn="just"/>
            <a:endParaRPr lang="en-UG" sz="2400" dirty="0">
              <a:latin typeface="Maiandra GD" panose="020E0502030308020204" pitchFamily="34" charset="0"/>
            </a:endParaRPr>
          </a:p>
        </p:txBody>
      </p:sp>
    </p:spTree>
    <p:extLst>
      <p:ext uri="{BB962C8B-B14F-4D97-AF65-F5344CB8AC3E}">
        <p14:creationId xmlns:p14="http://schemas.microsoft.com/office/powerpoint/2010/main" val="1898368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4883C-FD3E-EBB1-DB90-8350A84D3A2B}"/>
              </a:ext>
            </a:extLst>
          </p:cNvPr>
          <p:cNvSpPr>
            <a:spLocks noGrp="1"/>
          </p:cNvSpPr>
          <p:nvPr>
            <p:ph type="title"/>
          </p:nvPr>
        </p:nvSpPr>
        <p:spPr/>
        <p:txBody>
          <a:bodyPr/>
          <a:lstStyle/>
          <a:p>
            <a:r>
              <a:rPr lang="en-US" b="1" dirty="0">
                <a:latin typeface="Maiandra GD" panose="020E0502030308020204" pitchFamily="34" charset="0"/>
              </a:rPr>
              <a:t>INTERNATIONAL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38D3453-22D2-ACC7-780E-1BDA6FEE4A1B}"/>
              </a:ext>
            </a:extLst>
          </p:cNvPr>
          <p:cNvSpPr>
            <a:spLocks noGrp="1"/>
          </p:cNvSpPr>
          <p:nvPr>
            <p:ph idx="1"/>
          </p:nvPr>
        </p:nvSpPr>
        <p:spPr>
          <a:xfrm>
            <a:off x="1451579" y="2015732"/>
            <a:ext cx="9603275" cy="4037749"/>
          </a:xfrm>
        </p:spPr>
        <p:txBody>
          <a:bodyPr>
            <a:normAutofit lnSpcReduction="10000"/>
          </a:bodyPr>
          <a:lstStyle/>
          <a:p>
            <a:pPr marL="0" indent="0" algn="just">
              <a:buNone/>
            </a:pPr>
            <a:r>
              <a:rPr lang="en-US" sz="2400" dirty="0">
                <a:effectLst/>
                <a:latin typeface="Maiandra GD" panose="020E0502030308020204" pitchFamily="34" charset="0"/>
                <a:ea typeface="Arial" panose="020B0604020202020204" pitchFamily="34" charset="0"/>
              </a:rPr>
              <a:t>This is the law that governs the relations between states. International law is a body of rules established by custom or treaty recognized by nations as binding in their relations with one another. International law applies to more than one state and it is derived or sourced from international treaties and conventions e.g. the Convention against Torture, the Kyoto Protocol, the East African Community Treaty etc. International law applies to Uganda if a particular instrument has been ratified or domesticated in its laws.</a:t>
            </a:r>
          </a:p>
          <a:p>
            <a:pPr marL="0" indent="0" algn="just">
              <a:buNone/>
            </a:pPr>
            <a:r>
              <a:rPr lang="en-US" sz="2400" b="1" i="1" dirty="0">
                <a:latin typeface="Maiandra GD" panose="020E0502030308020204" pitchFamily="34" charset="0"/>
                <a:ea typeface="Arial" panose="020B0604020202020204" pitchFamily="34" charset="0"/>
              </a:rPr>
              <a:t>READ: </a:t>
            </a:r>
            <a:r>
              <a:rPr lang="en-US" sz="2400" b="1" i="1" dirty="0" err="1">
                <a:latin typeface="Maiandra GD" panose="020E0502030308020204" pitchFamily="34" charset="0"/>
                <a:ea typeface="Arial" panose="020B0604020202020204" pitchFamily="34" charset="0"/>
              </a:rPr>
              <a:t>Nyali</a:t>
            </a:r>
            <a:r>
              <a:rPr lang="en-US" sz="2400" b="1" i="1" dirty="0">
                <a:latin typeface="Maiandra GD" panose="020E0502030308020204" pitchFamily="34" charset="0"/>
                <a:ea typeface="Arial" panose="020B0604020202020204" pitchFamily="34" charset="0"/>
              </a:rPr>
              <a:t> V  Attorney General </a:t>
            </a:r>
            <a:r>
              <a:rPr lang="en-US" sz="2000" b="1" i="1" dirty="0">
                <a:effectLst/>
                <a:latin typeface="Maiandra GD" panose="020E0502030308020204" pitchFamily="34" charset="0"/>
              </a:rPr>
              <a:t>[1956] UKHL J0608-2</a:t>
            </a:r>
            <a:endParaRPr lang="en-UG" sz="2400" b="1" i="1" dirty="0">
              <a:effectLst/>
              <a:latin typeface="Maiandra GD" panose="020E0502030308020204" pitchFamily="34" charset="0"/>
              <a:ea typeface="Arial" panose="020B0604020202020204" pitchFamily="34" charset="0"/>
            </a:endParaRPr>
          </a:p>
          <a:p>
            <a:pPr algn="just"/>
            <a:endParaRPr lang="en-UG" sz="2400" dirty="0">
              <a:latin typeface="Maiandra GD" panose="020E0502030308020204" pitchFamily="34" charset="0"/>
            </a:endParaRPr>
          </a:p>
        </p:txBody>
      </p:sp>
    </p:spTree>
    <p:extLst>
      <p:ext uri="{BB962C8B-B14F-4D97-AF65-F5344CB8AC3E}">
        <p14:creationId xmlns:p14="http://schemas.microsoft.com/office/powerpoint/2010/main" val="1613495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F7A01-830D-E1AA-DF34-7345E7DA8DDD}"/>
              </a:ext>
            </a:extLst>
          </p:cNvPr>
          <p:cNvSpPr>
            <a:spLocks noGrp="1"/>
          </p:cNvSpPr>
          <p:nvPr>
            <p:ph type="title"/>
          </p:nvPr>
        </p:nvSpPr>
        <p:spPr/>
        <p:txBody>
          <a:bodyPr/>
          <a:lstStyle/>
          <a:p>
            <a:r>
              <a:rPr lang="en-US" b="1" dirty="0">
                <a:latin typeface="Maiandra GD" panose="020E0502030308020204" pitchFamily="34" charset="0"/>
              </a:rPr>
              <a:t>NATURE OF UGANDAS LEGAL SYSTEM</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1D16719-15E2-E97D-C2A4-FEB2C08FFA80}"/>
              </a:ext>
            </a:extLst>
          </p:cNvPr>
          <p:cNvSpPr>
            <a:spLocks noGrp="1"/>
          </p:cNvSpPr>
          <p:nvPr>
            <p:ph idx="1"/>
          </p:nvPr>
        </p:nvSpPr>
        <p:spPr>
          <a:xfrm>
            <a:off x="1451579" y="1905000"/>
            <a:ext cx="10053033" cy="4328890"/>
          </a:xfrm>
        </p:spPr>
        <p:txBody>
          <a:bodyPr>
            <a:noAutofit/>
          </a:bodyPr>
          <a:lstStyle/>
          <a:p>
            <a:pPr marL="0" indent="0" algn="just">
              <a:spcBef>
                <a:spcPts val="55"/>
              </a:spcBef>
              <a:spcAft>
                <a:spcPts val="0"/>
              </a:spcAft>
              <a:buNone/>
              <a:tabLst>
                <a:tab pos="2340610" algn="l"/>
                <a:tab pos="6570980" algn="l"/>
              </a:tabLst>
            </a:pPr>
            <a:r>
              <a:rPr lang="en-US" sz="2400" dirty="0">
                <a:effectLst/>
                <a:latin typeface="Maiandra GD" panose="020E0502030308020204" pitchFamily="34" charset="0"/>
                <a:ea typeface="Arial" panose="020B0604020202020204" pitchFamily="34" charset="0"/>
              </a:rPr>
              <a:t>The Judicature Act provides for the sources of law applicable in Uganda and these include;</a:t>
            </a:r>
          </a:p>
          <a:p>
            <a:pPr marL="0" indent="0" algn="just">
              <a:spcBef>
                <a:spcPts val="55"/>
              </a:spcBef>
              <a:spcAft>
                <a:spcPts val="0"/>
              </a:spcAft>
              <a:buNone/>
              <a:tabLst>
                <a:tab pos="2340610" algn="l"/>
                <a:tab pos="6570980" algn="l"/>
              </a:tabLst>
            </a:pPr>
            <a:endParaRPr lang="en-UG" sz="2400" dirty="0">
              <a:effectLst/>
              <a:latin typeface="Maiandra GD" panose="020E0502030308020204" pitchFamily="34" charset="0"/>
              <a:ea typeface="Arial" panose="020B0604020202020204" pitchFamily="34" charset="0"/>
            </a:endParaRPr>
          </a:p>
          <a:p>
            <a:pPr algn="just">
              <a:spcBef>
                <a:spcPts val="45"/>
              </a:spcBef>
              <a:buSzPts val="1200"/>
              <a:buFont typeface="Wingdings" panose="05000000000000000000" pitchFamily="2" charset="2"/>
              <a:buChar char="v"/>
              <a:tabLst>
                <a:tab pos="521335" algn="l"/>
                <a:tab pos="2340610" algn="l"/>
                <a:tab pos="6570980" algn="l"/>
              </a:tabLst>
            </a:pPr>
            <a:r>
              <a:rPr lang="en-US" sz="2400" dirty="0">
                <a:effectLst/>
                <a:latin typeface="Maiandra GD" panose="020E0502030308020204" pitchFamily="34" charset="0"/>
                <a:ea typeface="Arial" panose="020B0604020202020204" pitchFamily="34" charset="0"/>
              </a:rPr>
              <a:t>The Constitution of the Republic of Uganda, 1995 as Amended</a:t>
            </a:r>
            <a:endParaRPr lang="en-US" sz="2400" dirty="0">
              <a:latin typeface="Maiandra GD" panose="020E0502030308020204" pitchFamily="34" charset="0"/>
              <a:ea typeface="Arial" panose="020B0604020202020204" pitchFamily="34" charset="0"/>
            </a:endParaRPr>
          </a:p>
          <a:p>
            <a:pPr algn="just">
              <a:spcBef>
                <a:spcPts val="45"/>
              </a:spcBef>
              <a:buSzPts val="1200"/>
              <a:buFont typeface="Wingdings" panose="05000000000000000000" pitchFamily="2" charset="2"/>
              <a:buChar char="v"/>
              <a:tabLst>
                <a:tab pos="521335" algn="l"/>
                <a:tab pos="2340610" algn="l"/>
                <a:tab pos="6570980" algn="l"/>
              </a:tabLst>
            </a:pPr>
            <a:r>
              <a:rPr lang="en-US" sz="2400" dirty="0">
                <a:effectLst/>
                <a:latin typeface="Maiandra GD" panose="020E0502030308020204" pitchFamily="34" charset="0"/>
                <a:ea typeface="Arial" panose="020B0604020202020204" pitchFamily="34" charset="0"/>
              </a:rPr>
              <a:t>Acts of Parliament /Legislation</a:t>
            </a:r>
            <a:endParaRPr lang="en-US" sz="2400" dirty="0">
              <a:latin typeface="Maiandra GD" panose="020E0502030308020204" pitchFamily="34" charset="0"/>
              <a:ea typeface="Arial" panose="020B0604020202020204" pitchFamily="34" charset="0"/>
            </a:endParaRPr>
          </a:p>
          <a:p>
            <a:pPr algn="just">
              <a:spcBef>
                <a:spcPts val="45"/>
              </a:spcBef>
              <a:buSzPts val="1200"/>
              <a:buFont typeface="Wingdings" panose="05000000000000000000" pitchFamily="2" charset="2"/>
              <a:buChar char="v"/>
              <a:tabLst>
                <a:tab pos="521335" algn="l"/>
                <a:tab pos="2340610" algn="l"/>
                <a:tab pos="6570980" algn="l"/>
              </a:tabLst>
            </a:pPr>
            <a:r>
              <a:rPr lang="en-US" sz="2400" dirty="0">
                <a:effectLst/>
                <a:latin typeface="Maiandra GD" panose="020E0502030308020204" pitchFamily="34" charset="0"/>
                <a:ea typeface="Arial" panose="020B0604020202020204" pitchFamily="34" charset="0"/>
              </a:rPr>
              <a:t>Principles of Common Law and Equity</a:t>
            </a:r>
            <a:endParaRPr lang="en-US" sz="2400" dirty="0">
              <a:latin typeface="Maiandra GD" panose="020E0502030308020204" pitchFamily="34" charset="0"/>
              <a:ea typeface="Arial" panose="020B0604020202020204" pitchFamily="34" charset="0"/>
            </a:endParaRPr>
          </a:p>
          <a:p>
            <a:pPr algn="just">
              <a:spcBef>
                <a:spcPts val="45"/>
              </a:spcBef>
              <a:buSzPts val="1200"/>
              <a:buFont typeface="Wingdings" panose="05000000000000000000" pitchFamily="2" charset="2"/>
              <a:buChar char="v"/>
              <a:tabLst>
                <a:tab pos="521335" algn="l"/>
                <a:tab pos="2340610" algn="l"/>
                <a:tab pos="6570980" algn="l"/>
              </a:tabLst>
            </a:pPr>
            <a:r>
              <a:rPr lang="en-US" sz="2400" dirty="0">
                <a:effectLst/>
                <a:latin typeface="Maiandra GD" panose="020E0502030308020204" pitchFamily="34" charset="0"/>
                <a:ea typeface="Arial" panose="020B0604020202020204" pitchFamily="34" charset="0"/>
              </a:rPr>
              <a:t>Case Law</a:t>
            </a:r>
            <a:endParaRPr lang="en-US" sz="2400" dirty="0">
              <a:latin typeface="Maiandra GD" panose="020E0502030308020204" pitchFamily="34" charset="0"/>
              <a:ea typeface="Arial" panose="020B0604020202020204" pitchFamily="34" charset="0"/>
            </a:endParaRPr>
          </a:p>
          <a:p>
            <a:pPr algn="just">
              <a:spcBef>
                <a:spcPts val="45"/>
              </a:spcBef>
              <a:buSzPts val="1200"/>
              <a:buFont typeface="Wingdings" panose="05000000000000000000" pitchFamily="2" charset="2"/>
              <a:buChar char="v"/>
              <a:tabLst>
                <a:tab pos="521335" algn="l"/>
                <a:tab pos="2340610" algn="l"/>
                <a:tab pos="6570980" algn="l"/>
              </a:tabLst>
            </a:pPr>
            <a:r>
              <a:rPr lang="en-US" sz="2400" dirty="0">
                <a:effectLst/>
                <a:latin typeface="Maiandra GD" panose="020E0502030308020204" pitchFamily="34" charset="0"/>
                <a:ea typeface="Arial" panose="020B0604020202020204" pitchFamily="34" charset="0"/>
              </a:rPr>
              <a:t>Customary Law</a:t>
            </a:r>
            <a:endParaRPr lang="en-UG" sz="2400" dirty="0">
              <a:effectLst/>
              <a:latin typeface="Maiandra GD" panose="020E0502030308020204" pitchFamily="34" charset="0"/>
              <a:ea typeface="Arial" panose="020B0604020202020204" pitchFamily="34" charset="0"/>
            </a:endParaRPr>
          </a:p>
          <a:p>
            <a:pPr marL="0" indent="0">
              <a:buNone/>
            </a:pPr>
            <a:endParaRPr lang="en-UG" sz="2400" dirty="0">
              <a:latin typeface="Maiandra GD" panose="020E0502030308020204" pitchFamily="34" charset="0"/>
            </a:endParaRPr>
          </a:p>
        </p:txBody>
      </p:sp>
    </p:spTree>
    <p:extLst>
      <p:ext uri="{BB962C8B-B14F-4D97-AF65-F5344CB8AC3E}">
        <p14:creationId xmlns:p14="http://schemas.microsoft.com/office/powerpoint/2010/main" val="2500019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C466E-C9ED-98D2-CA09-478DDBFCE793}"/>
              </a:ext>
            </a:extLst>
          </p:cNvPr>
          <p:cNvSpPr>
            <a:spLocks noGrp="1"/>
          </p:cNvSpPr>
          <p:nvPr>
            <p:ph type="title"/>
          </p:nvPr>
        </p:nvSpPr>
        <p:spPr/>
        <p:txBody>
          <a:bodyPr/>
          <a:lstStyle/>
          <a:p>
            <a:r>
              <a:rPr lang="en-US" b="1" dirty="0">
                <a:latin typeface="Maiandra GD" panose="020E0502030308020204" pitchFamily="34" charset="0"/>
              </a:rPr>
              <a:t>NATURE OF UGANDAS LEGAL SYSTEM</a:t>
            </a:r>
            <a:endParaRPr lang="en-US" b="1" dirty="0"/>
          </a:p>
        </p:txBody>
      </p:sp>
      <p:sp>
        <p:nvSpPr>
          <p:cNvPr id="3" name="Content Placeholder 2">
            <a:extLst>
              <a:ext uri="{FF2B5EF4-FFF2-40B4-BE49-F238E27FC236}">
                <a16:creationId xmlns:a16="http://schemas.microsoft.com/office/drawing/2014/main" id="{C5A59598-D5B7-B8A9-2F12-300031D86453}"/>
              </a:ext>
            </a:extLst>
          </p:cNvPr>
          <p:cNvSpPr>
            <a:spLocks noGrp="1"/>
          </p:cNvSpPr>
          <p:nvPr>
            <p:ph idx="1"/>
          </p:nvPr>
        </p:nvSpPr>
        <p:spPr/>
        <p:txBody>
          <a:bodyPr>
            <a:normAutofit/>
          </a:bodyPr>
          <a:lstStyle/>
          <a:p>
            <a:pPr marL="0" indent="0">
              <a:buNone/>
            </a:pPr>
            <a:r>
              <a:rPr lang="en-US" sz="3200" dirty="0">
                <a:latin typeface="Maiandra GD" panose="020E0502030308020204" pitchFamily="34" charset="0"/>
              </a:rPr>
              <a:t>Delegated Legislation</a:t>
            </a:r>
          </a:p>
          <a:p>
            <a:pPr>
              <a:buFont typeface="Wingdings" panose="05000000000000000000" pitchFamily="2" charset="2"/>
              <a:buChar char="v"/>
            </a:pPr>
            <a:r>
              <a:rPr lang="en-US" sz="3200" dirty="0">
                <a:latin typeface="Maiandra GD" panose="020E0502030308020204" pitchFamily="34" charset="0"/>
              </a:rPr>
              <a:t>Regulations</a:t>
            </a:r>
          </a:p>
          <a:p>
            <a:pPr>
              <a:buFont typeface="Wingdings" panose="05000000000000000000" pitchFamily="2" charset="2"/>
              <a:buChar char="v"/>
            </a:pPr>
            <a:r>
              <a:rPr lang="en-US" sz="3200" dirty="0">
                <a:latin typeface="Maiandra GD" panose="020E0502030308020204" pitchFamily="34" charset="0"/>
              </a:rPr>
              <a:t>Statutory Instruments</a:t>
            </a:r>
          </a:p>
          <a:p>
            <a:pPr>
              <a:buFont typeface="Wingdings" panose="05000000000000000000" pitchFamily="2" charset="2"/>
              <a:buChar char="v"/>
            </a:pPr>
            <a:r>
              <a:rPr lang="en-US" sz="3200" dirty="0">
                <a:latin typeface="Maiandra GD" panose="020E0502030308020204" pitchFamily="34" charset="0"/>
              </a:rPr>
              <a:t>Ordinances</a:t>
            </a:r>
          </a:p>
        </p:txBody>
      </p:sp>
    </p:spTree>
    <p:extLst>
      <p:ext uri="{BB962C8B-B14F-4D97-AF65-F5344CB8AC3E}">
        <p14:creationId xmlns:p14="http://schemas.microsoft.com/office/powerpoint/2010/main" val="4207719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1CFF-EB96-51B7-5C77-37FFFDE72001}"/>
              </a:ext>
            </a:extLst>
          </p:cNvPr>
          <p:cNvSpPr>
            <a:spLocks noGrp="1"/>
          </p:cNvSpPr>
          <p:nvPr>
            <p:ph type="title"/>
          </p:nvPr>
        </p:nvSpPr>
        <p:spPr/>
        <p:txBody>
          <a:bodyPr/>
          <a:lstStyle/>
          <a:p>
            <a:r>
              <a:rPr lang="en-US" b="1" dirty="0">
                <a:latin typeface="Maiandra GD" panose="020E0502030308020204" pitchFamily="34" charset="0"/>
              </a:rPr>
              <a:t>ULTRA VIRES DOCTRINE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1AB046C-9C67-5A1E-EE26-9E519FC058A4}"/>
              </a:ext>
            </a:extLst>
          </p:cNvPr>
          <p:cNvSpPr>
            <a:spLocks noGrp="1"/>
          </p:cNvSpPr>
          <p:nvPr>
            <p:ph idx="1"/>
          </p:nvPr>
        </p:nvSpPr>
        <p:spPr/>
        <p:txBody>
          <a:bodyPr>
            <a:normAutofit fontScale="92500"/>
          </a:bodyPr>
          <a:lstStyle/>
          <a:p>
            <a:pPr marL="0" indent="0">
              <a:buNone/>
            </a:pPr>
            <a:r>
              <a:rPr lang="en-US" sz="2800" dirty="0">
                <a:latin typeface="Maiandra GD" panose="020E0502030308020204" pitchFamily="34" charset="0"/>
              </a:rPr>
              <a:t>Defined</a:t>
            </a:r>
          </a:p>
          <a:p>
            <a:pPr marL="0" indent="0">
              <a:buNone/>
            </a:pPr>
            <a:r>
              <a:rPr lang="en-US" sz="2800" dirty="0">
                <a:latin typeface="Maiandra GD" panose="020E0502030308020204" pitchFamily="34" charset="0"/>
              </a:rPr>
              <a:t>Acts that lie outside the legal authority of a legal person </a:t>
            </a:r>
            <a:r>
              <a:rPr lang="en-US" sz="2800" dirty="0" err="1">
                <a:latin typeface="Maiandra GD" panose="020E0502030308020204" pitchFamily="34" charset="0"/>
              </a:rPr>
              <a:t>i.e</a:t>
            </a:r>
            <a:r>
              <a:rPr lang="en-US" sz="2800" dirty="0">
                <a:latin typeface="Maiandra GD" panose="020E0502030308020204" pitchFamily="34" charset="0"/>
              </a:rPr>
              <a:t> Government , Corporations and individuals.</a:t>
            </a:r>
          </a:p>
          <a:p>
            <a:pPr>
              <a:buFont typeface="Wingdings" panose="05000000000000000000" pitchFamily="2" charset="2"/>
              <a:buChar char="v"/>
            </a:pPr>
            <a:r>
              <a:rPr lang="en-US" sz="2800" dirty="0">
                <a:latin typeface="Maiandra GD" panose="020E0502030308020204" pitchFamily="34" charset="0"/>
              </a:rPr>
              <a:t>Article 2 of the Constitution of the Republic of Uganda 1995</a:t>
            </a:r>
          </a:p>
          <a:p>
            <a:pPr>
              <a:buFont typeface="Wingdings" panose="05000000000000000000" pitchFamily="2" charset="2"/>
              <a:buChar char="v"/>
            </a:pPr>
            <a:r>
              <a:rPr lang="en-US" sz="2800" dirty="0">
                <a:latin typeface="Maiandra GD" panose="020E0502030308020204" pitchFamily="34" charset="0"/>
              </a:rPr>
              <a:t>In the case of companies, the acts fall outside the powers specifically listed in the charter / law</a:t>
            </a:r>
            <a:endParaRPr lang="en-UG" sz="2800" dirty="0">
              <a:latin typeface="Maiandra GD" panose="020E0502030308020204" pitchFamily="34" charset="0"/>
            </a:endParaRPr>
          </a:p>
        </p:txBody>
      </p:sp>
    </p:spTree>
    <p:extLst>
      <p:ext uri="{BB962C8B-B14F-4D97-AF65-F5344CB8AC3E}">
        <p14:creationId xmlns:p14="http://schemas.microsoft.com/office/powerpoint/2010/main" val="4043233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5A4E8-F77D-B83E-AD68-20E901F1F55B}"/>
              </a:ext>
            </a:extLst>
          </p:cNvPr>
          <p:cNvSpPr>
            <a:spLocks noGrp="1"/>
          </p:cNvSpPr>
          <p:nvPr>
            <p:ph type="title"/>
          </p:nvPr>
        </p:nvSpPr>
        <p:spPr/>
        <p:txBody>
          <a:bodyPr>
            <a:normAutofit/>
          </a:bodyPr>
          <a:lstStyle/>
          <a:p>
            <a:r>
              <a:rPr lang="en-US" b="1" dirty="0">
                <a:latin typeface="Maiandra GD" panose="020E0502030308020204" pitchFamily="34" charset="0"/>
              </a:rPr>
              <a:t>THE STRUCTURE OF COURTS &amp; ADMINISTRATION OF JUSTICE IN UGANDA</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7BDDDBD-7AC3-4A7D-572C-6F44507511CA}"/>
              </a:ext>
            </a:extLst>
          </p:cNvPr>
          <p:cNvSpPr>
            <a:spLocks noGrp="1"/>
          </p:cNvSpPr>
          <p:nvPr>
            <p:ph idx="1"/>
          </p:nvPr>
        </p:nvSpPr>
        <p:spPr/>
        <p:txBody>
          <a:bodyPr>
            <a:normAutofit/>
          </a:bodyPr>
          <a:lstStyle/>
          <a:p>
            <a:pPr marL="0" lvl="0" indent="0" algn="just">
              <a:buSzPts val="1200"/>
              <a:buNone/>
              <a:tabLst>
                <a:tab pos="520700" algn="l"/>
                <a:tab pos="521335" algn="l"/>
                <a:tab pos="2340610" algn="l"/>
                <a:tab pos="6570980" algn="l"/>
              </a:tabLst>
            </a:pPr>
            <a:r>
              <a:rPr lang="en-US" sz="2400" b="1" dirty="0">
                <a:effectLst/>
                <a:latin typeface="Maiandra GD" panose="020E0502030308020204" pitchFamily="34" charset="0"/>
                <a:ea typeface="Wingdings" panose="05000000000000000000" pitchFamily="2" charset="2"/>
                <a:cs typeface="Wingdings" panose="05000000000000000000" pitchFamily="2" charset="2"/>
              </a:rPr>
              <a:t>Jurisdiction.</a:t>
            </a:r>
            <a:endParaRPr lang="en-UG" sz="2400" dirty="0">
              <a:effectLst/>
              <a:latin typeface="Maiandra GD" panose="020E0502030308020204" pitchFamily="34" charset="0"/>
              <a:ea typeface="Wingdings" panose="05000000000000000000" pitchFamily="2" charset="2"/>
              <a:cs typeface="Wingdings" panose="05000000000000000000" pitchFamily="2" charset="2"/>
            </a:endParaRPr>
          </a:p>
          <a:p>
            <a:pPr marL="177800" indent="0" algn="just">
              <a:lnSpc>
                <a:spcPct val="103000"/>
              </a:lnSpc>
              <a:spcBef>
                <a:spcPts val="45"/>
              </a:spcBef>
              <a:spcAft>
                <a:spcPts val="0"/>
              </a:spcAft>
              <a:buNone/>
              <a:tabLst>
                <a:tab pos="2340610" algn="l"/>
                <a:tab pos="6570980" algn="l"/>
              </a:tabLst>
            </a:pPr>
            <a:endParaRPr lang="en-US" sz="2400" dirty="0">
              <a:effectLst/>
              <a:latin typeface="Maiandra GD" panose="020E0502030308020204" pitchFamily="34" charset="0"/>
              <a:ea typeface="Arial" panose="020B0604020202020204" pitchFamily="34" charset="0"/>
            </a:endParaRPr>
          </a:p>
          <a:p>
            <a:pPr marL="177800" indent="0" algn="just">
              <a:lnSpc>
                <a:spcPct val="103000"/>
              </a:lnSpc>
              <a:spcBef>
                <a:spcPts val="45"/>
              </a:spcBef>
              <a:spcAft>
                <a:spcPts val="0"/>
              </a:spcAft>
              <a:buNone/>
              <a:tabLst>
                <a:tab pos="2340610" algn="l"/>
                <a:tab pos="6570980" algn="l"/>
              </a:tabLst>
            </a:pPr>
            <a:endParaRPr lang="en-US" sz="2400" dirty="0">
              <a:latin typeface="Maiandra GD" panose="020E0502030308020204" pitchFamily="34" charset="0"/>
              <a:ea typeface="Arial" panose="020B0604020202020204" pitchFamily="34" charset="0"/>
            </a:endParaRPr>
          </a:p>
          <a:p>
            <a:pPr marL="177800" indent="0" algn="just">
              <a:lnSpc>
                <a:spcPct val="103000"/>
              </a:lnSpc>
              <a:spcBef>
                <a:spcPts val="45"/>
              </a:spcBef>
              <a:spcAft>
                <a:spcPts val="0"/>
              </a:spcAft>
              <a:buNone/>
              <a:tabLst>
                <a:tab pos="2340610" algn="l"/>
                <a:tab pos="6570980" algn="l"/>
              </a:tabLst>
            </a:pPr>
            <a:r>
              <a:rPr lang="en-US" sz="2400" dirty="0">
                <a:effectLst/>
                <a:latin typeface="Maiandra GD" panose="020E0502030308020204" pitchFamily="34" charset="0"/>
                <a:ea typeface="Arial" panose="020B0604020202020204" pitchFamily="34" charset="0"/>
              </a:rPr>
              <a:t>This refers to scope of powers vested in a particular Court relating to what kind of cases it can handle and is determined on the basis of the value of the subject matter, location and nature of a particular offence.</a:t>
            </a:r>
            <a:endParaRPr lang="en-UG" sz="2400" dirty="0">
              <a:effectLst/>
              <a:latin typeface="Maiandra GD" panose="020E0502030308020204" pitchFamily="34" charset="0"/>
              <a:ea typeface="Arial" panose="020B0604020202020204" pitchFamily="34" charset="0"/>
            </a:endParaRPr>
          </a:p>
          <a:p>
            <a:endParaRPr lang="en-UG" sz="2400" dirty="0">
              <a:latin typeface="Maiandra GD" panose="020E0502030308020204" pitchFamily="34" charset="0"/>
            </a:endParaRPr>
          </a:p>
        </p:txBody>
      </p:sp>
    </p:spTree>
    <p:extLst>
      <p:ext uri="{BB962C8B-B14F-4D97-AF65-F5344CB8AC3E}">
        <p14:creationId xmlns:p14="http://schemas.microsoft.com/office/powerpoint/2010/main" val="1247461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DC84A-4C23-C5A3-8C9B-11C62EA1BD48}"/>
              </a:ext>
            </a:extLst>
          </p:cNvPr>
          <p:cNvSpPr>
            <a:spLocks noGrp="1"/>
          </p:cNvSpPr>
          <p:nvPr>
            <p:ph type="title"/>
          </p:nvPr>
        </p:nvSpPr>
        <p:spPr/>
        <p:txBody>
          <a:bodyPr/>
          <a:lstStyle/>
          <a:p>
            <a:r>
              <a:rPr lang="en-US" b="1" dirty="0">
                <a:latin typeface="Maiandra GD" panose="020E0502030308020204" pitchFamily="34" charset="0"/>
              </a:rPr>
              <a:t>TERRRITORIAL JURISDICTION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A4A0123-B135-A705-3F06-ECA317A24E7E}"/>
              </a:ext>
            </a:extLst>
          </p:cNvPr>
          <p:cNvSpPr>
            <a:spLocks noGrp="1"/>
          </p:cNvSpPr>
          <p:nvPr>
            <p:ph idx="1"/>
          </p:nvPr>
        </p:nvSpPr>
        <p:spPr>
          <a:xfrm>
            <a:off x="1352811" y="1905000"/>
            <a:ext cx="10151801" cy="4006222"/>
          </a:xfrm>
        </p:spPr>
        <p:txBody>
          <a:bodyPr>
            <a:normAutofit/>
          </a:bodyPr>
          <a:lstStyle/>
          <a:p>
            <a:pPr marL="0" indent="0" algn="just">
              <a:buNone/>
            </a:pPr>
            <a:r>
              <a:rPr lang="en-US" sz="2800" dirty="0">
                <a:effectLst/>
                <a:latin typeface="Maiandra GD" panose="020E0502030308020204" pitchFamily="34" charset="0"/>
                <a:ea typeface="Arial" panose="020B0604020202020204" pitchFamily="34" charset="0"/>
              </a:rPr>
              <a:t>Geographical jurisdiction relates to the power of a Magistrate Court to handle cases (civil or criminal) that arise within the local area where the Court is situate. For instance, if </a:t>
            </a:r>
            <a:r>
              <a:rPr lang="en-US" sz="2800" dirty="0" err="1">
                <a:effectLst/>
                <a:latin typeface="Maiandra GD" panose="020E0502030308020204" pitchFamily="34" charset="0"/>
                <a:ea typeface="Arial" panose="020B0604020202020204" pitchFamily="34" charset="0"/>
              </a:rPr>
              <a:t>Kagingo</a:t>
            </a:r>
            <a:r>
              <a:rPr lang="en-US" sz="2800" dirty="0">
                <a:effectLst/>
                <a:latin typeface="Maiandra GD" panose="020E0502030308020204" pitchFamily="34" charset="0"/>
                <a:ea typeface="Arial" panose="020B0604020202020204" pitchFamily="34" charset="0"/>
              </a:rPr>
              <a:t> trespasses on land located in Mbuya, Nakawa Division, belonging to Mbabazi Karen.  The Court with the geographical jurisdiction to handle / hear the matter will be Nakawa Chief Magistrate Court</a:t>
            </a:r>
            <a:endParaRPr lang="en-UG" sz="2800" dirty="0">
              <a:effectLst/>
              <a:latin typeface="Maiandra GD" panose="020E0502030308020204" pitchFamily="34" charset="0"/>
              <a:ea typeface="Arial" panose="020B0604020202020204" pitchFamily="34" charset="0"/>
            </a:endParaRPr>
          </a:p>
          <a:p>
            <a:pPr algn="just"/>
            <a:endParaRPr lang="en-UG" sz="2800" dirty="0">
              <a:latin typeface="Maiandra GD" panose="020E0502030308020204" pitchFamily="34" charset="0"/>
            </a:endParaRPr>
          </a:p>
        </p:txBody>
      </p:sp>
    </p:spTree>
    <p:extLst>
      <p:ext uri="{BB962C8B-B14F-4D97-AF65-F5344CB8AC3E}">
        <p14:creationId xmlns:p14="http://schemas.microsoft.com/office/powerpoint/2010/main" val="408848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24A6B-24F6-394F-2701-B2C3DF748B77}"/>
              </a:ext>
            </a:extLst>
          </p:cNvPr>
          <p:cNvSpPr>
            <a:spLocks noGrp="1"/>
          </p:cNvSpPr>
          <p:nvPr>
            <p:ph type="title"/>
          </p:nvPr>
        </p:nvSpPr>
        <p:spPr/>
        <p:txBody>
          <a:bodyPr/>
          <a:lstStyle/>
          <a:p>
            <a:r>
              <a:rPr lang="en-US" b="1" dirty="0">
                <a:latin typeface="Maiandra GD" panose="020E0502030308020204" pitchFamily="34" charset="0"/>
              </a:rPr>
              <a:t>DEFINITION OF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552BAF4-676F-22BF-4AD6-E0D5C3578C1D}"/>
              </a:ext>
            </a:extLst>
          </p:cNvPr>
          <p:cNvSpPr>
            <a:spLocks noGrp="1"/>
          </p:cNvSpPr>
          <p:nvPr>
            <p:ph idx="1"/>
          </p:nvPr>
        </p:nvSpPr>
        <p:spPr>
          <a:xfrm>
            <a:off x="1451580" y="1905000"/>
            <a:ext cx="9909528" cy="4006222"/>
          </a:xfrm>
        </p:spPr>
        <p:txBody>
          <a:bodyPr>
            <a:normAutofit/>
          </a:bodyPr>
          <a:lstStyle/>
          <a:p>
            <a:pPr marL="0" indent="0" algn="just">
              <a:lnSpc>
                <a:spcPct val="103000"/>
              </a:lnSpc>
              <a:spcBef>
                <a:spcPts val="50"/>
              </a:spcBef>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Law is defined as a body of rules and regulations governing or regulating a society, the enforcement of which is effected by way of sanctions. </a:t>
            </a:r>
          </a:p>
          <a:p>
            <a:pPr marL="0" indent="0" algn="just">
              <a:lnSpc>
                <a:spcPct val="103000"/>
              </a:lnSpc>
              <a:spcBef>
                <a:spcPts val="50"/>
              </a:spcBef>
              <a:spcAft>
                <a:spcPts val="0"/>
              </a:spcAft>
              <a:buNone/>
              <a:tabLst>
                <a:tab pos="2340610" algn="l"/>
                <a:tab pos="6570980" algn="l"/>
              </a:tabLst>
            </a:pPr>
            <a:endParaRPr lang="en-US" sz="2000" dirty="0">
              <a:latin typeface="Maiandra GD" panose="020E0502030308020204" pitchFamily="34" charset="0"/>
              <a:ea typeface="Arial" panose="020B0604020202020204" pitchFamily="34" charset="0"/>
            </a:endParaRPr>
          </a:p>
          <a:p>
            <a:pPr marL="0" indent="0" algn="just">
              <a:lnSpc>
                <a:spcPct val="103000"/>
              </a:lnSpc>
              <a:spcBef>
                <a:spcPts val="50"/>
              </a:spcBef>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In order forever one in the society to live in harmony there is need for the law to exist. For anything to pass as law three common aspects must be present and these are;</a:t>
            </a:r>
          </a:p>
          <a:p>
            <a:pPr marL="0" indent="0" algn="just">
              <a:lnSpc>
                <a:spcPct val="103000"/>
              </a:lnSpc>
              <a:spcBef>
                <a:spcPts val="50"/>
              </a:spcBef>
              <a:spcAft>
                <a:spcPts val="0"/>
              </a:spcAft>
              <a:buNone/>
              <a:tabLst>
                <a:tab pos="2340610" algn="l"/>
                <a:tab pos="6570980" algn="l"/>
              </a:tabLst>
            </a:pPr>
            <a:endParaRPr lang="en-UG" sz="2000" dirty="0">
              <a:effectLst/>
              <a:latin typeface="Arial" panose="020B0604020202020204" pitchFamily="34" charset="0"/>
              <a:ea typeface="Arial" panose="020B0604020202020204" pitchFamily="34" charset="0"/>
            </a:endParaRPr>
          </a:p>
          <a:p>
            <a:pPr lvl="0" algn="just">
              <a:spcBef>
                <a:spcPts val="5"/>
              </a:spcBef>
              <a:spcAft>
                <a:spcPts val="0"/>
              </a:spcAft>
              <a:buSzPts val="1200"/>
              <a:buFont typeface="Wingdings" panose="05000000000000000000" pitchFamily="2" charset="2"/>
              <a:buChar char="v"/>
              <a:tabLst>
                <a:tab pos="471170" algn="l"/>
                <a:tab pos="2340610" algn="l"/>
                <a:tab pos="6570980" algn="l"/>
              </a:tabLst>
            </a:pPr>
            <a:r>
              <a:rPr lang="en-US" sz="2000" dirty="0">
                <a:effectLst/>
                <a:latin typeface="Maiandra GD" panose="020E0502030308020204" pitchFamily="34" charset="0"/>
                <a:ea typeface="Arial" panose="020B0604020202020204" pitchFamily="34" charset="0"/>
              </a:rPr>
              <a:t>There must be an order/command</a:t>
            </a:r>
            <a:endParaRPr lang="en-US" dirty="0">
              <a:latin typeface="Arial" panose="020B0604020202020204" pitchFamily="34" charset="0"/>
              <a:ea typeface="Arial" panose="020B0604020202020204" pitchFamily="34" charset="0"/>
            </a:endParaRPr>
          </a:p>
          <a:p>
            <a:pPr lvl="0" algn="just">
              <a:spcBef>
                <a:spcPts val="5"/>
              </a:spcBef>
              <a:spcAft>
                <a:spcPts val="0"/>
              </a:spcAft>
              <a:buSzPts val="1200"/>
              <a:buFont typeface="Wingdings" panose="05000000000000000000" pitchFamily="2" charset="2"/>
              <a:buChar char="v"/>
              <a:tabLst>
                <a:tab pos="471170" algn="l"/>
                <a:tab pos="2340610" algn="l"/>
                <a:tab pos="6570980" algn="l"/>
              </a:tabLst>
            </a:pPr>
            <a:r>
              <a:rPr lang="en-US" sz="2000" dirty="0">
                <a:effectLst/>
                <a:latin typeface="Maiandra GD" panose="020E0502030308020204" pitchFamily="34" charset="0"/>
                <a:ea typeface="Arial" panose="020B0604020202020204" pitchFamily="34" charset="0"/>
              </a:rPr>
              <a:t>The order/command must been forceable.</a:t>
            </a:r>
            <a:endParaRPr lang="en-US" dirty="0">
              <a:latin typeface="Arial" panose="020B0604020202020204" pitchFamily="34" charset="0"/>
              <a:ea typeface="Arial" panose="020B0604020202020204" pitchFamily="34" charset="0"/>
            </a:endParaRPr>
          </a:p>
          <a:p>
            <a:pPr lvl="0" algn="just">
              <a:spcBef>
                <a:spcPts val="5"/>
              </a:spcBef>
              <a:spcAft>
                <a:spcPts val="0"/>
              </a:spcAft>
              <a:buSzPts val="1200"/>
              <a:buFont typeface="Wingdings" panose="05000000000000000000" pitchFamily="2" charset="2"/>
              <a:buChar char="v"/>
              <a:tabLst>
                <a:tab pos="471170" algn="l"/>
                <a:tab pos="2340610" algn="l"/>
                <a:tab pos="6570980" algn="l"/>
              </a:tabLst>
            </a:pPr>
            <a:r>
              <a:rPr lang="en-US" sz="2000" dirty="0">
                <a:effectLst/>
                <a:latin typeface="Maiandra GD" panose="020E0502030308020204" pitchFamily="34" charset="0"/>
                <a:ea typeface="Arial" panose="020B0604020202020204" pitchFamily="34" charset="0"/>
              </a:rPr>
              <a:t>The orders/commands must create sanctions to wrongdoers.</a:t>
            </a:r>
            <a:endParaRPr lang="en-UG" sz="2000" dirty="0">
              <a:effectLst/>
              <a:latin typeface="Arial" panose="020B0604020202020204" pitchFamily="34" charset="0"/>
              <a:ea typeface="Arial" panose="020B0604020202020204" pitchFamily="34" charset="0"/>
            </a:endParaRPr>
          </a:p>
          <a:p>
            <a:endParaRPr lang="en-UG" sz="2000" dirty="0"/>
          </a:p>
        </p:txBody>
      </p:sp>
    </p:spTree>
    <p:extLst>
      <p:ext uri="{BB962C8B-B14F-4D97-AF65-F5344CB8AC3E}">
        <p14:creationId xmlns:p14="http://schemas.microsoft.com/office/powerpoint/2010/main" val="2340800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FB745-68F1-C07B-3E05-1D409F946C17}"/>
              </a:ext>
            </a:extLst>
          </p:cNvPr>
          <p:cNvSpPr>
            <a:spLocks noGrp="1"/>
          </p:cNvSpPr>
          <p:nvPr>
            <p:ph type="title"/>
          </p:nvPr>
        </p:nvSpPr>
        <p:spPr/>
        <p:txBody>
          <a:bodyPr/>
          <a:lstStyle/>
          <a:p>
            <a:r>
              <a:rPr lang="en-US" b="1" dirty="0">
                <a:latin typeface="Maiandra GD" panose="020E0502030308020204" pitchFamily="34" charset="0"/>
              </a:rPr>
              <a:t>PECUNIARY JURISDICTION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8F0143A-B02F-0979-D796-7004AEB682AB}"/>
              </a:ext>
            </a:extLst>
          </p:cNvPr>
          <p:cNvSpPr>
            <a:spLocks noGrp="1"/>
          </p:cNvSpPr>
          <p:nvPr>
            <p:ph idx="1"/>
          </p:nvPr>
        </p:nvSpPr>
        <p:spPr/>
        <p:txBody>
          <a:bodyPr>
            <a:normAutofit/>
          </a:bodyPr>
          <a:lstStyle/>
          <a:p>
            <a:pPr marL="0" indent="0" algn="just">
              <a:buNone/>
            </a:pPr>
            <a:r>
              <a:rPr lang="en-US" sz="2800" dirty="0">
                <a:effectLst/>
                <a:latin typeface="Maiandra GD" panose="020E0502030308020204" pitchFamily="34" charset="0"/>
                <a:ea typeface="Arial" panose="020B0604020202020204" pitchFamily="34" charset="0"/>
                <a:cs typeface="Arial" panose="020B0604020202020204" pitchFamily="34" charset="0"/>
              </a:rPr>
              <a:t>This means the monetary value of the subject matter which a Court is allowed to handle </a:t>
            </a:r>
            <a:r>
              <a:rPr lang="en-US" sz="2800" b="1" i="1" dirty="0">
                <a:effectLst/>
                <a:latin typeface="Maiandra GD" panose="020E0502030308020204" pitchFamily="34" charset="0"/>
                <a:ea typeface="Arial" panose="020B0604020202020204" pitchFamily="34" charset="0"/>
                <a:cs typeface="Arial" panose="020B0604020202020204" pitchFamily="34" charset="0"/>
              </a:rPr>
              <a:t>for example under the Magistrates’ Court (Amendment) Act, a Chief Magistrates Court can hear civil cases where the value of the subject matter does not exceed Ugx 50,000,000/=</a:t>
            </a:r>
            <a:endParaRPr lang="en-UG" sz="2800" b="1" i="1" dirty="0">
              <a:latin typeface="Maiandra GD" panose="020E0502030308020204" pitchFamily="34" charset="0"/>
            </a:endParaRPr>
          </a:p>
        </p:txBody>
      </p:sp>
    </p:spTree>
    <p:extLst>
      <p:ext uri="{BB962C8B-B14F-4D97-AF65-F5344CB8AC3E}">
        <p14:creationId xmlns:p14="http://schemas.microsoft.com/office/powerpoint/2010/main" val="2005613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E4DAC-D7C5-5A9D-98AA-A248802BF84E}"/>
              </a:ext>
            </a:extLst>
          </p:cNvPr>
          <p:cNvSpPr>
            <a:spLocks noGrp="1"/>
          </p:cNvSpPr>
          <p:nvPr>
            <p:ph type="title"/>
          </p:nvPr>
        </p:nvSpPr>
        <p:spPr/>
        <p:txBody>
          <a:bodyPr/>
          <a:lstStyle/>
          <a:p>
            <a:r>
              <a:rPr lang="en-US" b="1" dirty="0">
                <a:latin typeface="Maiandra GD" panose="020E0502030308020204" pitchFamily="34" charset="0"/>
              </a:rPr>
              <a:t>HIERACHY OF COURTS </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D87C4AA-0155-030B-4F57-4407795DC834}"/>
              </a:ext>
            </a:extLst>
          </p:cNvPr>
          <p:cNvSpPr>
            <a:spLocks noGrp="1"/>
          </p:cNvSpPr>
          <p:nvPr>
            <p:ph idx="1"/>
          </p:nvPr>
        </p:nvSpPr>
        <p:spPr>
          <a:xfrm>
            <a:off x="1164921" y="1905000"/>
            <a:ext cx="10339691" cy="4006222"/>
          </a:xfrm>
        </p:spPr>
        <p:txBody>
          <a:bodyPr>
            <a:normAutofit/>
          </a:bodyPr>
          <a:lstStyle/>
          <a:p>
            <a:pPr marL="0" indent="0" algn="just">
              <a:lnSpc>
                <a:spcPct val="102000"/>
              </a:lnSpc>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Courts are the institutions charged with the administration of justice.</a:t>
            </a:r>
          </a:p>
          <a:p>
            <a:pPr marL="0" indent="0" algn="just">
              <a:lnSpc>
                <a:spcPct val="102000"/>
              </a:lnSpc>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The civil/ criminal justice system is structured inform of a hierarchy of courts </a:t>
            </a:r>
            <a:r>
              <a:rPr lang="en-US" sz="2000" b="1" dirty="0">
                <a:effectLst/>
                <a:latin typeface="Maiandra GD" panose="020E0502030308020204" pitchFamily="34" charset="0"/>
                <a:ea typeface="Arial" panose="020B0604020202020204" pitchFamily="34" charset="0"/>
              </a:rPr>
              <a:t>with specific jurisdiction/power/limits to handle specified cases.</a:t>
            </a:r>
            <a:endParaRPr lang="en-UG" sz="2000" b="1" dirty="0">
              <a:effectLst/>
              <a:latin typeface="Maiandra GD" panose="020E0502030308020204" pitchFamily="34" charset="0"/>
              <a:ea typeface="Arial" panose="020B0604020202020204" pitchFamily="34" charset="0"/>
            </a:endParaRPr>
          </a:p>
          <a:p>
            <a:pPr marL="0" indent="0" algn="just">
              <a:spcBef>
                <a:spcPts val="15"/>
              </a:spcBef>
              <a:spcAft>
                <a:spcPts val="0"/>
              </a:spcAft>
              <a:buNone/>
              <a:tabLst>
                <a:tab pos="2340610" algn="l"/>
                <a:tab pos="6570980" algn="l"/>
              </a:tabLst>
            </a:pPr>
            <a:r>
              <a:rPr lang="en-US" sz="2000" b="1" dirty="0">
                <a:effectLst/>
                <a:latin typeface="Maiandra GD" panose="020E0502030308020204" pitchFamily="34" charset="0"/>
                <a:ea typeface="Arial" panose="020B0604020202020204" pitchFamily="34" charset="0"/>
              </a:rPr>
              <a:t> </a:t>
            </a:r>
            <a:endParaRPr lang="en-UG" sz="2000" b="1" dirty="0">
              <a:effectLst/>
              <a:latin typeface="Maiandra GD" panose="020E0502030308020204" pitchFamily="34" charset="0"/>
              <a:ea typeface="Arial" panose="020B0604020202020204" pitchFamily="34" charset="0"/>
            </a:endParaRPr>
          </a:p>
          <a:p>
            <a:pPr marL="0" indent="0" algn="just">
              <a:buNone/>
            </a:pPr>
            <a:r>
              <a:rPr lang="en-US" sz="2000" dirty="0">
                <a:effectLst/>
                <a:latin typeface="Maiandra GD" panose="020E0502030308020204" pitchFamily="34" charset="0"/>
                <a:ea typeface="Arial" panose="020B0604020202020204" pitchFamily="34" charset="0"/>
              </a:rPr>
              <a:t>According to </a:t>
            </a:r>
            <a:r>
              <a:rPr lang="en-US" sz="2000" b="1" dirty="0">
                <a:effectLst/>
                <a:latin typeface="Maiandra GD" panose="020E0502030308020204" pitchFamily="34" charset="0"/>
                <a:ea typeface="Arial" panose="020B0604020202020204" pitchFamily="34" charset="0"/>
              </a:rPr>
              <a:t>Article 126(1) of the Constitution of the Republic of Uganda</a:t>
            </a:r>
            <a:r>
              <a:rPr lang="en-US" sz="2000" dirty="0">
                <a:effectLst/>
                <a:latin typeface="Maiandra GD" panose="020E0502030308020204" pitchFamily="34" charset="0"/>
                <a:ea typeface="Arial" panose="020B0604020202020204" pitchFamily="34" charset="0"/>
              </a:rPr>
              <a:t>,</a:t>
            </a:r>
            <a:r>
              <a:rPr lang="en-US" sz="2000" i="1" dirty="0">
                <a:effectLst/>
                <a:latin typeface="Maiandra GD" panose="020E0502030308020204" pitchFamily="34" charset="0"/>
                <a:ea typeface="Arial" panose="020B0604020202020204" pitchFamily="34" charset="0"/>
              </a:rPr>
              <a:t>“…judicial power is derived from the people and shall be exercised by the courts established under this Constitution in the name of the people and in conformity with law and with the values, norms and aspirations of the people.”</a:t>
            </a:r>
            <a:endParaRPr lang="en-UG" sz="2000" dirty="0">
              <a:effectLst/>
              <a:latin typeface="Maiandra GD" panose="020E0502030308020204" pitchFamily="34" charset="0"/>
              <a:ea typeface="Arial" panose="020B0604020202020204" pitchFamily="34" charset="0"/>
            </a:endParaRPr>
          </a:p>
          <a:p>
            <a:pPr algn="just"/>
            <a:endParaRPr lang="en-UG" sz="2000" dirty="0">
              <a:latin typeface="Maiandra GD" panose="020E0502030308020204" pitchFamily="34" charset="0"/>
            </a:endParaRPr>
          </a:p>
        </p:txBody>
      </p:sp>
    </p:spTree>
    <p:extLst>
      <p:ext uri="{BB962C8B-B14F-4D97-AF65-F5344CB8AC3E}">
        <p14:creationId xmlns:p14="http://schemas.microsoft.com/office/powerpoint/2010/main" val="1791908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38A5D-30E2-C95F-0495-1A8B4D678C64}"/>
              </a:ext>
            </a:extLst>
          </p:cNvPr>
          <p:cNvSpPr>
            <a:spLocks noGrp="1"/>
          </p:cNvSpPr>
          <p:nvPr>
            <p:ph type="title"/>
          </p:nvPr>
        </p:nvSpPr>
        <p:spPr/>
        <p:txBody>
          <a:bodyPr/>
          <a:lstStyle/>
          <a:p>
            <a:r>
              <a:rPr lang="en-US" b="1" dirty="0">
                <a:latin typeface="Maiandra GD" panose="020E0502030308020204" pitchFamily="34" charset="0"/>
              </a:rPr>
              <a:t>SUPREME COURT</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5A4629D-B19C-4B29-EAE8-91B5CFB6DD0A}"/>
              </a:ext>
            </a:extLst>
          </p:cNvPr>
          <p:cNvSpPr>
            <a:spLocks noGrp="1"/>
          </p:cNvSpPr>
          <p:nvPr>
            <p:ph idx="1"/>
          </p:nvPr>
        </p:nvSpPr>
        <p:spPr/>
        <p:txBody>
          <a:bodyPr>
            <a:normAutofit/>
          </a:bodyPr>
          <a:lstStyle/>
          <a:p>
            <a:pPr marL="0" indent="0" algn="just">
              <a:buNone/>
            </a:pPr>
            <a:r>
              <a:rPr lang="en-US" sz="2800" dirty="0">
                <a:effectLst/>
                <a:latin typeface="Maiandra GD" panose="020E0502030308020204" pitchFamily="34" charset="0"/>
                <a:ea typeface="Arial" panose="020B0604020202020204" pitchFamily="34" charset="0"/>
                <a:cs typeface="Arial" panose="020B0604020202020204" pitchFamily="34" charset="0"/>
              </a:rPr>
              <a:t>The Supreme Court consists of the Chief Justice and other Justices of the Supreme Court. </a:t>
            </a:r>
            <a:r>
              <a:rPr lang="en-US" sz="2800" b="1" dirty="0">
                <a:effectLst/>
                <a:latin typeface="Maiandra GD" panose="020E0502030308020204" pitchFamily="34" charset="0"/>
                <a:ea typeface="Arial" panose="020B0604020202020204" pitchFamily="34" charset="0"/>
                <a:cs typeface="Arial" panose="020B0604020202020204" pitchFamily="34" charset="0"/>
              </a:rPr>
              <a:t>Section 1 of the Judicature (Amendment) Act, 2011 </a:t>
            </a:r>
            <a:r>
              <a:rPr lang="en-US" sz="2800" dirty="0">
                <a:effectLst/>
                <a:latin typeface="Maiandra GD" panose="020E0502030308020204" pitchFamily="34" charset="0"/>
                <a:ea typeface="Arial" panose="020B0604020202020204" pitchFamily="34" charset="0"/>
                <a:cs typeface="Arial" panose="020B0604020202020204" pitchFamily="34" charset="0"/>
              </a:rPr>
              <a:t>which repealed </a:t>
            </a:r>
            <a:r>
              <a:rPr lang="en-US" sz="2800" b="1" dirty="0">
                <a:effectLst/>
                <a:latin typeface="Maiandra GD" panose="020E0502030308020204" pitchFamily="34" charset="0"/>
                <a:ea typeface="Arial" panose="020B0604020202020204" pitchFamily="34" charset="0"/>
                <a:cs typeface="Arial" panose="020B0604020202020204" pitchFamily="34" charset="0"/>
              </a:rPr>
              <a:t>Section 3 of the Judicature Act Cap 13 </a:t>
            </a:r>
            <a:r>
              <a:rPr lang="en-US" sz="2800" dirty="0">
                <a:effectLst/>
                <a:latin typeface="Maiandra GD" panose="020E0502030308020204" pitchFamily="34" charset="0"/>
                <a:ea typeface="Arial" panose="020B0604020202020204" pitchFamily="34" charset="0"/>
                <a:cs typeface="Arial" panose="020B0604020202020204" pitchFamily="34" charset="0"/>
              </a:rPr>
              <a:t>elevated the number of Supreme Court Justices to eleven</a:t>
            </a:r>
            <a:endParaRPr lang="en-UG" sz="2800" dirty="0">
              <a:latin typeface="Maiandra GD" panose="020E0502030308020204" pitchFamily="34" charset="0"/>
            </a:endParaRPr>
          </a:p>
        </p:txBody>
      </p:sp>
    </p:spTree>
    <p:extLst>
      <p:ext uri="{BB962C8B-B14F-4D97-AF65-F5344CB8AC3E}">
        <p14:creationId xmlns:p14="http://schemas.microsoft.com/office/powerpoint/2010/main" val="1344041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A736E-A20A-FD5B-1889-3D11E8B52152}"/>
              </a:ext>
            </a:extLst>
          </p:cNvPr>
          <p:cNvSpPr>
            <a:spLocks noGrp="1"/>
          </p:cNvSpPr>
          <p:nvPr>
            <p:ph type="title"/>
          </p:nvPr>
        </p:nvSpPr>
        <p:spPr/>
        <p:txBody>
          <a:bodyPr/>
          <a:lstStyle/>
          <a:p>
            <a:r>
              <a:rPr lang="en-US" b="1" dirty="0">
                <a:latin typeface="Maiandra GD" panose="020E0502030308020204" pitchFamily="34" charset="0"/>
              </a:rPr>
              <a:t>COURT OF APPEAL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49C0E82-38A5-7270-6281-430FC9A273FF}"/>
              </a:ext>
            </a:extLst>
          </p:cNvPr>
          <p:cNvSpPr>
            <a:spLocks noGrp="1"/>
          </p:cNvSpPr>
          <p:nvPr>
            <p:ph idx="1"/>
          </p:nvPr>
        </p:nvSpPr>
        <p:spPr>
          <a:xfrm>
            <a:off x="1451579" y="2167002"/>
            <a:ext cx="10053033" cy="3744219"/>
          </a:xfrm>
        </p:spPr>
        <p:txBody>
          <a:bodyPr>
            <a:normAutofit/>
          </a:bodyPr>
          <a:lstStyle/>
          <a:p>
            <a:pPr marL="0" indent="0" algn="just">
              <a:buNone/>
            </a:pPr>
            <a:r>
              <a:rPr lang="en-US" sz="2400" dirty="0">
                <a:effectLst/>
                <a:latin typeface="Maiandra GD" panose="020E0502030308020204" pitchFamily="34" charset="0"/>
                <a:ea typeface="Arial" panose="020B0604020202020204" pitchFamily="34" charset="0"/>
                <a:cs typeface="Arial" panose="020B0604020202020204" pitchFamily="34" charset="0"/>
              </a:rPr>
              <a:t>The Court of Appeal is established under </a:t>
            </a:r>
            <a:r>
              <a:rPr lang="en-US" sz="2400" b="1" dirty="0">
                <a:effectLst/>
                <a:latin typeface="Maiandra GD" panose="020E0502030308020204" pitchFamily="34" charset="0"/>
                <a:ea typeface="Arial" panose="020B0604020202020204" pitchFamily="34" charset="0"/>
                <a:cs typeface="Arial" panose="020B0604020202020204" pitchFamily="34" charset="0"/>
              </a:rPr>
              <a:t>Article 134 of the Constitution of the Republic of Uganda, 1995</a:t>
            </a:r>
            <a:r>
              <a:rPr lang="en-US" sz="2400" dirty="0">
                <a:effectLst/>
                <a:latin typeface="Maiandra GD" panose="020E0502030308020204" pitchFamily="34" charset="0"/>
                <a:ea typeface="Arial" panose="020B0604020202020204" pitchFamily="34" charset="0"/>
                <a:cs typeface="Arial" panose="020B0604020202020204" pitchFamily="34" charset="0"/>
              </a:rPr>
              <a:t>. It is the second highest Court of record in Uganda. </a:t>
            </a:r>
            <a:r>
              <a:rPr lang="en-US" sz="2400" b="1" dirty="0">
                <a:effectLst/>
                <a:latin typeface="Maiandra GD" panose="020E0502030308020204" pitchFamily="34" charset="0"/>
                <a:ea typeface="Arial" panose="020B0604020202020204" pitchFamily="34" charset="0"/>
                <a:cs typeface="Arial" panose="020B0604020202020204" pitchFamily="34" charset="0"/>
              </a:rPr>
              <a:t>Section 2 of the Judicature (Amendment) Act, 2011 </a:t>
            </a:r>
            <a:r>
              <a:rPr lang="en-US" sz="2400" dirty="0">
                <a:effectLst/>
                <a:latin typeface="Maiandra GD" panose="020E0502030308020204" pitchFamily="34" charset="0"/>
                <a:ea typeface="Arial" panose="020B0604020202020204" pitchFamily="34" charset="0"/>
                <a:cs typeface="Arial" panose="020B0604020202020204" pitchFamily="34" charset="0"/>
              </a:rPr>
              <a:t>which repealed </a:t>
            </a:r>
            <a:r>
              <a:rPr lang="en-US" sz="2400" b="1" dirty="0">
                <a:effectLst/>
                <a:latin typeface="Maiandra GD" panose="020E0502030308020204" pitchFamily="34" charset="0"/>
                <a:ea typeface="Arial" panose="020B0604020202020204" pitchFamily="34" charset="0"/>
                <a:cs typeface="Arial" panose="020B0604020202020204" pitchFamily="34" charset="0"/>
              </a:rPr>
              <a:t>Section 9 of the Judicature Act Cap 13 </a:t>
            </a:r>
            <a:r>
              <a:rPr lang="en-US" sz="2400" dirty="0">
                <a:effectLst/>
                <a:latin typeface="Maiandra GD" panose="020E0502030308020204" pitchFamily="34" charset="0"/>
                <a:ea typeface="Arial" panose="020B0604020202020204" pitchFamily="34" charset="0"/>
                <a:cs typeface="Arial" panose="020B0604020202020204" pitchFamily="34" charset="0"/>
              </a:rPr>
              <a:t>elevated the number of the Justices of Appeal to 15 Justices. The Court of Appeal also serves as the Constitutional Court when sitting with a bench of five justices of appeal to determine questions of interpretation of the Constitution. </a:t>
            </a:r>
            <a:endParaRPr lang="en-UG" sz="2400" dirty="0">
              <a:latin typeface="Maiandra GD" panose="020E0502030308020204" pitchFamily="34" charset="0"/>
            </a:endParaRPr>
          </a:p>
        </p:txBody>
      </p:sp>
    </p:spTree>
    <p:extLst>
      <p:ext uri="{BB962C8B-B14F-4D97-AF65-F5344CB8AC3E}">
        <p14:creationId xmlns:p14="http://schemas.microsoft.com/office/powerpoint/2010/main" val="4198673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8D7A2-E366-4E16-53CA-E00EBBC152D9}"/>
              </a:ext>
            </a:extLst>
          </p:cNvPr>
          <p:cNvSpPr>
            <a:spLocks noGrp="1"/>
          </p:cNvSpPr>
          <p:nvPr>
            <p:ph type="title"/>
          </p:nvPr>
        </p:nvSpPr>
        <p:spPr/>
        <p:txBody>
          <a:bodyPr/>
          <a:lstStyle/>
          <a:p>
            <a:r>
              <a:rPr lang="en-US" b="1" dirty="0">
                <a:latin typeface="Maiandra GD" panose="020E0502030308020204" pitchFamily="34" charset="0"/>
              </a:rPr>
              <a:t>HIGH COURT</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41EC6EC-0E49-701E-5E98-0F1385F32ADA}"/>
              </a:ext>
            </a:extLst>
          </p:cNvPr>
          <p:cNvSpPr>
            <a:spLocks noGrp="1"/>
          </p:cNvSpPr>
          <p:nvPr>
            <p:ph idx="1"/>
          </p:nvPr>
        </p:nvSpPr>
        <p:spPr>
          <a:xfrm>
            <a:off x="1451579" y="1991638"/>
            <a:ext cx="8915400" cy="3832966"/>
          </a:xfrm>
        </p:spPr>
        <p:txBody>
          <a:bodyPr>
            <a:normAutofit/>
          </a:bodyPr>
          <a:lstStyle/>
          <a:p>
            <a:pPr marL="0" indent="0" algn="just">
              <a:lnSpc>
                <a:spcPct val="103000"/>
              </a:lnSpc>
              <a:spcBef>
                <a:spcPts val="55"/>
              </a:spcBef>
              <a:spcAft>
                <a:spcPts val="0"/>
              </a:spcAft>
              <a:buNone/>
              <a:tabLst>
                <a:tab pos="2340610" algn="l"/>
                <a:tab pos="6570980" algn="l"/>
              </a:tabLst>
            </a:pPr>
            <a:r>
              <a:rPr lang="en-US" sz="2400" dirty="0">
                <a:effectLst/>
                <a:latin typeface="Maiandra GD" panose="020E0502030308020204" pitchFamily="34" charset="0"/>
                <a:ea typeface="Arial" panose="020B0604020202020204" pitchFamily="34" charset="0"/>
              </a:rPr>
              <a:t>The High Court is established under Article 138 of the Constitution of the Republic of Uganda. The High Court is the third highest Court of record possessing and exercising unlimited jurisdiction in both Criminal and Civil cases. In addition, it hears appeals from Magistrates courts and exercises general supervisory power over them. The Principal Judge is the head of the High Court and the subordinate courts and in that capacity assists the Chief Justice in administration of these Courts. </a:t>
            </a:r>
            <a:r>
              <a:rPr lang="en-US" sz="2400" dirty="0">
                <a:latin typeface="Maiandra GD" panose="020E0502030308020204" pitchFamily="34" charset="0"/>
                <a:ea typeface="Arial" panose="020B0604020202020204" pitchFamily="34" charset="0"/>
              </a:rPr>
              <a:t> </a:t>
            </a:r>
            <a:r>
              <a:rPr lang="en-US" sz="2400" dirty="0">
                <a:effectLst/>
                <a:latin typeface="Maiandra GD" panose="020E0502030308020204" pitchFamily="34" charset="0"/>
                <a:ea typeface="Arial" panose="020B0604020202020204" pitchFamily="34" charset="0"/>
              </a:rPr>
              <a:t>The High Court is divided into eight divisions: </a:t>
            </a:r>
            <a:endParaRPr lang="en-UG" sz="2400" dirty="0">
              <a:effectLst/>
              <a:latin typeface="Maiandra GD" panose="020E0502030308020204" pitchFamily="34" charset="0"/>
              <a:ea typeface="Arial" panose="020B0604020202020204" pitchFamily="34" charset="0"/>
            </a:endParaRPr>
          </a:p>
          <a:p>
            <a:pPr marL="0" indent="0">
              <a:buNone/>
            </a:pPr>
            <a:endParaRPr lang="en-UG" sz="2400" dirty="0">
              <a:latin typeface="Maiandra GD" panose="020E0502030308020204" pitchFamily="34" charset="0"/>
            </a:endParaRPr>
          </a:p>
        </p:txBody>
      </p:sp>
    </p:spTree>
    <p:extLst>
      <p:ext uri="{BB962C8B-B14F-4D97-AF65-F5344CB8AC3E}">
        <p14:creationId xmlns:p14="http://schemas.microsoft.com/office/powerpoint/2010/main" val="668640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87777-3143-6F20-AEE3-7CC6F929E7FF}"/>
              </a:ext>
            </a:extLst>
          </p:cNvPr>
          <p:cNvSpPr>
            <a:spLocks noGrp="1"/>
          </p:cNvSpPr>
          <p:nvPr>
            <p:ph type="title"/>
          </p:nvPr>
        </p:nvSpPr>
        <p:spPr/>
        <p:txBody>
          <a:bodyPr/>
          <a:lstStyle/>
          <a:p>
            <a:r>
              <a:rPr lang="en-US" b="1" dirty="0">
                <a:latin typeface="Maiandra GD" panose="020E0502030308020204" pitchFamily="34" charset="0"/>
              </a:rPr>
              <a:t>DIVISIONS OF THE HIGH COURT</a:t>
            </a:r>
          </a:p>
        </p:txBody>
      </p:sp>
      <p:sp>
        <p:nvSpPr>
          <p:cNvPr id="3" name="Content Placeholder 2">
            <a:extLst>
              <a:ext uri="{FF2B5EF4-FFF2-40B4-BE49-F238E27FC236}">
                <a16:creationId xmlns:a16="http://schemas.microsoft.com/office/drawing/2014/main" id="{954531E7-3E0C-AA34-3F0C-F6FF1A4A44CE}"/>
              </a:ext>
            </a:extLst>
          </p:cNvPr>
          <p:cNvSpPr>
            <a:spLocks noGrp="1"/>
          </p:cNvSpPr>
          <p:nvPr>
            <p:ph idx="1"/>
          </p:nvPr>
        </p:nvSpPr>
        <p:spPr/>
        <p:txBody>
          <a:bodyPr/>
          <a:lstStyle/>
          <a:p>
            <a:pPr lvl="0" algn="just">
              <a:spcBef>
                <a:spcPts val="55"/>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Civil Division</a:t>
            </a:r>
            <a:endParaRPr lang="en-US" dirty="0">
              <a:latin typeface="Arial" panose="020B0604020202020204" pitchFamily="34" charset="0"/>
              <a:ea typeface="Arial" panose="020B0604020202020204" pitchFamily="34" charset="0"/>
            </a:endParaRPr>
          </a:p>
          <a:p>
            <a:pPr lvl="0" algn="just">
              <a:spcBef>
                <a:spcPts val="55"/>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Commercial Division</a:t>
            </a:r>
            <a:endParaRPr lang="en-US" dirty="0">
              <a:latin typeface="Arial" panose="020B0604020202020204" pitchFamily="34" charset="0"/>
              <a:ea typeface="Arial" panose="020B0604020202020204" pitchFamily="34" charset="0"/>
            </a:endParaRPr>
          </a:p>
          <a:p>
            <a:pPr lvl="0" algn="just">
              <a:spcBef>
                <a:spcPts val="55"/>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Family Division</a:t>
            </a:r>
            <a:endParaRPr lang="en-US" dirty="0">
              <a:latin typeface="Arial" panose="020B0604020202020204" pitchFamily="34" charset="0"/>
              <a:ea typeface="Arial" panose="020B0604020202020204" pitchFamily="34" charset="0"/>
            </a:endParaRPr>
          </a:p>
          <a:p>
            <a:pPr lvl="0" algn="just">
              <a:spcBef>
                <a:spcPts val="55"/>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Land Division</a:t>
            </a:r>
            <a:endParaRPr lang="en-US" dirty="0">
              <a:latin typeface="Arial" panose="020B0604020202020204" pitchFamily="34" charset="0"/>
              <a:ea typeface="Arial" panose="020B0604020202020204" pitchFamily="34" charset="0"/>
            </a:endParaRPr>
          </a:p>
          <a:p>
            <a:pPr lvl="0" algn="just">
              <a:spcBef>
                <a:spcPts val="55"/>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Criminal Division</a:t>
            </a:r>
            <a:endParaRPr lang="en-US" dirty="0">
              <a:latin typeface="Arial" panose="020B0604020202020204" pitchFamily="34" charset="0"/>
              <a:ea typeface="Arial" panose="020B0604020202020204" pitchFamily="34" charset="0"/>
            </a:endParaRPr>
          </a:p>
          <a:p>
            <a:pPr lvl="0" algn="just">
              <a:spcBef>
                <a:spcPts val="55"/>
              </a:spcBef>
              <a:spcAft>
                <a:spcPts val="0"/>
              </a:spcAft>
              <a:buSzPts val="1200"/>
              <a:buFont typeface="Wingdings" panose="05000000000000000000" pitchFamily="2" charset="2"/>
              <a:buChar char="v"/>
              <a:tabLst>
                <a:tab pos="521335" algn="l"/>
                <a:tab pos="2340610" algn="l"/>
                <a:tab pos="6570980" algn="l"/>
              </a:tabLst>
            </a:pPr>
            <a:r>
              <a:rPr lang="en-US" sz="2000" spc="-5" dirty="0">
                <a:effectLst/>
                <a:latin typeface="Maiandra GD" panose="020E0502030308020204" pitchFamily="34" charset="0"/>
                <a:ea typeface="Arial" panose="020B0604020202020204" pitchFamily="34" charset="0"/>
              </a:rPr>
              <a:t>Anti-Corruption </a:t>
            </a:r>
            <a:r>
              <a:rPr lang="en-US" sz="2000" dirty="0">
                <a:effectLst/>
                <a:latin typeface="Maiandra GD" panose="020E0502030308020204" pitchFamily="34" charset="0"/>
                <a:ea typeface="Arial" panose="020B0604020202020204" pitchFamily="34" charset="0"/>
              </a:rPr>
              <a:t>Division</a:t>
            </a:r>
            <a:endParaRPr lang="en-US" dirty="0">
              <a:latin typeface="Arial" panose="020B0604020202020204" pitchFamily="34" charset="0"/>
              <a:ea typeface="Arial" panose="020B0604020202020204" pitchFamily="34" charset="0"/>
            </a:endParaRPr>
          </a:p>
          <a:p>
            <a:pPr lvl="0" algn="just">
              <a:spcBef>
                <a:spcPts val="55"/>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International Crimes Division</a:t>
            </a:r>
            <a:endParaRPr lang="en-US" dirty="0">
              <a:latin typeface="Arial" panose="020B0604020202020204" pitchFamily="34" charset="0"/>
              <a:ea typeface="Arial" panose="020B0604020202020204" pitchFamily="34" charset="0"/>
            </a:endParaRPr>
          </a:p>
          <a:p>
            <a:pPr lvl="0" algn="just">
              <a:spcBef>
                <a:spcPts val="55"/>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Execution and Bailiffs Division</a:t>
            </a:r>
            <a:endParaRPr lang="en-UG" sz="20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2541120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B0566-602F-E1E4-B330-4E27D8D4EABE}"/>
              </a:ext>
            </a:extLst>
          </p:cNvPr>
          <p:cNvSpPr>
            <a:spLocks noGrp="1"/>
          </p:cNvSpPr>
          <p:nvPr>
            <p:ph type="title"/>
          </p:nvPr>
        </p:nvSpPr>
        <p:spPr/>
        <p:txBody>
          <a:bodyPr/>
          <a:lstStyle/>
          <a:p>
            <a:r>
              <a:rPr lang="en-US" b="1" dirty="0">
                <a:latin typeface="Maiandra GD" panose="020E0502030308020204" pitchFamily="34" charset="0"/>
              </a:rPr>
              <a:t>MAGISTRATE COURT</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402290F-B610-1373-18E8-DB38EABF3D43}"/>
              </a:ext>
            </a:extLst>
          </p:cNvPr>
          <p:cNvSpPr>
            <a:spLocks noGrp="1"/>
          </p:cNvSpPr>
          <p:nvPr>
            <p:ph idx="1"/>
          </p:nvPr>
        </p:nvSpPr>
        <p:spPr>
          <a:xfrm>
            <a:off x="983162" y="2083496"/>
            <a:ext cx="10540108" cy="3969986"/>
          </a:xfrm>
        </p:spPr>
        <p:txBody>
          <a:bodyPr>
            <a:noAutofit/>
          </a:bodyPr>
          <a:lstStyle/>
          <a:p>
            <a:pPr marL="0" indent="0" algn="just">
              <a:lnSpc>
                <a:spcPct val="102000"/>
              </a:lnSpc>
              <a:spcBef>
                <a:spcPts val="60"/>
              </a:spcBef>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These are established under the Magistrates Court Act. The High Court is empowered by the Judicature Act to supervise them. They consist of grades ranging from;</a:t>
            </a:r>
          </a:p>
          <a:p>
            <a:pPr marL="0" indent="0" algn="just">
              <a:lnSpc>
                <a:spcPct val="102000"/>
              </a:lnSpc>
              <a:spcBef>
                <a:spcPts val="60"/>
              </a:spcBef>
              <a:spcAft>
                <a:spcPts val="0"/>
              </a:spcAft>
              <a:buNone/>
              <a:tabLst>
                <a:tab pos="2340610" algn="l"/>
                <a:tab pos="6570980" algn="l"/>
              </a:tabLst>
            </a:pPr>
            <a:endParaRPr lang="en-UG" sz="2000" dirty="0">
              <a:effectLst/>
              <a:latin typeface="Maiandra GD" panose="020E0502030308020204" pitchFamily="34" charset="0"/>
              <a:ea typeface="Arial" panose="020B0604020202020204" pitchFamily="34" charset="0"/>
            </a:endParaRPr>
          </a:p>
          <a:p>
            <a:pPr lvl="1" algn="just">
              <a:spcBef>
                <a:spcPts val="20"/>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Chief Magistrate,</a:t>
            </a:r>
            <a:endParaRPr lang="en-US" sz="2000" dirty="0">
              <a:latin typeface="Maiandra GD" panose="020E0502030308020204" pitchFamily="34" charset="0"/>
              <a:ea typeface="Arial" panose="020B0604020202020204" pitchFamily="34" charset="0"/>
            </a:endParaRPr>
          </a:p>
          <a:p>
            <a:pPr lvl="1" algn="just">
              <a:spcBef>
                <a:spcPts val="20"/>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MagistrateGrade1,</a:t>
            </a:r>
            <a:endParaRPr lang="en-US" sz="2000" dirty="0">
              <a:latin typeface="Maiandra GD" panose="020E0502030308020204" pitchFamily="34" charset="0"/>
              <a:ea typeface="Arial" panose="020B0604020202020204" pitchFamily="34" charset="0"/>
            </a:endParaRPr>
          </a:p>
          <a:p>
            <a:pPr lvl="1" algn="just">
              <a:spcBef>
                <a:spcPts val="20"/>
              </a:spcBef>
              <a:spcAft>
                <a:spcPts val="0"/>
              </a:spcAft>
              <a:buSzPts val="1200"/>
              <a:buFont typeface="Wingdings" panose="05000000000000000000" pitchFamily="2" charset="2"/>
              <a:buChar char="v"/>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MagistrateGrade2.</a:t>
            </a:r>
            <a:endParaRPr lang="en-UG" sz="2000" dirty="0">
              <a:effectLst/>
              <a:latin typeface="Maiandra GD" panose="020E0502030308020204" pitchFamily="34" charset="0"/>
              <a:ea typeface="Arial" panose="020B0604020202020204" pitchFamily="34" charset="0"/>
            </a:endParaRPr>
          </a:p>
          <a:p>
            <a:pPr marL="0" indent="0" algn="just">
              <a:spcBef>
                <a:spcPts val="50"/>
              </a:spcBef>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 </a:t>
            </a:r>
            <a:endParaRPr lang="en-UG" sz="2000" dirty="0">
              <a:effectLst/>
              <a:latin typeface="Maiandra GD" panose="020E0502030308020204" pitchFamily="34" charset="0"/>
              <a:ea typeface="Arial" panose="020B0604020202020204" pitchFamily="34" charset="0"/>
            </a:endParaRPr>
          </a:p>
          <a:p>
            <a:pPr marL="0" indent="0" algn="just">
              <a:lnSpc>
                <a:spcPct val="103000"/>
              </a:lnSpc>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A Chief Magistrate is empowered to supervise all Magistrates’ Courts within the area of jurisdiction. The powers and jurisdiction of a particular magistrate are determined by the grade of his or her appointment and the powers and jurisdiction conferred upon that grade by the Magistrates Courts Act.</a:t>
            </a:r>
            <a:endParaRPr lang="en-UG" sz="2000" dirty="0">
              <a:effectLst/>
              <a:latin typeface="Maiandra GD" panose="020E0502030308020204" pitchFamily="34" charset="0"/>
              <a:ea typeface="Arial" panose="020B0604020202020204" pitchFamily="34" charset="0"/>
            </a:endParaRPr>
          </a:p>
          <a:p>
            <a:pPr marL="0" indent="0">
              <a:buNone/>
            </a:pPr>
            <a:endParaRPr lang="en-UG" sz="2000" dirty="0">
              <a:latin typeface="Maiandra GD" panose="020E0502030308020204" pitchFamily="34" charset="0"/>
            </a:endParaRPr>
          </a:p>
        </p:txBody>
      </p:sp>
    </p:spTree>
    <p:extLst>
      <p:ext uri="{BB962C8B-B14F-4D97-AF65-F5344CB8AC3E}">
        <p14:creationId xmlns:p14="http://schemas.microsoft.com/office/powerpoint/2010/main" val="2821220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96609-898A-44A9-B8E7-3077FEBADA75}"/>
              </a:ext>
            </a:extLst>
          </p:cNvPr>
          <p:cNvSpPr>
            <a:spLocks noGrp="1"/>
          </p:cNvSpPr>
          <p:nvPr>
            <p:ph type="title"/>
          </p:nvPr>
        </p:nvSpPr>
        <p:spPr/>
        <p:txBody>
          <a:bodyPr/>
          <a:lstStyle/>
          <a:p>
            <a:r>
              <a:rPr lang="en-US" b="1" dirty="0">
                <a:latin typeface="Maiandra GD" panose="020E0502030308020204" pitchFamily="34" charset="0"/>
              </a:rPr>
              <a:t>MILITARY COURT</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EDFE3A8-DF19-279D-4328-27CA0D46680B}"/>
              </a:ext>
            </a:extLst>
          </p:cNvPr>
          <p:cNvSpPr>
            <a:spLocks noGrp="1"/>
          </p:cNvSpPr>
          <p:nvPr>
            <p:ph idx="1"/>
          </p:nvPr>
        </p:nvSpPr>
        <p:spPr/>
        <p:txBody>
          <a:bodyPr>
            <a:normAutofit fontScale="92500" lnSpcReduction="10000"/>
          </a:bodyPr>
          <a:lstStyle/>
          <a:p>
            <a:pPr marL="0" indent="0" algn="just">
              <a:lnSpc>
                <a:spcPct val="103000"/>
              </a:lnSpc>
              <a:spcBef>
                <a:spcPts val="55"/>
              </a:spcBef>
              <a:spcAft>
                <a:spcPts val="0"/>
              </a:spcAft>
              <a:buNone/>
              <a:tabLst>
                <a:tab pos="2340610" algn="l"/>
                <a:tab pos="6570980" algn="l"/>
              </a:tabLst>
            </a:pPr>
            <a:r>
              <a:rPr lang="en-US" dirty="0">
                <a:effectLst/>
                <a:latin typeface="Maiandra GD" panose="020E0502030308020204" pitchFamily="34" charset="0"/>
                <a:ea typeface="Arial" panose="020B0604020202020204" pitchFamily="34" charset="0"/>
              </a:rPr>
              <a:t>The Parliament of Uganda is mandated under 210 of the Constitution to make laws regulating the Uganda People’s Defence Forces. In 2005,  the Parliament OF Uganda passed the </a:t>
            </a:r>
            <a:r>
              <a:rPr lang="en-US" b="1" dirty="0">
                <a:effectLst/>
                <a:latin typeface="Maiandra GD" panose="020E0502030308020204" pitchFamily="34" charset="0"/>
                <a:ea typeface="Arial" panose="020B0604020202020204" pitchFamily="34" charset="0"/>
              </a:rPr>
              <a:t>Uganda People’s Defence Forces Act, 2005 </a:t>
            </a:r>
            <a:r>
              <a:rPr lang="en-US" dirty="0">
                <a:effectLst/>
                <a:latin typeface="Maiandra GD" panose="020E0502030308020204" pitchFamily="34" charset="0"/>
                <a:ea typeface="Arial" panose="020B0604020202020204" pitchFamily="34" charset="0"/>
              </a:rPr>
              <a:t>into law. The UPDF Act is the major legal framework governing the UPDF. Part VIII of the UPDF Act deals with the establishment and operation of military courts in Uganda. Under “Courts Martial”, the UPDF Act provides for a four tier military court system:</a:t>
            </a:r>
          </a:p>
          <a:p>
            <a:pPr marL="0" indent="0" algn="just">
              <a:lnSpc>
                <a:spcPct val="103000"/>
              </a:lnSpc>
              <a:spcBef>
                <a:spcPts val="55"/>
              </a:spcBef>
              <a:spcAft>
                <a:spcPts val="0"/>
              </a:spcAft>
              <a:buNone/>
              <a:tabLst>
                <a:tab pos="2340610" algn="l"/>
                <a:tab pos="6570980" algn="l"/>
              </a:tabLst>
            </a:pPr>
            <a:endParaRPr lang="en-UG" dirty="0">
              <a:effectLst/>
              <a:latin typeface="Maiandra GD" panose="020E0502030308020204" pitchFamily="34" charset="0"/>
              <a:ea typeface="Arial" panose="020B0604020202020204" pitchFamily="34" charset="0"/>
            </a:endParaRPr>
          </a:p>
          <a:p>
            <a:pPr marL="342900" lvl="0" indent="-342900" algn="just">
              <a:spcBef>
                <a:spcPts val="50"/>
              </a:spcBef>
              <a:spcAft>
                <a:spcPts val="0"/>
              </a:spcAft>
              <a:buSzPts val="1200"/>
              <a:buFont typeface="Arial" panose="020B0604020202020204" pitchFamily="34" charset="0"/>
              <a:buAutoNum type="romanLcParenR"/>
              <a:tabLst>
                <a:tab pos="977900" algn="l"/>
                <a:tab pos="978535" algn="l"/>
                <a:tab pos="2340610" algn="l"/>
                <a:tab pos="6570980" algn="l"/>
              </a:tabLst>
            </a:pPr>
            <a:r>
              <a:rPr lang="en-US" spc="-15" dirty="0">
                <a:effectLst/>
                <a:latin typeface="Maiandra GD" panose="020E0502030308020204" pitchFamily="34" charset="0"/>
                <a:ea typeface="Arial" panose="020B0604020202020204" pitchFamily="34" charset="0"/>
              </a:rPr>
              <a:t>Field Courts Martial;</a:t>
            </a:r>
            <a:endParaRPr lang="en-UG" spc="-15" dirty="0">
              <a:effectLst/>
              <a:latin typeface="Maiandra GD" panose="020E0502030308020204" pitchFamily="34" charset="0"/>
              <a:ea typeface="Arial" panose="020B0604020202020204" pitchFamily="34" charset="0"/>
            </a:endParaRPr>
          </a:p>
          <a:p>
            <a:pPr marL="342900" lvl="0" indent="-342900" algn="just">
              <a:spcBef>
                <a:spcPts val="55"/>
              </a:spcBef>
              <a:spcAft>
                <a:spcPts val="0"/>
              </a:spcAft>
              <a:buSzPts val="1200"/>
              <a:buFont typeface="Arial" panose="020B0604020202020204" pitchFamily="34" charset="0"/>
              <a:buAutoNum type="romanLcParenR"/>
              <a:tabLst>
                <a:tab pos="977900" algn="l"/>
                <a:tab pos="978535" algn="l"/>
                <a:tab pos="2340610" algn="l"/>
                <a:tab pos="6570980" algn="l"/>
              </a:tabLst>
            </a:pPr>
            <a:r>
              <a:rPr lang="en-US" spc="-15" dirty="0">
                <a:effectLst/>
                <a:latin typeface="Maiandra GD" panose="020E0502030308020204" pitchFamily="34" charset="0"/>
                <a:ea typeface="Arial" panose="020B0604020202020204" pitchFamily="34" charset="0"/>
              </a:rPr>
              <a:t>Division Courts Martial;</a:t>
            </a:r>
            <a:endParaRPr lang="en-UG" spc="-15" dirty="0">
              <a:effectLst/>
              <a:latin typeface="Maiandra GD" panose="020E0502030308020204" pitchFamily="34" charset="0"/>
              <a:ea typeface="Arial" panose="020B0604020202020204" pitchFamily="34" charset="0"/>
            </a:endParaRPr>
          </a:p>
          <a:p>
            <a:pPr marL="342900" lvl="0" indent="-342900" algn="just">
              <a:spcBef>
                <a:spcPts val="45"/>
              </a:spcBef>
              <a:spcAft>
                <a:spcPts val="0"/>
              </a:spcAft>
              <a:buSzPts val="1200"/>
              <a:buFont typeface="Arial" panose="020B0604020202020204" pitchFamily="34" charset="0"/>
              <a:buAutoNum type="romanLcParenR"/>
              <a:tabLst>
                <a:tab pos="977900" algn="l"/>
                <a:tab pos="978535" algn="l"/>
                <a:tab pos="2340610" algn="l"/>
                <a:tab pos="6570980" algn="l"/>
              </a:tabLst>
            </a:pPr>
            <a:r>
              <a:rPr lang="en-US" spc="-15" dirty="0">
                <a:effectLst/>
                <a:latin typeface="Maiandra GD" panose="020E0502030308020204" pitchFamily="34" charset="0"/>
                <a:ea typeface="Arial" panose="020B0604020202020204" pitchFamily="34" charset="0"/>
              </a:rPr>
              <a:t>The General Court Martial; and</a:t>
            </a:r>
            <a:endParaRPr lang="en-UG" spc="-15" dirty="0">
              <a:effectLst/>
              <a:latin typeface="Maiandra GD" panose="020E0502030308020204" pitchFamily="34" charset="0"/>
              <a:ea typeface="Arial" panose="020B0604020202020204" pitchFamily="34" charset="0"/>
            </a:endParaRPr>
          </a:p>
          <a:p>
            <a:pPr marL="342900" lvl="0" indent="-342900" algn="just">
              <a:spcBef>
                <a:spcPts val="60"/>
              </a:spcBef>
              <a:spcAft>
                <a:spcPts val="0"/>
              </a:spcAft>
              <a:buSzPts val="1200"/>
              <a:buFont typeface="Arial" panose="020B0604020202020204" pitchFamily="34" charset="0"/>
              <a:buAutoNum type="romanLcParenR"/>
              <a:tabLst>
                <a:tab pos="977900" algn="l"/>
                <a:tab pos="978535" algn="l"/>
                <a:tab pos="2340610" algn="l"/>
                <a:tab pos="6570980" algn="l"/>
              </a:tabLst>
            </a:pPr>
            <a:r>
              <a:rPr lang="en-US" spc="-15" dirty="0">
                <a:effectLst/>
                <a:latin typeface="Maiandra GD" panose="020E0502030308020204" pitchFamily="34" charset="0"/>
                <a:ea typeface="Arial" panose="020B0604020202020204" pitchFamily="34" charset="0"/>
              </a:rPr>
              <a:t>The Court Martial Appeal Court.</a:t>
            </a:r>
            <a:endParaRPr lang="en-UG" spc="-15" dirty="0">
              <a:effectLst/>
              <a:latin typeface="Maiandra GD" panose="020E0502030308020204" pitchFamily="34" charset="0"/>
              <a:ea typeface="Arial" panose="020B0604020202020204" pitchFamily="34" charset="0"/>
            </a:endParaRPr>
          </a:p>
          <a:p>
            <a:pPr marL="0" indent="0" algn="just">
              <a:buNone/>
            </a:pPr>
            <a:endParaRPr lang="en-UG" dirty="0">
              <a:latin typeface="Maiandra GD" panose="020E0502030308020204" pitchFamily="34" charset="0"/>
            </a:endParaRPr>
          </a:p>
        </p:txBody>
      </p:sp>
    </p:spTree>
    <p:extLst>
      <p:ext uri="{BB962C8B-B14F-4D97-AF65-F5344CB8AC3E}">
        <p14:creationId xmlns:p14="http://schemas.microsoft.com/office/powerpoint/2010/main" val="1669615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8C183B-A850-8DE3-3347-19336BFAF3E0}"/>
              </a:ext>
            </a:extLst>
          </p:cNvPr>
          <p:cNvSpPr>
            <a:spLocks noGrp="1"/>
          </p:cNvSpPr>
          <p:nvPr>
            <p:ph idx="1"/>
          </p:nvPr>
        </p:nvSpPr>
        <p:spPr>
          <a:xfrm>
            <a:off x="2589212" y="1537855"/>
            <a:ext cx="7787843" cy="4373367"/>
          </a:xfrm>
        </p:spPr>
        <p:txBody>
          <a:bodyPr>
            <a:normAutofit lnSpcReduction="10000"/>
          </a:bodyPr>
          <a:lstStyle/>
          <a:p>
            <a:pPr marL="0" indent="0">
              <a:buNone/>
            </a:pPr>
            <a:endParaRPr lang="en-US" sz="2400" b="1" dirty="0"/>
          </a:p>
          <a:p>
            <a:pPr marL="0" indent="0" algn="ctr">
              <a:buNone/>
            </a:pPr>
            <a:endParaRPr lang="en-US" sz="2400" b="1" dirty="0"/>
          </a:p>
          <a:p>
            <a:pPr marL="0" indent="0" algn="ctr">
              <a:buNone/>
            </a:pPr>
            <a:endParaRPr lang="en-US" sz="2400" b="1" dirty="0"/>
          </a:p>
          <a:p>
            <a:pPr marL="0" indent="0" algn="ctr">
              <a:buNone/>
            </a:pPr>
            <a:r>
              <a:rPr lang="en-US" sz="2400" b="1" dirty="0"/>
              <a:t>People who practice the law of victory believe that anything less than success is unacceptable”</a:t>
            </a:r>
            <a:br>
              <a:rPr lang="en-US" sz="2400" b="1" dirty="0"/>
            </a:br>
            <a:br>
              <a:rPr lang="en-US" sz="2400" b="1" dirty="0"/>
            </a:br>
            <a:r>
              <a:rPr lang="en-US" sz="2400" dirty="0"/>
              <a:t>****** THANK YOU*****</a:t>
            </a:r>
            <a:br>
              <a:rPr lang="en-US" sz="2400" b="1" dirty="0"/>
            </a:br>
            <a:br>
              <a:rPr lang="en-US" sz="2400" b="1" dirty="0"/>
            </a:br>
            <a:endParaRPr lang="en-UG" sz="2400" dirty="0"/>
          </a:p>
        </p:txBody>
      </p:sp>
    </p:spTree>
    <p:extLst>
      <p:ext uri="{BB962C8B-B14F-4D97-AF65-F5344CB8AC3E}">
        <p14:creationId xmlns:p14="http://schemas.microsoft.com/office/powerpoint/2010/main" val="363510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E7EFC-777C-669C-0F4D-A35293864081}"/>
              </a:ext>
            </a:extLst>
          </p:cNvPr>
          <p:cNvSpPr>
            <a:spLocks noGrp="1"/>
          </p:cNvSpPr>
          <p:nvPr>
            <p:ph type="title"/>
          </p:nvPr>
        </p:nvSpPr>
        <p:spPr/>
        <p:txBody>
          <a:bodyPr/>
          <a:lstStyle/>
          <a:p>
            <a:r>
              <a:rPr lang="en-US" b="1" dirty="0">
                <a:latin typeface="Maiandra GD" panose="020E0502030308020204" pitchFamily="34" charset="0"/>
              </a:rPr>
              <a:t>FUNCTIONS OF THE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4A35FF5-D2E2-7940-3125-48DE00DF4BE8}"/>
              </a:ext>
            </a:extLst>
          </p:cNvPr>
          <p:cNvSpPr>
            <a:spLocks noGrp="1"/>
          </p:cNvSpPr>
          <p:nvPr>
            <p:ph idx="1"/>
          </p:nvPr>
        </p:nvSpPr>
        <p:spPr>
          <a:xfrm>
            <a:off x="1623848" y="2133600"/>
            <a:ext cx="9880764" cy="4100290"/>
          </a:xfrm>
        </p:spPr>
        <p:txBody>
          <a:bodyPr>
            <a:noAutofit/>
          </a:bodyPr>
          <a:lstStyle/>
          <a:p>
            <a:pPr algn="just">
              <a:buFont typeface="Arial" panose="020B0604020202020204" pitchFamily="34" charset="0"/>
              <a:buChar char="•"/>
            </a:pPr>
            <a:r>
              <a:rPr lang="en-US" sz="2000" b="0" i="0" dirty="0">
                <a:solidFill>
                  <a:schemeClr val="tx1"/>
                </a:solidFill>
                <a:effectLst/>
                <a:latin typeface="Maiandra GD" panose="020E0502030308020204" pitchFamily="34" charset="0"/>
              </a:rPr>
              <a:t>Establishing standards identifies what types of behavior are and are not accepted in society. For example, damage to person or property is considered a crime because it is not tolerated by society.</a:t>
            </a:r>
          </a:p>
          <a:p>
            <a:pPr algn="just">
              <a:buFont typeface="Arial" panose="020B0604020202020204" pitchFamily="34" charset="0"/>
              <a:buChar char="•"/>
            </a:pPr>
            <a:r>
              <a:rPr lang="en-US" sz="2000" b="0" i="0" dirty="0">
                <a:solidFill>
                  <a:schemeClr val="tx1"/>
                </a:solidFill>
                <a:effectLst/>
                <a:latin typeface="Maiandra GD" panose="020E0502030308020204" pitchFamily="34" charset="0"/>
              </a:rPr>
              <a:t>Protecting liberties and rights ensures each individual is allowed his or her constitutional rights, including freedom of speech and so forth.</a:t>
            </a:r>
          </a:p>
          <a:p>
            <a:pPr algn="just">
              <a:buFont typeface="Arial" panose="020B0604020202020204" pitchFamily="34" charset="0"/>
              <a:buChar char="•"/>
            </a:pPr>
            <a:r>
              <a:rPr lang="en-US" sz="2000" b="0" i="0" dirty="0">
                <a:solidFill>
                  <a:schemeClr val="tx1"/>
                </a:solidFill>
                <a:effectLst/>
                <a:latin typeface="Maiandra GD" panose="020E0502030308020204" pitchFamily="34" charset="0"/>
              </a:rPr>
              <a:t>Maintaining order is necessary for a civilized society.</a:t>
            </a:r>
          </a:p>
          <a:p>
            <a:pPr marL="0" indent="0" algn="just">
              <a:buNone/>
            </a:pPr>
            <a:endParaRPr lang="en-UG" sz="2000" dirty="0">
              <a:solidFill>
                <a:schemeClr val="tx1"/>
              </a:solidFill>
              <a:latin typeface="Maiandra GD" panose="020E0502030308020204" pitchFamily="34" charset="0"/>
            </a:endParaRPr>
          </a:p>
        </p:txBody>
      </p:sp>
    </p:spTree>
    <p:extLst>
      <p:ext uri="{BB962C8B-B14F-4D97-AF65-F5344CB8AC3E}">
        <p14:creationId xmlns:p14="http://schemas.microsoft.com/office/powerpoint/2010/main" val="1637231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D2E-B481-B704-4C03-BB1717B8D928}"/>
              </a:ext>
            </a:extLst>
          </p:cNvPr>
          <p:cNvSpPr>
            <a:spLocks noGrp="1"/>
          </p:cNvSpPr>
          <p:nvPr>
            <p:ph type="title"/>
          </p:nvPr>
        </p:nvSpPr>
        <p:spPr/>
        <p:txBody>
          <a:bodyPr/>
          <a:lstStyle/>
          <a:p>
            <a:r>
              <a:rPr lang="en-US" b="1" dirty="0">
                <a:latin typeface="Maiandra GD" panose="020E0502030308020204" pitchFamily="34" charset="0"/>
              </a:rPr>
              <a:t>FUNCTIONS OF THE LAW</a:t>
            </a:r>
            <a:endParaRPr lang="en-US" b="1" dirty="0"/>
          </a:p>
        </p:txBody>
      </p:sp>
      <p:sp>
        <p:nvSpPr>
          <p:cNvPr id="3" name="Content Placeholder 2">
            <a:extLst>
              <a:ext uri="{FF2B5EF4-FFF2-40B4-BE49-F238E27FC236}">
                <a16:creationId xmlns:a16="http://schemas.microsoft.com/office/drawing/2014/main" id="{56C26796-2CB9-2E8A-D429-A4CAD345B2A5}"/>
              </a:ext>
            </a:extLst>
          </p:cNvPr>
          <p:cNvSpPr>
            <a:spLocks noGrp="1"/>
          </p:cNvSpPr>
          <p:nvPr>
            <p:ph idx="1"/>
          </p:nvPr>
        </p:nvSpPr>
        <p:spPr/>
        <p:txBody>
          <a:bodyPr/>
          <a:lstStyle/>
          <a:p>
            <a:pPr algn="just">
              <a:buFont typeface="Arial" panose="020B0604020202020204" pitchFamily="34" charset="0"/>
              <a:buChar char="•"/>
            </a:pPr>
            <a:r>
              <a:rPr lang="en-US" sz="2000" b="0" i="0" dirty="0">
                <a:solidFill>
                  <a:schemeClr val="tx1"/>
                </a:solidFill>
                <a:effectLst/>
                <a:latin typeface="Maiandra GD" panose="020E0502030308020204" pitchFamily="34" charset="0"/>
              </a:rPr>
              <a:t>Resolving disputes allows for the mitigation of issues that arise between those with different wants, needs, views, and/or values. </a:t>
            </a:r>
          </a:p>
          <a:p>
            <a:pPr algn="just">
              <a:buFont typeface="Arial" panose="020B0604020202020204" pitchFamily="34" charset="0"/>
              <a:buChar char="•"/>
            </a:pPr>
            <a:endParaRPr lang="en-US" sz="2000" b="0" i="0" dirty="0">
              <a:solidFill>
                <a:schemeClr val="tx1"/>
              </a:solidFill>
              <a:effectLst/>
              <a:latin typeface="Maiandra GD" panose="020E0502030308020204" pitchFamily="34" charset="0"/>
            </a:endParaRPr>
          </a:p>
          <a:p>
            <a:pPr marL="0" indent="0" algn="just">
              <a:buNone/>
            </a:pPr>
            <a:r>
              <a:rPr lang="en-US" sz="2000" b="0" i="0" dirty="0">
                <a:solidFill>
                  <a:schemeClr val="tx1"/>
                </a:solidFill>
                <a:effectLst/>
                <a:latin typeface="Maiandra GD" panose="020E0502030308020204" pitchFamily="34" charset="0"/>
              </a:rPr>
              <a:t>The court system is the formal legal method for resolving disputes. Disputes can also be resolved through alternative dispute resolution, which are official but less formal methods such as mediation and arbitration.</a:t>
            </a:r>
          </a:p>
          <a:p>
            <a:endParaRPr lang="en-US" dirty="0"/>
          </a:p>
        </p:txBody>
      </p:sp>
    </p:spTree>
    <p:extLst>
      <p:ext uri="{BB962C8B-B14F-4D97-AF65-F5344CB8AC3E}">
        <p14:creationId xmlns:p14="http://schemas.microsoft.com/office/powerpoint/2010/main" val="2946783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1797F-BF52-3B7F-C7B2-DFA998FBA609}"/>
              </a:ext>
            </a:extLst>
          </p:cNvPr>
          <p:cNvSpPr>
            <a:spLocks noGrp="1"/>
          </p:cNvSpPr>
          <p:nvPr>
            <p:ph type="title"/>
          </p:nvPr>
        </p:nvSpPr>
        <p:spPr/>
        <p:txBody>
          <a:bodyPr/>
          <a:lstStyle/>
          <a:p>
            <a:r>
              <a:rPr lang="en-US" b="1" dirty="0">
                <a:latin typeface="Maiandra GD" panose="020E0502030308020204" pitchFamily="34" charset="0"/>
              </a:rPr>
              <a:t>CLASSIFICATION OF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8624653-D0D6-DA50-822F-F74FFC73452E}"/>
              </a:ext>
            </a:extLst>
          </p:cNvPr>
          <p:cNvSpPr>
            <a:spLocks noGrp="1"/>
          </p:cNvSpPr>
          <p:nvPr>
            <p:ph idx="1"/>
          </p:nvPr>
        </p:nvSpPr>
        <p:spPr>
          <a:xfrm>
            <a:off x="1451579" y="2242159"/>
            <a:ext cx="9603275" cy="3224186"/>
          </a:xfrm>
        </p:spPr>
        <p:txBody>
          <a:bodyPr/>
          <a:lstStyle/>
          <a:p>
            <a:pPr lvl="0" algn="just">
              <a:spcBef>
                <a:spcPts val="60"/>
              </a:spcBef>
              <a:spcAft>
                <a:spcPts val="0"/>
              </a:spcAft>
              <a:buSzPts val="1200"/>
              <a:buFont typeface="Wingdings" panose="05000000000000000000" pitchFamily="2" charset="2"/>
              <a:buChar char="v"/>
              <a:tabLst>
                <a:tab pos="520700" algn="l"/>
                <a:tab pos="521335" algn="l"/>
                <a:tab pos="2340610" algn="l"/>
                <a:tab pos="6570980" algn="l"/>
              </a:tabLst>
            </a:pPr>
            <a:r>
              <a:rPr lang="en-US" sz="3200" spc="-10" dirty="0">
                <a:effectLst/>
                <a:latin typeface="Maiandra GD" panose="020E0502030308020204" pitchFamily="34" charset="0"/>
                <a:ea typeface="Arial" panose="020B0604020202020204" pitchFamily="34" charset="0"/>
              </a:rPr>
              <a:t>Criminal law vs. Civil law</a:t>
            </a:r>
          </a:p>
          <a:p>
            <a:pPr lvl="0" algn="just">
              <a:spcBef>
                <a:spcPts val="60"/>
              </a:spcBef>
              <a:spcAft>
                <a:spcPts val="0"/>
              </a:spcAft>
              <a:buSzPts val="1200"/>
              <a:buFont typeface="Wingdings" panose="05000000000000000000" pitchFamily="2" charset="2"/>
              <a:buChar char="v"/>
              <a:tabLst>
                <a:tab pos="520700" algn="l"/>
                <a:tab pos="521335" algn="l"/>
                <a:tab pos="2340610" algn="l"/>
                <a:tab pos="6570980" algn="l"/>
              </a:tabLst>
            </a:pPr>
            <a:r>
              <a:rPr lang="en-US" sz="3200" spc="-10" dirty="0">
                <a:effectLst/>
                <a:latin typeface="Maiandra GD" panose="020E0502030308020204" pitchFamily="34" charset="0"/>
                <a:ea typeface="Arial" panose="020B0604020202020204" pitchFamily="34" charset="0"/>
              </a:rPr>
              <a:t>Public law vs Private law</a:t>
            </a:r>
          </a:p>
          <a:p>
            <a:pPr lvl="0" algn="just">
              <a:spcBef>
                <a:spcPts val="60"/>
              </a:spcBef>
              <a:spcAft>
                <a:spcPts val="0"/>
              </a:spcAft>
              <a:buSzPts val="1200"/>
              <a:buFont typeface="Wingdings" panose="05000000000000000000" pitchFamily="2" charset="2"/>
              <a:buChar char="v"/>
              <a:tabLst>
                <a:tab pos="520700" algn="l"/>
                <a:tab pos="521335" algn="l"/>
                <a:tab pos="2340610" algn="l"/>
                <a:tab pos="6570980" algn="l"/>
              </a:tabLst>
            </a:pPr>
            <a:r>
              <a:rPr lang="en-US" sz="3200" spc="-10" dirty="0">
                <a:effectLst/>
                <a:latin typeface="Maiandra GD" panose="020E0502030308020204" pitchFamily="34" charset="0"/>
                <a:ea typeface="Arial" panose="020B0604020202020204" pitchFamily="34" charset="0"/>
              </a:rPr>
              <a:t>Substantive law vs. Procedural law</a:t>
            </a:r>
          </a:p>
          <a:p>
            <a:pPr lvl="0" algn="just">
              <a:spcBef>
                <a:spcPts val="60"/>
              </a:spcBef>
              <a:spcAft>
                <a:spcPts val="0"/>
              </a:spcAft>
              <a:buSzPts val="1200"/>
              <a:buFont typeface="Wingdings" panose="05000000000000000000" pitchFamily="2" charset="2"/>
              <a:buChar char="v"/>
              <a:tabLst>
                <a:tab pos="520700" algn="l"/>
                <a:tab pos="521335" algn="l"/>
                <a:tab pos="2340610" algn="l"/>
                <a:tab pos="6570980" algn="l"/>
              </a:tabLst>
            </a:pPr>
            <a:r>
              <a:rPr lang="en-US" sz="3200" spc="-10" dirty="0">
                <a:effectLst/>
                <a:latin typeface="Maiandra GD" panose="020E0502030308020204" pitchFamily="34" charset="0"/>
                <a:ea typeface="Arial" panose="020B0604020202020204" pitchFamily="34" charset="0"/>
              </a:rPr>
              <a:t>Municipal law vs. International law</a:t>
            </a:r>
            <a:endParaRPr lang="en-UG" sz="3200" spc="-10" dirty="0">
              <a:effectLst/>
              <a:latin typeface="Maiandra GD" panose="020E0502030308020204" pitchFamily="34" charset="0"/>
              <a:ea typeface="Arial" panose="020B0604020202020204" pitchFamily="34" charset="0"/>
            </a:endParaRPr>
          </a:p>
          <a:p>
            <a:pPr marL="0" indent="0" algn="just">
              <a:spcBef>
                <a:spcPts val="45"/>
              </a:spcBef>
              <a:spcAft>
                <a:spcPts val="0"/>
              </a:spcAft>
              <a:buNone/>
              <a:tabLst>
                <a:tab pos="2340610" algn="l"/>
                <a:tab pos="6570980" algn="l"/>
              </a:tabLst>
            </a:pPr>
            <a:endParaRPr lang="en-UG" sz="3200" dirty="0">
              <a:effectLst/>
              <a:latin typeface="Maiandra GD" panose="020E0502030308020204" pitchFamily="34" charset="0"/>
              <a:ea typeface="Arial" panose="020B0604020202020204" pitchFamily="34"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991031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1B7E8-086E-9C8A-28CC-EA3DBCB490BF}"/>
              </a:ext>
            </a:extLst>
          </p:cNvPr>
          <p:cNvSpPr>
            <a:spLocks noGrp="1"/>
          </p:cNvSpPr>
          <p:nvPr>
            <p:ph type="title"/>
          </p:nvPr>
        </p:nvSpPr>
        <p:spPr/>
        <p:txBody>
          <a:bodyPr/>
          <a:lstStyle/>
          <a:p>
            <a:r>
              <a:rPr lang="en-US" b="1" dirty="0">
                <a:latin typeface="Maiandra GD" panose="020E0502030308020204" pitchFamily="34" charset="0"/>
              </a:rPr>
              <a:t>CIVIL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8BA1598-F4E4-423B-6A3B-59A56D7A38F6}"/>
              </a:ext>
            </a:extLst>
          </p:cNvPr>
          <p:cNvSpPr>
            <a:spLocks noGrp="1"/>
          </p:cNvSpPr>
          <p:nvPr>
            <p:ph idx="1"/>
          </p:nvPr>
        </p:nvSpPr>
        <p:spPr/>
        <p:txBody>
          <a:bodyPr>
            <a:normAutofit fontScale="92500" lnSpcReduction="20000"/>
          </a:bodyPr>
          <a:lstStyle/>
          <a:p>
            <a:r>
              <a:rPr lang="en-US" sz="2000" dirty="0">
                <a:effectLst/>
                <a:latin typeface="Maiandra GD" panose="020E0502030308020204" pitchFamily="34" charset="0"/>
                <a:ea typeface="Arial" panose="020B0604020202020204" pitchFamily="34" charset="0"/>
                <a:cs typeface="Arial" panose="020B0604020202020204" pitchFamily="34" charset="0"/>
              </a:rPr>
              <a:t>Civil law provides for the rights and duties of persons (humans beings or artificial persons/legal entities/government) towards each other. For example the law of contract provides for the obligations, rights of the parties to a contract and the consequences in case of breach. The law of torts which is also part of civil law concerns civil wrongs for which a remedy lies in damages e.g. motor accidents, accidents at work places among others. </a:t>
            </a:r>
          </a:p>
          <a:p>
            <a:r>
              <a:rPr lang="en-US" sz="2000" dirty="0">
                <a:effectLst/>
                <a:latin typeface="Maiandra GD" panose="020E0502030308020204" pitchFamily="34" charset="0"/>
                <a:ea typeface="Arial" panose="020B0604020202020204" pitchFamily="34" charset="0"/>
                <a:cs typeface="Arial" panose="020B0604020202020204" pitchFamily="34" charset="0"/>
              </a:rPr>
              <a:t>The law of property which involves land rights, ownership, and transfer, the law of Property inheritance on death etc. </a:t>
            </a:r>
          </a:p>
          <a:p>
            <a:r>
              <a:rPr lang="en-US" sz="2000" dirty="0">
                <a:effectLst/>
                <a:latin typeface="Maiandra GD" panose="020E0502030308020204" pitchFamily="34" charset="0"/>
                <a:ea typeface="Arial" panose="020B0604020202020204" pitchFamily="34" charset="0"/>
                <a:cs typeface="Arial" panose="020B0604020202020204" pitchFamily="34" charset="0"/>
              </a:rPr>
              <a:t>The sanctions in civil law are in form of remedies like damages, specific performance, injunction, rescission, rectification.</a:t>
            </a:r>
            <a:endParaRPr lang="en-UG" sz="2000" dirty="0">
              <a:latin typeface="Maiandra GD" panose="020E0502030308020204" pitchFamily="34" charset="0"/>
            </a:endParaRPr>
          </a:p>
        </p:txBody>
      </p:sp>
    </p:spTree>
    <p:extLst>
      <p:ext uri="{BB962C8B-B14F-4D97-AF65-F5344CB8AC3E}">
        <p14:creationId xmlns:p14="http://schemas.microsoft.com/office/powerpoint/2010/main" val="1598321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09733-DA3E-C1FF-5DC5-E9CD3B527701}"/>
              </a:ext>
            </a:extLst>
          </p:cNvPr>
          <p:cNvSpPr>
            <a:spLocks noGrp="1"/>
          </p:cNvSpPr>
          <p:nvPr>
            <p:ph type="title"/>
          </p:nvPr>
        </p:nvSpPr>
        <p:spPr/>
        <p:txBody>
          <a:bodyPr/>
          <a:lstStyle/>
          <a:p>
            <a:r>
              <a:rPr lang="en-US" b="1" dirty="0">
                <a:latin typeface="Maiandra GD" panose="020E0502030308020204" pitchFamily="34" charset="0"/>
              </a:rPr>
              <a:t> CRIMINAL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A6FD277-53F8-B062-1CD2-FF4FF3CA6941}"/>
              </a:ext>
            </a:extLst>
          </p:cNvPr>
          <p:cNvSpPr>
            <a:spLocks noGrp="1"/>
          </p:cNvSpPr>
          <p:nvPr>
            <p:ph idx="1"/>
          </p:nvPr>
        </p:nvSpPr>
        <p:spPr>
          <a:xfrm>
            <a:off x="2589212" y="2133599"/>
            <a:ext cx="8915400" cy="4327161"/>
          </a:xfrm>
        </p:spPr>
        <p:txBody>
          <a:bodyPr>
            <a:noAutofit/>
          </a:bodyPr>
          <a:lstStyle/>
          <a:p>
            <a:pPr marL="0" lvl="0" indent="0" algn="just">
              <a:buSzPts val="1200"/>
              <a:buNone/>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Criminal law emanates from the term ‘crime’ that signifies an act of disobedience to the law and such disobedience is normally punishable by sanctions ranging from death, imprisonment, fine or even a caution etc. Criminal law is made to protect the public against wrongs done by bad elements/ certain individuals in the society. Criminal law characterizes certain conduct, acts or omissions (wrongdoing) as offences against the state. Under Criminal law, a person is innocent until proved guilty or until he/she pleads guilty</a:t>
            </a:r>
          </a:p>
          <a:p>
            <a:pPr marL="0" indent="0" algn="just">
              <a:lnSpc>
                <a:spcPct val="103000"/>
              </a:lnSpc>
              <a:spcBef>
                <a:spcPts val="45"/>
              </a:spcBef>
              <a:spcAft>
                <a:spcPts val="0"/>
              </a:spcAft>
              <a:buNone/>
              <a:tabLst>
                <a:tab pos="2340610" algn="l"/>
                <a:tab pos="6570980" algn="l"/>
              </a:tabLst>
            </a:pPr>
            <a:endParaRPr lang="en-US" sz="2000" dirty="0">
              <a:latin typeface="Maiandra GD" panose="020E0502030308020204" pitchFamily="34" charset="0"/>
              <a:ea typeface="Arial" panose="020B0604020202020204" pitchFamily="34" charset="0"/>
            </a:endParaRPr>
          </a:p>
          <a:p>
            <a:pPr marL="0" indent="0" algn="just">
              <a:lnSpc>
                <a:spcPct val="103000"/>
              </a:lnSpc>
              <a:spcBef>
                <a:spcPts val="45"/>
              </a:spcBef>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(Article 28 (3) (a) of the Constitution of the Republic of Uganda 1995). </a:t>
            </a:r>
          </a:p>
          <a:p>
            <a:pPr marL="0" indent="0" algn="just">
              <a:lnSpc>
                <a:spcPct val="103000"/>
              </a:lnSpc>
              <a:spcBef>
                <a:spcPts val="45"/>
              </a:spcBef>
              <a:spcAft>
                <a:spcPts val="0"/>
              </a:spcAft>
              <a:buNone/>
              <a:tabLst>
                <a:tab pos="2340610" algn="l"/>
                <a:tab pos="6570980" algn="l"/>
              </a:tabLst>
            </a:pPr>
            <a:endParaRPr lang="en-US" sz="2000" dirty="0">
              <a:latin typeface="Maiandra GD" panose="020E0502030308020204" pitchFamily="34" charset="0"/>
              <a:ea typeface="Arial" panose="020B0604020202020204" pitchFamily="34" charset="0"/>
            </a:endParaRPr>
          </a:p>
          <a:p>
            <a:pPr marL="0" indent="0" algn="just">
              <a:lnSpc>
                <a:spcPct val="103000"/>
              </a:lnSpc>
              <a:spcBef>
                <a:spcPts val="45"/>
              </a:spcBef>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The burden of proof lies on the prosecution </a:t>
            </a:r>
            <a:r>
              <a:rPr lang="en-US" sz="2000" b="1" dirty="0">
                <a:effectLst/>
                <a:latin typeface="Maiandra GD" panose="020E0502030308020204" pitchFamily="34" charset="0"/>
                <a:ea typeface="Arial" panose="020B0604020202020204" pitchFamily="34" charset="0"/>
              </a:rPr>
              <a:t>( </a:t>
            </a:r>
            <a:r>
              <a:rPr lang="en-US" sz="2000" b="1" dirty="0" err="1">
                <a:effectLst/>
                <a:latin typeface="Maiandra GD" panose="020E0502030308020204" pitchFamily="34" charset="0"/>
                <a:ea typeface="Arial" panose="020B0604020202020204" pitchFamily="34" charset="0"/>
              </a:rPr>
              <a:t>Woolmington</a:t>
            </a:r>
            <a:r>
              <a:rPr lang="en-US" sz="2000" b="1" dirty="0">
                <a:effectLst/>
                <a:latin typeface="Maiandra GD" panose="020E0502030308020204" pitchFamily="34" charset="0"/>
                <a:ea typeface="Arial" panose="020B0604020202020204" pitchFamily="34" charset="0"/>
              </a:rPr>
              <a:t> vs. D.P.P. (1935) A.C 462 atP.481).</a:t>
            </a:r>
            <a:endParaRPr lang="en-UG" sz="2000" dirty="0">
              <a:effectLst/>
              <a:latin typeface="Maiandra GD" panose="020E0502030308020204" pitchFamily="34" charset="0"/>
              <a:ea typeface="Arial" panose="020B0604020202020204" pitchFamily="34" charset="0"/>
            </a:endParaRPr>
          </a:p>
          <a:p>
            <a:endParaRPr lang="en-UG" sz="2000" dirty="0">
              <a:latin typeface="Maiandra GD" panose="020E0502030308020204" pitchFamily="34" charset="0"/>
            </a:endParaRPr>
          </a:p>
        </p:txBody>
      </p:sp>
    </p:spTree>
    <p:extLst>
      <p:ext uri="{BB962C8B-B14F-4D97-AF65-F5344CB8AC3E}">
        <p14:creationId xmlns:p14="http://schemas.microsoft.com/office/powerpoint/2010/main" val="1149986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B4049-AC13-7814-17F2-38FF5BAD245C}"/>
              </a:ext>
            </a:extLst>
          </p:cNvPr>
          <p:cNvSpPr>
            <a:spLocks noGrp="1"/>
          </p:cNvSpPr>
          <p:nvPr>
            <p:ph type="title"/>
          </p:nvPr>
        </p:nvSpPr>
        <p:spPr/>
        <p:txBody>
          <a:bodyPr/>
          <a:lstStyle/>
          <a:p>
            <a:r>
              <a:rPr lang="en-US" b="1" dirty="0">
                <a:latin typeface="Maiandra GD" panose="020E0502030308020204" pitchFamily="34" charset="0"/>
              </a:rPr>
              <a:t>PUBLIC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DC436FD-0B71-65A9-BB8A-20FE8BFCABE5}"/>
              </a:ext>
            </a:extLst>
          </p:cNvPr>
          <p:cNvSpPr>
            <a:spLocks noGrp="1"/>
          </p:cNvSpPr>
          <p:nvPr>
            <p:ph idx="1"/>
          </p:nvPr>
        </p:nvSpPr>
        <p:spPr>
          <a:xfrm>
            <a:off x="1638300" y="2091847"/>
            <a:ext cx="8915400" cy="3632548"/>
          </a:xfrm>
        </p:spPr>
        <p:txBody>
          <a:bodyPr>
            <a:noAutofit/>
          </a:bodyPr>
          <a:lstStyle/>
          <a:p>
            <a:pPr marL="0" indent="0">
              <a:buNone/>
            </a:pPr>
            <a:r>
              <a:rPr lang="en-US" sz="2000" dirty="0">
                <a:effectLst/>
                <a:latin typeface="Maiandra GD" panose="020E0502030308020204" pitchFamily="34" charset="0"/>
                <a:ea typeface="Arial" panose="020B0604020202020204" pitchFamily="34" charset="0"/>
                <a:cs typeface="Arial" panose="020B0604020202020204" pitchFamily="34" charset="0"/>
              </a:rPr>
              <a:t>Public law refers to rules regulating the relationship between the government/ state and the individual or between or among states. It includes international law, administrative law, constitutional law and criminal law.</a:t>
            </a:r>
          </a:p>
          <a:p>
            <a:pPr marL="0" indent="0">
              <a:buNone/>
            </a:pPr>
            <a:endParaRPr lang="en-US" sz="2000" dirty="0">
              <a:effectLst/>
              <a:latin typeface="Maiandra GD" panose="020E0502030308020204" pitchFamily="34" charset="0"/>
              <a:ea typeface="Arial" panose="020B0604020202020204" pitchFamily="34" charset="0"/>
              <a:cs typeface="Arial" panose="020B0604020202020204" pitchFamily="34" charset="0"/>
            </a:endParaRPr>
          </a:p>
          <a:p>
            <a:pPr marL="0" lvl="0" indent="0" algn="just">
              <a:spcBef>
                <a:spcPts val="5"/>
              </a:spcBef>
              <a:spcAft>
                <a:spcPts val="0"/>
              </a:spcAft>
              <a:buSzPts val="1200"/>
              <a:buNone/>
              <a:tabLst>
                <a:tab pos="521335" algn="l"/>
                <a:tab pos="2340610" algn="l"/>
                <a:tab pos="6570980" algn="l"/>
              </a:tabLst>
            </a:pPr>
            <a:r>
              <a:rPr lang="en-US" sz="2000" b="1" dirty="0">
                <a:effectLst/>
                <a:latin typeface="Maiandra GD" panose="020E0502030308020204" pitchFamily="34" charset="0"/>
                <a:ea typeface="Arial" panose="020B0604020202020204" pitchFamily="34" charset="0"/>
              </a:rPr>
              <a:t>Constitutional Law</a:t>
            </a:r>
            <a:endParaRPr lang="en-US" sz="2000" b="1" dirty="0">
              <a:latin typeface="Arial" panose="020B0604020202020204" pitchFamily="34" charset="0"/>
              <a:ea typeface="Arial" panose="020B0604020202020204" pitchFamily="34" charset="0"/>
            </a:endParaRPr>
          </a:p>
          <a:p>
            <a:pPr marL="0" lvl="0" indent="0" algn="just">
              <a:spcBef>
                <a:spcPts val="5"/>
              </a:spcBef>
              <a:spcAft>
                <a:spcPts val="0"/>
              </a:spcAft>
              <a:buSzPts val="1200"/>
              <a:buNone/>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This is a body of rules regulating the structure of the principal organs of government, their relation to each other and also forms the basis for the validity of other laws</a:t>
            </a:r>
            <a:endParaRPr lang="en-UG" sz="2000" dirty="0">
              <a:effectLst/>
              <a:latin typeface="Arial" panose="020B0604020202020204" pitchFamily="34" charset="0"/>
              <a:ea typeface="Arial" panose="020B0604020202020204" pitchFamily="34" charset="0"/>
            </a:endParaRPr>
          </a:p>
          <a:p>
            <a:pPr marL="0" indent="0">
              <a:buNone/>
            </a:pPr>
            <a:endParaRPr lang="en-UG" sz="2000" dirty="0"/>
          </a:p>
        </p:txBody>
      </p:sp>
    </p:spTree>
    <p:extLst>
      <p:ext uri="{BB962C8B-B14F-4D97-AF65-F5344CB8AC3E}">
        <p14:creationId xmlns:p14="http://schemas.microsoft.com/office/powerpoint/2010/main" val="2814784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AE8EA-C31A-4B3C-BF52-D5A7DF7269EE}"/>
              </a:ext>
            </a:extLst>
          </p:cNvPr>
          <p:cNvSpPr>
            <a:spLocks noGrp="1"/>
          </p:cNvSpPr>
          <p:nvPr>
            <p:ph type="title"/>
          </p:nvPr>
        </p:nvSpPr>
        <p:spPr/>
        <p:txBody>
          <a:bodyPr/>
          <a:lstStyle/>
          <a:p>
            <a:r>
              <a:rPr lang="en-US" b="1" dirty="0">
                <a:latin typeface="Maiandra GD" panose="020E0502030308020204" pitchFamily="34" charset="0"/>
              </a:rPr>
              <a:t>PUBLIC LAW</a:t>
            </a:r>
            <a:endParaRPr lang="en-US" b="1" dirty="0"/>
          </a:p>
        </p:txBody>
      </p:sp>
      <p:sp>
        <p:nvSpPr>
          <p:cNvPr id="3" name="Content Placeholder 2">
            <a:extLst>
              <a:ext uri="{FF2B5EF4-FFF2-40B4-BE49-F238E27FC236}">
                <a16:creationId xmlns:a16="http://schemas.microsoft.com/office/drawing/2014/main" id="{87E3428E-B6C9-5749-F314-51E1DEAA410F}"/>
              </a:ext>
            </a:extLst>
          </p:cNvPr>
          <p:cNvSpPr>
            <a:spLocks noGrp="1"/>
          </p:cNvSpPr>
          <p:nvPr>
            <p:ph idx="1"/>
          </p:nvPr>
        </p:nvSpPr>
        <p:spPr/>
        <p:txBody>
          <a:bodyPr/>
          <a:lstStyle/>
          <a:p>
            <a:pPr marL="0" lvl="0" indent="0" algn="just">
              <a:buSzPts val="1200"/>
              <a:buNone/>
              <a:tabLst>
                <a:tab pos="521335" algn="l"/>
                <a:tab pos="2340610" algn="l"/>
                <a:tab pos="6570980" algn="l"/>
              </a:tabLst>
            </a:pPr>
            <a:endParaRPr lang="en-US" dirty="0">
              <a:latin typeface="Arial" panose="020B0604020202020204" pitchFamily="34" charset="0"/>
              <a:ea typeface="Arial" panose="020B0604020202020204" pitchFamily="34" charset="0"/>
            </a:endParaRPr>
          </a:p>
          <a:p>
            <a:pPr marL="0" lvl="0" indent="0" algn="just">
              <a:buSzPts val="1200"/>
              <a:buNone/>
              <a:tabLst>
                <a:tab pos="521335" algn="l"/>
                <a:tab pos="2340610" algn="l"/>
                <a:tab pos="6570980" algn="l"/>
              </a:tabLst>
            </a:pPr>
            <a:r>
              <a:rPr lang="en-US" sz="2000" b="1" dirty="0">
                <a:effectLst/>
                <a:latin typeface="Maiandra GD" panose="020E0502030308020204" pitchFamily="34" charset="0"/>
                <a:ea typeface="Arial" panose="020B0604020202020204" pitchFamily="34" charset="0"/>
              </a:rPr>
              <a:t>Administrative law</a:t>
            </a:r>
          </a:p>
          <a:p>
            <a:pPr marL="0" lvl="0" indent="0" algn="just">
              <a:buSzPts val="1200"/>
              <a:buNone/>
              <a:tabLst>
                <a:tab pos="521335" algn="l"/>
                <a:tab pos="2340610" algn="l"/>
                <a:tab pos="6570980" algn="l"/>
              </a:tabLst>
            </a:pPr>
            <a:r>
              <a:rPr lang="en-US" sz="2000" dirty="0">
                <a:effectLst/>
                <a:latin typeface="Maiandra GD" panose="020E0502030308020204" pitchFamily="34" charset="0"/>
                <a:ea typeface="Arial" panose="020B0604020202020204" pitchFamily="34" charset="0"/>
              </a:rPr>
              <a:t>Administrative law regulates the rights and duties emanating from the exercise of powers and functions conferred on government organs or officers (statutory powers granted under written law). For example local authorities and institutions.</a:t>
            </a:r>
            <a:endParaRPr lang="en-UG" sz="2000" dirty="0">
              <a:effectLst/>
              <a:latin typeface="Arial" panose="020B0604020202020204" pitchFamily="34" charset="0"/>
              <a:ea typeface="Arial" panose="020B0604020202020204" pitchFamily="34" charset="0"/>
            </a:endParaRPr>
          </a:p>
          <a:p>
            <a:pPr marL="0" indent="0" algn="just">
              <a:spcBef>
                <a:spcPts val="50"/>
              </a:spcBef>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 </a:t>
            </a:r>
            <a:endParaRPr lang="en-UG" sz="20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240133997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315</TotalTime>
  <Words>1827</Words>
  <Application>Microsoft Office PowerPoint</Application>
  <PresentationFormat>Widescreen</PresentationFormat>
  <Paragraphs>127</Paragraphs>
  <Slides>28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Gill Sans MT</vt:lpstr>
      <vt:lpstr>Maiandra GD</vt:lpstr>
      <vt:lpstr>Wingdings</vt:lpstr>
      <vt:lpstr>Gallery</vt:lpstr>
      <vt:lpstr>INTRODUCTION TO LAW</vt:lpstr>
      <vt:lpstr>DEFINITION OF LAW</vt:lpstr>
      <vt:lpstr>FUNCTIONS OF THE LAW</vt:lpstr>
      <vt:lpstr>FUNCTIONS OF THE LAW</vt:lpstr>
      <vt:lpstr>CLASSIFICATION OF LAW</vt:lpstr>
      <vt:lpstr>CIVIL LAW</vt:lpstr>
      <vt:lpstr> CRIMINAL LAW</vt:lpstr>
      <vt:lpstr>PUBLIC LAW</vt:lpstr>
      <vt:lpstr>PUBLIC LAW</vt:lpstr>
      <vt:lpstr>PRIVATE LAW</vt:lpstr>
      <vt:lpstr>SUBSTANTIVE LAW</vt:lpstr>
      <vt:lpstr>PROCEDURAL LAW</vt:lpstr>
      <vt:lpstr>MUNICIPAL LAW</vt:lpstr>
      <vt:lpstr>INTERNATIONAL LAW</vt:lpstr>
      <vt:lpstr>NATURE OF UGANDAS LEGAL SYSTEM</vt:lpstr>
      <vt:lpstr>NATURE OF UGANDAS LEGAL SYSTEM</vt:lpstr>
      <vt:lpstr>ULTRA VIRES DOCTRINE</vt:lpstr>
      <vt:lpstr>THE STRUCTURE OF COURTS &amp; ADMINISTRATION OF JUSTICE IN UGANDA</vt:lpstr>
      <vt:lpstr>TERRRITORIAL JURISDICTION</vt:lpstr>
      <vt:lpstr>PECUNIARY JURISDICTION</vt:lpstr>
      <vt:lpstr>HIERACHY OF COURTS </vt:lpstr>
      <vt:lpstr>SUPREME COURT</vt:lpstr>
      <vt:lpstr>COURT OF APPEAL</vt:lpstr>
      <vt:lpstr>HIGH COURT</vt:lpstr>
      <vt:lpstr>DIVISIONS OF THE HIGH COURT</vt:lpstr>
      <vt:lpstr>MAGISTRATE COURT</vt:lpstr>
      <vt:lpstr>MILITARY COURT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LAW</dc:title>
  <dc:creator>Tumusiime Aggrey</dc:creator>
  <cp:lastModifiedBy>Anna Ameda</cp:lastModifiedBy>
  <cp:revision>1</cp:revision>
  <dcterms:created xsi:type="dcterms:W3CDTF">2023-05-23T08:09:09Z</dcterms:created>
  <dcterms:modified xsi:type="dcterms:W3CDTF">2025-04-01T11:22:17Z</dcterms:modified>
</cp:coreProperties>
</file>