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39"/>
  </p:notesMasterIdLst>
  <p:sldIdLst>
    <p:sldId id="256" r:id="rId2"/>
    <p:sldId id="257" r:id="rId3"/>
    <p:sldId id="262" r:id="rId4"/>
    <p:sldId id="263" r:id="rId5"/>
    <p:sldId id="279" r:id="rId6"/>
    <p:sldId id="284" r:id="rId7"/>
    <p:sldId id="295" r:id="rId8"/>
    <p:sldId id="264" r:id="rId9"/>
    <p:sldId id="261" r:id="rId10"/>
    <p:sldId id="260" r:id="rId11"/>
    <p:sldId id="265" r:id="rId12"/>
    <p:sldId id="259" r:id="rId13"/>
    <p:sldId id="269" r:id="rId14"/>
    <p:sldId id="280" r:id="rId15"/>
    <p:sldId id="282" r:id="rId16"/>
    <p:sldId id="290" r:id="rId17"/>
    <p:sldId id="281" r:id="rId18"/>
    <p:sldId id="272" r:id="rId19"/>
    <p:sldId id="266" r:id="rId20"/>
    <p:sldId id="274" r:id="rId21"/>
    <p:sldId id="291" r:id="rId22"/>
    <p:sldId id="288" r:id="rId23"/>
    <p:sldId id="292" r:id="rId24"/>
    <p:sldId id="293" r:id="rId25"/>
    <p:sldId id="267" r:id="rId26"/>
    <p:sldId id="278" r:id="rId27"/>
    <p:sldId id="273" r:id="rId28"/>
    <p:sldId id="296" r:id="rId29"/>
    <p:sldId id="285" r:id="rId30"/>
    <p:sldId id="277" r:id="rId31"/>
    <p:sldId id="294" r:id="rId32"/>
    <p:sldId id="276" r:id="rId33"/>
    <p:sldId id="268" r:id="rId34"/>
    <p:sldId id="286" r:id="rId35"/>
    <p:sldId id="287" r:id="rId36"/>
    <p:sldId id="289" r:id="rId37"/>
    <p:sldId id="275"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53" autoAdjust="0"/>
    <p:restoredTop sz="80523" autoAdjust="0"/>
  </p:normalViewPr>
  <p:slideViewPr>
    <p:cSldViewPr snapToGrid="0">
      <p:cViewPr varScale="1">
        <p:scale>
          <a:sx n="66" d="100"/>
          <a:sy n="66" d="100"/>
        </p:scale>
        <p:origin x="87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Ameda" userId="8510c84edc69ab8b" providerId="LiveId" clId="{6D67DAC8-886F-481A-9353-55C10E028BA6}"/>
    <pc:docChg chg="undo custSel addSld modSld">
      <pc:chgData name="Anna Ameda" userId="8510c84edc69ab8b" providerId="LiveId" clId="{6D67DAC8-886F-481A-9353-55C10E028BA6}" dt="2025-04-01T09:38:48.666" v="405" actId="20577"/>
      <pc:docMkLst>
        <pc:docMk/>
      </pc:docMkLst>
      <pc:sldChg chg="modSp mod">
        <pc:chgData name="Anna Ameda" userId="8510c84edc69ab8b" providerId="LiveId" clId="{6D67DAC8-886F-481A-9353-55C10E028BA6}" dt="2025-04-01T09:36:42.832" v="397" actId="27636"/>
        <pc:sldMkLst>
          <pc:docMk/>
          <pc:sldMk cId="3344724250" sldId="256"/>
        </pc:sldMkLst>
        <pc:spChg chg="mod">
          <ac:chgData name="Anna Ameda" userId="8510c84edc69ab8b" providerId="LiveId" clId="{6D67DAC8-886F-481A-9353-55C10E028BA6}" dt="2025-04-01T09:31:41.812" v="391" actId="14100"/>
          <ac:spMkLst>
            <pc:docMk/>
            <pc:sldMk cId="3344724250" sldId="256"/>
            <ac:spMk id="2" creationId="{FBF95936-6BD8-4E7F-88A4-2A50A14220B5}"/>
          </ac:spMkLst>
        </pc:spChg>
        <pc:spChg chg="mod">
          <ac:chgData name="Anna Ameda" userId="8510c84edc69ab8b" providerId="LiveId" clId="{6D67DAC8-886F-481A-9353-55C10E028BA6}" dt="2025-04-01T09:36:42.832" v="397" actId="27636"/>
          <ac:spMkLst>
            <pc:docMk/>
            <pc:sldMk cId="3344724250" sldId="256"/>
            <ac:spMk id="3" creationId="{0256F049-9CFD-1784-E0CB-D630C11084AC}"/>
          </ac:spMkLst>
        </pc:spChg>
      </pc:sldChg>
      <pc:sldChg chg="modSp mod">
        <pc:chgData name="Anna Ameda" userId="8510c84edc69ab8b" providerId="LiveId" clId="{6D67DAC8-886F-481A-9353-55C10E028BA6}" dt="2025-04-01T09:24:54.722" v="227" actId="20577"/>
        <pc:sldMkLst>
          <pc:docMk/>
          <pc:sldMk cId="2775320583" sldId="257"/>
        </pc:sldMkLst>
        <pc:spChg chg="mod">
          <ac:chgData name="Anna Ameda" userId="8510c84edc69ab8b" providerId="LiveId" clId="{6D67DAC8-886F-481A-9353-55C10E028BA6}" dt="2025-04-01T09:24:54.722" v="227" actId="20577"/>
          <ac:spMkLst>
            <pc:docMk/>
            <pc:sldMk cId="2775320583" sldId="257"/>
            <ac:spMk id="2" creationId="{1431DD61-7FBB-F629-F553-41F5D98C9CAA}"/>
          </ac:spMkLst>
        </pc:spChg>
        <pc:spChg chg="mod">
          <ac:chgData name="Anna Ameda" userId="8510c84edc69ab8b" providerId="LiveId" clId="{6D67DAC8-886F-481A-9353-55C10E028BA6}" dt="2025-04-01T09:24:45.408" v="213" actId="20577"/>
          <ac:spMkLst>
            <pc:docMk/>
            <pc:sldMk cId="2775320583" sldId="257"/>
            <ac:spMk id="3" creationId="{1C32194E-C2B4-CB99-4970-7E60916FB594}"/>
          </ac:spMkLst>
        </pc:spChg>
      </pc:sldChg>
      <pc:sldChg chg="modSp mod">
        <pc:chgData name="Anna Ameda" userId="8510c84edc69ab8b" providerId="LiveId" clId="{6D67DAC8-886F-481A-9353-55C10E028BA6}" dt="2025-04-01T09:20:24.984" v="82" actId="2711"/>
        <pc:sldMkLst>
          <pc:docMk/>
          <pc:sldMk cId="316670906" sldId="259"/>
        </pc:sldMkLst>
        <pc:spChg chg="mod">
          <ac:chgData name="Anna Ameda" userId="8510c84edc69ab8b" providerId="LiveId" clId="{6D67DAC8-886F-481A-9353-55C10E028BA6}" dt="2025-04-01T09:20:24.984" v="82" actId="2711"/>
          <ac:spMkLst>
            <pc:docMk/>
            <pc:sldMk cId="316670906" sldId="259"/>
            <ac:spMk id="2" creationId="{6342D5F2-0D1A-19D6-EA7D-863BDD9324F9}"/>
          </ac:spMkLst>
        </pc:spChg>
        <pc:spChg chg="mod">
          <ac:chgData name="Anna Ameda" userId="8510c84edc69ab8b" providerId="LiveId" clId="{6D67DAC8-886F-481A-9353-55C10E028BA6}" dt="2025-04-01T09:20:21.622" v="81" actId="27636"/>
          <ac:spMkLst>
            <pc:docMk/>
            <pc:sldMk cId="316670906" sldId="259"/>
            <ac:spMk id="3" creationId="{C27F5B0E-2584-B919-92F7-D35CBB9DC430}"/>
          </ac:spMkLst>
        </pc:spChg>
      </pc:sldChg>
      <pc:sldChg chg="modSp mod">
        <pc:chgData name="Anna Ameda" userId="8510c84edc69ab8b" providerId="LiveId" clId="{6D67DAC8-886F-481A-9353-55C10E028BA6}" dt="2025-04-01T09:20:47.058" v="86" actId="2711"/>
        <pc:sldMkLst>
          <pc:docMk/>
          <pc:sldMk cId="1119653810" sldId="260"/>
        </pc:sldMkLst>
        <pc:spChg chg="mod">
          <ac:chgData name="Anna Ameda" userId="8510c84edc69ab8b" providerId="LiveId" clId="{6D67DAC8-886F-481A-9353-55C10E028BA6}" dt="2025-04-01T09:20:47.058" v="86" actId="2711"/>
          <ac:spMkLst>
            <pc:docMk/>
            <pc:sldMk cId="1119653810" sldId="260"/>
            <ac:spMk id="2" creationId="{8444E9F3-63D8-67A7-208C-904BC793583D}"/>
          </ac:spMkLst>
        </pc:spChg>
        <pc:spChg chg="mod">
          <ac:chgData name="Anna Ameda" userId="8510c84edc69ab8b" providerId="LiveId" clId="{6D67DAC8-886F-481A-9353-55C10E028BA6}" dt="2025-04-01T09:20:40.927" v="85" actId="2711"/>
          <ac:spMkLst>
            <pc:docMk/>
            <pc:sldMk cId="1119653810" sldId="260"/>
            <ac:spMk id="3" creationId="{BBC0956C-769D-05F4-44EC-8A686141F416}"/>
          </ac:spMkLst>
        </pc:spChg>
      </pc:sldChg>
      <pc:sldChg chg="modSp mod">
        <pc:chgData name="Anna Ameda" userId="8510c84edc69ab8b" providerId="LiveId" clId="{6D67DAC8-886F-481A-9353-55C10E028BA6}" dt="2025-04-01T09:20:54.551" v="88" actId="2711"/>
        <pc:sldMkLst>
          <pc:docMk/>
          <pc:sldMk cId="2486347237" sldId="261"/>
        </pc:sldMkLst>
        <pc:spChg chg="mod">
          <ac:chgData name="Anna Ameda" userId="8510c84edc69ab8b" providerId="LiveId" clId="{6D67DAC8-886F-481A-9353-55C10E028BA6}" dt="2025-04-01T09:20:54.551" v="88" actId="2711"/>
          <ac:spMkLst>
            <pc:docMk/>
            <pc:sldMk cId="2486347237" sldId="261"/>
            <ac:spMk id="2" creationId="{F51E5C6A-8EFA-96B5-0202-27E3D474A743}"/>
          </ac:spMkLst>
        </pc:spChg>
        <pc:spChg chg="mod">
          <ac:chgData name="Anna Ameda" userId="8510c84edc69ab8b" providerId="LiveId" clId="{6D67DAC8-886F-481A-9353-55C10E028BA6}" dt="2025-04-01T09:20:51.218" v="87" actId="2711"/>
          <ac:spMkLst>
            <pc:docMk/>
            <pc:sldMk cId="2486347237" sldId="261"/>
            <ac:spMk id="3" creationId="{B72F3BF0-977A-0BB3-8D97-7185D5DF37FD}"/>
          </ac:spMkLst>
        </pc:spChg>
      </pc:sldChg>
      <pc:sldChg chg="modSp mod">
        <pc:chgData name="Anna Ameda" userId="8510c84edc69ab8b" providerId="LiveId" clId="{6D67DAC8-886F-481A-9353-55C10E028BA6}" dt="2025-04-01T09:22:02.325" v="99" actId="2711"/>
        <pc:sldMkLst>
          <pc:docMk/>
          <pc:sldMk cId="1505589812" sldId="262"/>
        </pc:sldMkLst>
        <pc:spChg chg="mod">
          <ac:chgData name="Anna Ameda" userId="8510c84edc69ab8b" providerId="LiveId" clId="{6D67DAC8-886F-481A-9353-55C10E028BA6}" dt="2025-04-01T09:22:02.325" v="99" actId="2711"/>
          <ac:spMkLst>
            <pc:docMk/>
            <pc:sldMk cId="1505589812" sldId="262"/>
            <ac:spMk id="2" creationId="{D1CD7008-6917-DE03-0403-BFC17627EBDA}"/>
          </ac:spMkLst>
        </pc:spChg>
        <pc:spChg chg="mod">
          <ac:chgData name="Anna Ameda" userId="8510c84edc69ab8b" providerId="LiveId" clId="{6D67DAC8-886F-481A-9353-55C10E028BA6}" dt="2025-04-01T09:21:59.189" v="98" actId="2711"/>
          <ac:spMkLst>
            <pc:docMk/>
            <pc:sldMk cId="1505589812" sldId="262"/>
            <ac:spMk id="3" creationId="{C45512D2-B990-42FD-7CE2-4B54B087E3E2}"/>
          </ac:spMkLst>
        </pc:spChg>
      </pc:sldChg>
      <pc:sldChg chg="modSp mod">
        <pc:chgData name="Anna Ameda" userId="8510c84edc69ab8b" providerId="LiveId" clId="{6D67DAC8-886F-481A-9353-55C10E028BA6}" dt="2025-04-01T09:21:54.607" v="97" actId="2711"/>
        <pc:sldMkLst>
          <pc:docMk/>
          <pc:sldMk cId="3054994390" sldId="263"/>
        </pc:sldMkLst>
        <pc:spChg chg="mod">
          <ac:chgData name="Anna Ameda" userId="8510c84edc69ab8b" providerId="LiveId" clId="{6D67DAC8-886F-481A-9353-55C10E028BA6}" dt="2025-04-01T09:21:54.607" v="97" actId="2711"/>
          <ac:spMkLst>
            <pc:docMk/>
            <pc:sldMk cId="3054994390" sldId="263"/>
            <ac:spMk id="2" creationId="{13EB13F8-3540-2DDF-9861-3A23ADE82085}"/>
          </ac:spMkLst>
        </pc:spChg>
        <pc:spChg chg="mod">
          <ac:chgData name="Anna Ameda" userId="8510c84edc69ab8b" providerId="LiveId" clId="{6D67DAC8-886F-481A-9353-55C10E028BA6}" dt="2025-04-01T09:21:51.060" v="96" actId="2711"/>
          <ac:spMkLst>
            <pc:docMk/>
            <pc:sldMk cId="3054994390" sldId="263"/>
            <ac:spMk id="3" creationId="{2C37E261-3AC8-217B-E9FF-E5D937CE3FF1}"/>
          </ac:spMkLst>
        </pc:spChg>
      </pc:sldChg>
      <pc:sldChg chg="modSp mod">
        <pc:chgData name="Anna Ameda" userId="8510c84edc69ab8b" providerId="LiveId" clId="{6D67DAC8-886F-481A-9353-55C10E028BA6}" dt="2025-04-01T09:25:59.257" v="250" actId="255"/>
        <pc:sldMkLst>
          <pc:docMk/>
          <pc:sldMk cId="1149888302" sldId="264"/>
        </pc:sldMkLst>
        <pc:spChg chg="mod">
          <ac:chgData name="Anna Ameda" userId="8510c84edc69ab8b" providerId="LiveId" clId="{6D67DAC8-886F-481A-9353-55C10E028BA6}" dt="2025-04-01T09:25:59.257" v="250" actId="255"/>
          <ac:spMkLst>
            <pc:docMk/>
            <pc:sldMk cId="1149888302" sldId="264"/>
            <ac:spMk id="3" creationId="{1371C67A-969B-6736-3A2E-69C28FDB917A}"/>
          </ac:spMkLst>
        </pc:spChg>
      </pc:sldChg>
      <pc:sldChg chg="modSp mod">
        <pc:chgData name="Anna Ameda" userId="8510c84edc69ab8b" providerId="LiveId" clId="{6D67DAC8-886F-481A-9353-55C10E028BA6}" dt="2025-04-01T09:26:27.120" v="251" actId="255"/>
        <pc:sldMkLst>
          <pc:docMk/>
          <pc:sldMk cId="1910921452" sldId="265"/>
        </pc:sldMkLst>
        <pc:spChg chg="mod">
          <ac:chgData name="Anna Ameda" userId="8510c84edc69ab8b" providerId="LiveId" clId="{6D67DAC8-886F-481A-9353-55C10E028BA6}" dt="2025-04-01T09:20:34.024" v="84" actId="2711"/>
          <ac:spMkLst>
            <pc:docMk/>
            <pc:sldMk cId="1910921452" sldId="265"/>
            <ac:spMk id="2" creationId="{98FCAD9F-974D-14DC-C4AE-89E9AEEF93FB}"/>
          </ac:spMkLst>
        </pc:spChg>
        <pc:spChg chg="mod">
          <ac:chgData name="Anna Ameda" userId="8510c84edc69ab8b" providerId="LiveId" clId="{6D67DAC8-886F-481A-9353-55C10E028BA6}" dt="2025-04-01T09:26:27.120" v="251" actId="255"/>
          <ac:spMkLst>
            <pc:docMk/>
            <pc:sldMk cId="1910921452" sldId="265"/>
            <ac:spMk id="3" creationId="{43500670-5B81-8E2B-DB4C-2850AAE76075}"/>
          </ac:spMkLst>
        </pc:spChg>
      </pc:sldChg>
      <pc:sldChg chg="modSp mod">
        <pc:chgData name="Anna Ameda" userId="8510c84edc69ab8b" providerId="LiveId" clId="{6D67DAC8-886F-481A-9353-55C10E028BA6}" dt="2025-04-01T09:19:12.137" v="67" actId="27636"/>
        <pc:sldMkLst>
          <pc:docMk/>
          <pc:sldMk cId="72085852" sldId="266"/>
        </pc:sldMkLst>
        <pc:spChg chg="mod">
          <ac:chgData name="Anna Ameda" userId="8510c84edc69ab8b" providerId="LiveId" clId="{6D67DAC8-886F-481A-9353-55C10E028BA6}" dt="2025-04-01T09:19:08.816" v="65" actId="2711"/>
          <ac:spMkLst>
            <pc:docMk/>
            <pc:sldMk cId="72085852" sldId="266"/>
            <ac:spMk id="2" creationId="{475F3DF0-0199-8AA3-8FBA-58FF429280BE}"/>
          </ac:spMkLst>
        </pc:spChg>
        <pc:spChg chg="mod">
          <ac:chgData name="Anna Ameda" userId="8510c84edc69ab8b" providerId="LiveId" clId="{6D67DAC8-886F-481A-9353-55C10E028BA6}" dt="2025-04-01T09:19:12.137" v="67" actId="27636"/>
          <ac:spMkLst>
            <pc:docMk/>
            <pc:sldMk cId="72085852" sldId="266"/>
            <ac:spMk id="3" creationId="{FBACC6DB-AC8F-E351-D6C3-D326E5463250}"/>
          </ac:spMkLst>
        </pc:spChg>
      </pc:sldChg>
      <pc:sldChg chg="modSp mod">
        <pc:chgData name="Anna Ameda" userId="8510c84edc69ab8b" providerId="LiveId" clId="{6D67DAC8-886F-481A-9353-55C10E028BA6}" dt="2025-04-01T09:18:05.070" v="54" actId="2711"/>
        <pc:sldMkLst>
          <pc:docMk/>
          <pc:sldMk cId="243751924" sldId="267"/>
        </pc:sldMkLst>
        <pc:spChg chg="mod">
          <ac:chgData name="Anna Ameda" userId="8510c84edc69ab8b" providerId="LiveId" clId="{6D67DAC8-886F-481A-9353-55C10E028BA6}" dt="2025-04-01T09:18:00.776" v="53" actId="14100"/>
          <ac:spMkLst>
            <pc:docMk/>
            <pc:sldMk cId="243751924" sldId="267"/>
            <ac:spMk id="2" creationId="{A1EF31F6-8245-B17D-D915-ADAA37949922}"/>
          </ac:spMkLst>
        </pc:spChg>
        <pc:spChg chg="mod">
          <ac:chgData name="Anna Ameda" userId="8510c84edc69ab8b" providerId="LiveId" clId="{6D67DAC8-886F-481A-9353-55C10E028BA6}" dt="2025-04-01T09:18:05.070" v="54" actId="2711"/>
          <ac:spMkLst>
            <pc:docMk/>
            <pc:sldMk cId="243751924" sldId="267"/>
            <ac:spMk id="3" creationId="{D5B716D8-D2A8-684D-6CA0-7AD7802CA7FE}"/>
          </ac:spMkLst>
        </pc:spChg>
      </pc:sldChg>
      <pc:sldChg chg="modSp mod">
        <pc:chgData name="Anna Ameda" userId="8510c84edc69ab8b" providerId="LiveId" clId="{6D67DAC8-886F-481A-9353-55C10E028BA6}" dt="2025-04-01T09:15:13.286" v="7" actId="27636"/>
        <pc:sldMkLst>
          <pc:docMk/>
          <pc:sldMk cId="216895646" sldId="268"/>
        </pc:sldMkLst>
        <pc:spChg chg="mod">
          <ac:chgData name="Anna Ameda" userId="8510c84edc69ab8b" providerId="LiveId" clId="{6D67DAC8-886F-481A-9353-55C10E028BA6}" dt="2025-04-01T09:15:08.668" v="5" actId="2711"/>
          <ac:spMkLst>
            <pc:docMk/>
            <pc:sldMk cId="216895646" sldId="268"/>
            <ac:spMk id="2" creationId="{8726D586-1B0B-3286-CE1F-86BB7978EEA6}"/>
          </ac:spMkLst>
        </pc:spChg>
        <pc:spChg chg="mod">
          <ac:chgData name="Anna Ameda" userId="8510c84edc69ab8b" providerId="LiveId" clId="{6D67DAC8-886F-481A-9353-55C10E028BA6}" dt="2025-04-01T09:15:13.286" v="7" actId="27636"/>
          <ac:spMkLst>
            <pc:docMk/>
            <pc:sldMk cId="216895646" sldId="268"/>
            <ac:spMk id="3" creationId="{FEC57F65-B7AC-CAAF-3B91-28F61007FB60}"/>
          </ac:spMkLst>
        </pc:spChg>
      </pc:sldChg>
      <pc:sldChg chg="modSp mod">
        <pc:chgData name="Anna Ameda" userId="8510c84edc69ab8b" providerId="LiveId" clId="{6D67DAC8-886F-481A-9353-55C10E028BA6}" dt="2025-04-01T09:20:15.220" v="79" actId="2711"/>
        <pc:sldMkLst>
          <pc:docMk/>
          <pc:sldMk cId="1195808679" sldId="269"/>
        </pc:sldMkLst>
        <pc:spChg chg="mod">
          <ac:chgData name="Anna Ameda" userId="8510c84edc69ab8b" providerId="LiveId" clId="{6D67DAC8-886F-481A-9353-55C10E028BA6}" dt="2025-04-01T09:20:15.220" v="79" actId="2711"/>
          <ac:spMkLst>
            <pc:docMk/>
            <pc:sldMk cId="1195808679" sldId="269"/>
            <ac:spMk id="2" creationId="{7114591A-D412-A58A-66A4-C2E03883138F}"/>
          </ac:spMkLst>
        </pc:spChg>
        <pc:spChg chg="mod">
          <ac:chgData name="Anna Ameda" userId="8510c84edc69ab8b" providerId="LiveId" clId="{6D67DAC8-886F-481A-9353-55C10E028BA6}" dt="2025-04-01T09:20:10.794" v="78" actId="2711"/>
          <ac:spMkLst>
            <pc:docMk/>
            <pc:sldMk cId="1195808679" sldId="269"/>
            <ac:spMk id="3" creationId="{C25AF429-6DC4-88A0-0E71-D8B4066EFBBA}"/>
          </ac:spMkLst>
        </pc:spChg>
      </pc:sldChg>
      <pc:sldChg chg="modSp mod">
        <pc:chgData name="Anna Ameda" userId="8510c84edc69ab8b" providerId="LiveId" clId="{6D67DAC8-886F-481A-9353-55C10E028BA6}" dt="2025-04-01T09:38:19.483" v="402" actId="14100"/>
        <pc:sldMkLst>
          <pc:docMk/>
          <pc:sldMk cId="2429328981" sldId="272"/>
        </pc:sldMkLst>
        <pc:spChg chg="mod">
          <ac:chgData name="Anna Ameda" userId="8510c84edc69ab8b" providerId="LiveId" clId="{6D67DAC8-886F-481A-9353-55C10E028BA6}" dt="2025-04-01T09:19:25.615" v="69" actId="2711"/>
          <ac:spMkLst>
            <pc:docMk/>
            <pc:sldMk cId="2429328981" sldId="272"/>
            <ac:spMk id="2" creationId="{92FB1A24-59A7-E751-7AA4-BB2B9C0CFB19}"/>
          </ac:spMkLst>
        </pc:spChg>
        <pc:spChg chg="mod">
          <ac:chgData name="Anna Ameda" userId="8510c84edc69ab8b" providerId="LiveId" clId="{6D67DAC8-886F-481A-9353-55C10E028BA6}" dt="2025-04-01T09:38:19.483" v="402" actId="14100"/>
          <ac:spMkLst>
            <pc:docMk/>
            <pc:sldMk cId="2429328981" sldId="272"/>
            <ac:spMk id="3" creationId="{71F0F11E-CBFA-A8BE-270C-86AEB3355681}"/>
          </ac:spMkLst>
        </pc:spChg>
      </pc:sldChg>
      <pc:sldChg chg="modSp mod">
        <pc:chgData name="Anna Ameda" userId="8510c84edc69ab8b" providerId="LiveId" clId="{6D67DAC8-886F-481A-9353-55C10E028BA6}" dt="2025-04-01T09:17:29.198" v="44" actId="27636"/>
        <pc:sldMkLst>
          <pc:docMk/>
          <pc:sldMk cId="1325125925" sldId="273"/>
        </pc:sldMkLst>
        <pc:spChg chg="mod">
          <ac:chgData name="Anna Ameda" userId="8510c84edc69ab8b" providerId="LiveId" clId="{6D67DAC8-886F-481A-9353-55C10E028BA6}" dt="2025-04-01T09:17:17.053" v="41" actId="2711"/>
          <ac:spMkLst>
            <pc:docMk/>
            <pc:sldMk cId="1325125925" sldId="273"/>
            <ac:spMk id="2" creationId="{85FCE1BB-A099-C914-FDBC-43741E59C3A7}"/>
          </ac:spMkLst>
        </pc:spChg>
        <pc:spChg chg="mod">
          <ac:chgData name="Anna Ameda" userId="8510c84edc69ab8b" providerId="LiveId" clId="{6D67DAC8-886F-481A-9353-55C10E028BA6}" dt="2025-04-01T09:17:29.198" v="44" actId="27636"/>
          <ac:spMkLst>
            <pc:docMk/>
            <pc:sldMk cId="1325125925" sldId="273"/>
            <ac:spMk id="3" creationId="{DF4A7921-E2D3-C253-7155-9EB38E02A175}"/>
          </ac:spMkLst>
        </pc:spChg>
      </pc:sldChg>
      <pc:sldChg chg="modSp mod">
        <pc:chgData name="Anna Ameda" userId="8510c84edc69ab8b" providerId="LiveId" clId="{6D67DAC8-886F-481A-9353-55C10E028BA6}" dt="2025-04-01T09:18:59.474" v="64" actId="2711"/>
        <pc:sldMkLst>
          <pc:docMk/>
          <pc:sldMk cId="876026893" sldId="274"/>
        </pc:sldMkLst>
        <pc:spChg chg="mod">
          <ac:chgData name="Anna Ameda" userId="8510c84edc69ab8b" providerId="LiveId" clId="{6D67DAC8-886F-481A-9353-55C10E028BA6}" dt="2025-04-01T09:18:59.474" v="64" actId="2711"/>
          <ac:spMkLst>
            <pc:docMk/>
            <pc:sldMk cId="876026893" sldId="274"/>
            <ac:spMk id="2" creationId="{AB8A60D7-78A5-760F-4F03-FCAE063E9FBD}"/>
          </ac:spMkLst>
        </pc:spChg>
        <pc:spChg chg="mod">
          <ac:chgData name="Anna Ameda" userId="8510c84edc69ab8b" providerId="LiveId" clId="{6D67DAC8-886F-481A-9353-55C10E028BA6}" dt="2025-04-01T09:18:56.372" v="63" actId="2711"/>
          <ac:spMkLst>
            <pc:docMk/>
            <pc:sldMk cId="876026893" sldId="274"/>
            <ac:spMk id="3" creationId="{5D991551-ED6A-3188-1162-D459E6AFA41B}"/>
          </ac:spMkLst>
        </pc:spChg>
      </pc:sldChg>
      <pc:sldChg chg="modSp mod">
        <pc:chgData name="Anna Ameda" userId="8510c84edc69ab8b" providerId="LiveId" clId="{6D67DAC8-886F-481A-9353-55C10E028BA6}" dt="2025-04-01T09:38:48.666" v="405" actId="20577"/>
        <pc:sldMkLst>
          <pc:docMk/>
          <pc:sldMk cId="3625332253" sldId="275"/>
        </pc:sldMkLst>
        <pc:spChg chg="mod">
          <ac:chgData name="Anna Ameda" userId="8510c84edc69ab8b" providerId="LiveId" clId="{6D67DAC8-886F-481A-9353-55C10E028BA6}" dt="2025-04-01T09:38:48.666" v="405" actId="20577"/>
          <ac:spMkLst>
            <pc:docMk/>
            <pc:sldMk cId="3625332253" sldId="275"/>
            <ac:spMk id="3" creationId="{3D58424A-4B32-1519-9EBA-8EE22B0DC62F}"/>
          </ac:spMkLst>
        </pc:spChg>
      </pc:sldChg>
      <pc:sldChg chg="modSp mod">
        <pc:chgData name="Anna Ameda" userId="8510c84edc69ab8b" providerId="LiveId" clId="{6D67DAC8-886F-481A-9353-55C10E028BA6}" dt="2025-04-01T09:15:42.637" v="12" actId="2711"/>
        <pc:sldMkLst>
          <pc:docMk/>
          <pc:sldMk cId="1139974026" sldId="276"/>
        </pc:sldMkLst>
        <pc:spChg chg="mod">
          <ac:chgData name="Anna Ameda" userId="8510c84edc69ab8b" providerId="LiveId" clId="{6D67DAC8-886F-481A-9353-55C10E028BA6}" dt="2025-04-01T09:15:42.637" v="12" actId="2711"/>
          <ac:spMkLst>
            <pc:docMk/>
            <pc:sldMk cId="1139974026" sldId="276"/>
            <ac:spMk id="2" creationId="{B999894F-9654-A19B-F932-0E77121E64BA}"/>
          </ac:spMkLst>
        </pc:spChg>
        <pc:spChg chg="mod">
          <ac:chgData name="Anna Ameda" userId="8510c84edc69ab8b" providerId="LiveId" clId="{6D67DAC8-886F-481A-9353-55C10E028BA6}" dt="2025-04-01T09:15:38.172" v="11" actId="27636"/>
          <ac:spMkLst>
            <pc:docMk/>
            <pc:sldMk cId="1139974026" sldId="276"/>
            <ac:spMk id="3" creationId="{DE028197-594A-4926-C79A-3854398ED02C}"/>
          </ac:spMkLst>
        </pc:spChg>
      </pc:sldChg>
      <pc:sldChg chg="modSp mod">
        <pc:chgData name="Anna Ameda" userId="8510c84edc69ab8b" providerId="LiveId" clId="{6D67DAC8-886F-481A-9353-55C10E028BA6}" dt="2025-04-01T09:16:32.196" v="35" actId="27636"/>
        <pc:sldMkLst>
          <pc:docMk/>
          <pc:sldMk cId="396942559" sldId="277"/>
        </pc:sldMkLst>
        <pc:spChg chg="mod">
          <ac:chgData name="Anna Ameda" userId="8510c84edc69ab8b" providerId="LiveId" clId="{6D67DAC8-886F-481A-9353-55C10E028BA6}" dt="2025-04-01T09:16:02.294" v="16" actId="2711"/>
          <ac:spMkLst>
            <pc:docMk/>
            <pc:sldMk cId="396942559" sldId="277"/>
            <ac:spMk id="2" creationId="{3349D339-53E8-3F9E-0CCC-B18F59854AC5}"/>
          </ac:spMkLst>
        </pc:spChg>
        <pc:spChg chg="mod">
          <ac:chgData name="Anna Ameda" userId="8510c84edc69ab8b" providerId="LiveId" clId="{6D67DAC8-886F-481A-9353-55C10E028BA6}" dt="2025-04-01T09:16:32.196" v="35" actId="27636"/>
          <ac:spMkLst>
            <pc:docMk/>
            <pc:sldMk cId="396942559" sldId="277"/>
            <ac:spMk id="3" creationId="{F4FC21BD-6D34-D0B0-57FD-B06A8670A4B2}"/>
          </ac:spMkLst>
        </pc:spChg>
      </pc:sldChg>
      <pc:sldChg chg="modSp mod">
        <pc:chgData name="Anna Ameda" userId="8510c84edc69ab8b" providerId="LiveId" clId="{6D67DAC8-886F-481A-9353-55C10E028BA6}" dt="2025-04-01T09:17:50.231" v="51" actId="2711"/>
        <pc:sldMkLst>
          <pc:docMk/>
          <pc:sldMk cId="3243493364" sldId="278"/>
        </pc:sldMkLst>
        <pc:spChg chg="mod">
          <ac:chgData name="Anna Ameda" userId="8510c84edc69ab8b" providerId="LiveId" clId="{6D67DAC8-886F-481A-9353-55C10E028BA6}" dt="2025-04-01T09:17:50.231" v="51" actId="2711"/>
          <ac:spMkLst>
            <pc:docMk/>
            <pc:sldMk cId="3243493364" sldId="278"/>
            <ac:spMk id="2" creationId="{237E0453-712F-D75C-8430-34EA93428DA6}"/>
          </ac:spMkLst>
        </pc:spChg>
        <pc:spChg chg="mod">
          <ac:chgData name="Anna Ameda" userId="8510c84edc69ab8b" providerId="LiveId" clId="{6D67DAC8-886F-481A-9353-55C10E028BA6}" dt="2025-04-01T09:17:46.414" v="50" actId="27636"/>
          <ac:spMkLst>
            <pc:docMk/>
            <pc:sldMk cId="3243493364" sldId="278"/>
            <ac:spMk id="3" creationId="{13371CAC-AAD8-E1E6-B1A8-BF4291629B92}"/>
          </ac:spMkLst>
        </pc:spChg>
      </pc:sldChg>
      <pc:sldChg chg="modSp mod">
        <pc:chgData name="Anna Ameda" userId="8510c84edc69ab8b" providerId="LiveId" clId="{6D67DAC8-886F-481A-9353-55C10E028BA6}" dt="2025-04-01T09:25:35.671" v="247" actId="27636"/>
        <pc:sldMkLst>
          <pc:docMk/>
          <pc:sldMk cId="3881034954" sldId="279"/>
        </pc:sldMkLst>
        <pc:spChg chg="mod">
          <ac:chgData name="Anna Ameda" userId="8510c84edc69ab8b" providerId="LiveId" clId="{6D67DAC8-886F-481A-9353-55C10E028BA6}" dt="2025-04-01T09:21:45.451" v="95" actId="2711"/>
          <ac:spMkLst>
            <pc:docMk/>
            <pc:sldMk cId="3881034954" sldId="279"/>
            <ac:spMk id="2" creationId="{80B51FAD-456F-B886-427B-2145024198B6}"/>
          </ac:spMkLst>
        </pc:spChg>
        <pc:spChg chg="mod">
          <ac:chgData name="Anna Ameda" userId="8510c84edc69ab8b" providerId="LiveId" clId="{6D67DAC8-886F-481A-9353-55C10E028BA6}" dt="2025-04-01T09:25:35.671" v="247" actId="27636"/>
          <ac:spMkLst>
            <pc:docMk/>
            <pc:sldMk cId="3881034954" sldId="279"/>
            <ac:spMk id="3" creationId="{C8F962D9-E61D-38E9-C0AE-925F667333A5}"/>
          </ac:spMkLst>
        </pc:spChg>
      </pc:sldChg>
      <pc:sldChg chg="modSp mod">
        <pc:chgData name="Anna Ameda" userId="8510c84edc69ab8b" providerId="LiveId" clId="{6D67DAC8-886F-481A-9353-55C10E028BA6}" dt="2025-04-01T09:20:05.929" v="77" actId="2711"/>
        <pc:sldMkLst>
          <pc:docMk/>
          <pc:sldMk cId="1610999972" sldId="280"/>
        </pc:sldMkLst>
        <pc:spChg chg="mod">
          <ac:chgData name="Anna Ameda" userId="8510c84edc69ab8b" providerId="LiveId" clId="{6D67DAC8-886F-481A-9353-55C10E028BA6}" dt="2025-04-01T09:20:05.929" v="77" actId="2711"/>
          <ac:spMkLst>
            <pc:docMk/>
            <pc:sldMk cId="1610999972" sldId="280"/>
            <ac:spMk id="2" creationId="{FE831A94-74A4-D216-4795-7B7D295B848F}"/>
          </ac:spMkLst>
        </pc:spChg>
        <pc:spChg chg="mod">
          <ac:chgData name="Anna Ameda" userId="8510c84edc69ab8b" providerId="LiveId" clId="{6D67DAC8-886F-481A-9353-55C10E028BA6}" dt="2025-04-01T09:20:02.873" v="76" actId="2711"/>
          <ac:spMkLst>
            <pc:docMk/>
            <pc:sldMk cId="1610999972" sldId="280"/>
            <ac:spMk id="3" creationId="{83BBC1EE-D30A-2465-6F30-6101FD738BAD}"/>
          </ac:spMkLst>
        </pc:spChg>
      </pc:sldChg>
      <pc:sldChg chg="modSp mod">
        <pc:chgData name="Anna Ameda" userId="8510c84edc69ab8b" providerId="LiveId" clId="{6D67DAC8-886F-481A-9353-55C10E028BA6}" dt="2025-04-01T09:19:39.966" v="71" actId="2711"/>
        <pc:sldMkLst>
          <pc:docMk/>
          <pc:sldMk cId="3135460580" sldId="281"/>
        </pc:sldMkLst>
        <pc:spChg chg="mod">
          <ac:chgData name="Anna Ameda" userId="8510c84edc69ab8b" providerId="LiveId" clId="{6D67DAC8-886F-481A-9353-55C10E028BA6}" dt="2025-04-01T09:19:39.966" v="71" actId="2711"/>
          <ac:spMkLst>
            <pc:docMk/>
            <pc:sldMk cId="3135460580" sldId="281"/>
            <ac:spMk id="2" creationId="{A859ADDB-98DE-D55D-8B82-5EBEF35F93E7}"/>
          </ac:spMkLst>
        </pc:spChg>
        <pc:spChg chg="mod">
          <ac:chgData name="Anna Ameda" userId="8510c84edc69ab8b" providerId="LiveId" clId="{6D67DAC8-886F-481A-9353-55C10E028BA6}" dt="2025-04-01T09:19:36.637" v="70" actId="2711"/>
          <ac:spMkLst>
            <pc:docMk/>
            <pc:sldMk cId="3135460580" sldId="281"/>
            <ac:spMk id="3" creationId="{DFA800E7-13E3-4C86-F0E5-F94897BB1AD2}"/>
          </ac:spMkLst>
        </pc:spChg>
      </pc:sldChg>
      <pc:sldChg chg="modSp mod">
        <pc:chgData name="Anna Ameda" userId="8510c84edc69ab8b" providerId="LiveId" clId="{6D67DAC8-886F-481A-9353-55C10E028BA6}" dt="2025-04-01T09:19:58.139" v="75" actId="2711"/>
        <pc:sldMkLst>
          <pc:docMk/>
          <pc:sldMk cId="364547426" sldId="282"/>
        </pc:sldMkLst>
        <pc:spChg chg="mod">
          <ac:chgData name="Anna Ameda" userId="8510c84edc69ab8b" providerId="LiveId" clId="{6D67DAC8-886F-481A-9353-55C10E028BA6}" dt="2025-04-01T09:19:58.139" v="75" actId="2711"/>
          <ac:spMkLst>
            <pc:docMk/>
            <pc:sldMk cId="364547426" sldId="282"/>
            <ac:spMk id="2" creationId="{10D52343-25E5-260F-1B01-98BC481C38C6}"/>
          </ac:spMkLst>
        </pc:spChg>
        <pc:spChg chg="mod">
          <ac:chgData name="Anna Ameda" userId="8510c84edc69ab8b" providerId="LiveId" clId="{6D67DAC8-886F-481A-9353-55C10E028BA6}" dt="2025-04-01T09:19:54.711" v="74" actId="2711"/>
          <ac:spMkLst>
            <pc:docMk/>
            <pc:sldMk cId="364547426" sldId="282"/>
            <ac:spMk id="3" creationId="{D22B3A46-28D6-327C-DE3F-D1590EB02E4F}"/>
          </ac:spMkLst>
        </pc:spChg>
      </pc:sldChg>
      <pc:sldChg chg="modSp mod">
        <pc:chgData name="Anna Ameda" userId="8510c84edc69ab8b" providerId="LiveId" clId="{6D67DAC8-886F-481A-9353-55C10E028BA6}" dt="2025-04-01T09:28:48.458" v="264" actId="113"/>
        <pc:sldMkLst>
          <pc:docMk/>
          <pc:sldMk cId="1014682003" sldId="284"/>
        </pc:sldMkLst>
        <pc:spChg chg="mod">
          <ac:chgData name="Anna Ameda" userId="8510c84edc69ab8b" providerId="LiveId" clId="{6D67DAC8-886F-481A-9353-55C10E028BA6}" dt="2025-04-01T09:28:48.458" v="264" actId="113"/>
          <ac:spMkLst>
            <pc:docMk/>
            <pc:sldMk cId="1014682003" sldId="284"/>
            <ac:spMk id="3" creationId="{42D00D44-DD31-E92F-CEDC-BC239E8BB1E9}"/>
          </ac:spMkLst>
        </pc:spChg>
      </pc:sldChg>
      <pc:sldChg chg="modSp mod">
        <pc:chgData name="Anna Ameda" userId="8510c84edc69ab8b" providerId="LiveId" clId="{6D67DAC8-886F-481A-9353-55C10E028BA6}" dt="2025-04-01T09:16:59.974" v="37" actId="2711"/>
        <pc:sldMkLst>
          <pc:docMk/>
          <pc:sldMk cId="3603107255" sldId="285"/>
        </pc:sldMkLst>
        <pc:spChg chg="mod">
          <ac:chgData name="Anna Ameda" userId="8510c84edc69ab8b" providerId="LiveId" clId="{6D67DAC8-886F-481A-9353-55C10E028BA6}" dt="2025-04-01T09:16:59.974" v="37" actId="2711"/>
          <ac:spMkLst>
            <pc:docMk/>
            <pc:sldMk cId="3603107255" sldId="285"/>
            <ac:spMk id="2" creationId="{BBCAC8E1-CDAB-565A-14FA-DEBC3CDD53E9}"/>
          </ac:spMkLst>
        </pc:spChg>
        <pc:spChg chg="mod">
          <ac:chgData name="Anna Ameda" userId="8510c84edc69ab8b" providerId="LiveId" clId="{6D67DAC8-886F-481A-9353-55C10E028BA6}" dt="2025-04-01T09:16:47.279" v="36" actId="2711"/>
          <ac:spMkLst>
            <pc:docMk/>
            <pc:sldMk cId="3603107255" sldId="285"/>
            <ac:spMk id="3" creationId="{4A049F78-1E72-5E3C-E99E-F6CBCBA7318D}"/>
          </ac:spMkLst>
        </pc:spChg>
      </pc:sldChg>
      <pc:sldChg chg="modSp mod">
        <pc:chgData name="Anna Ameda" userId="8510c84edc69ab8b" providerId="LiveId" clId="{6D67DAC8-886F-481A-9353-55C10E028BA6}" dt="2025-04-01T09:28:02.731" v="254" actId="113"/>
        <pc:sldMkLst>
          <pc:docMk/>
          <pc:sldMk cId="2454431810" sldId="286"/>
        </pc:sldMkLst>
        <pc:spChg chg="mod">
          <ac:chgData name="Anna Ameda" userId="8510c84edc69ab8b" providerId="LiveId" clId="{6D67DAC8-886F-481A-9353-55C10E028BA6}" dt="2025-04-01T09:28:02.731" v="254" actId="113"/>
          <ac:spMkLst>
            <pc:docMk/>
            <pc:sldMk cId="2454431810" sldId="286"/>
            <ac:spMk id="2" creationId="{593E9BD9-B67C-5610-A68A-80EBB3E578B7}"/>
          </ac:spMkLst>
        </pc:spChg>
        <pc:spChg chg="mod">
          <ac:chgData name="Anna Ameda" userId="8510c84edc69ab8b" providerId="LiveId" clId="{6D67DAC8-886F-481A-9353-55C10E028BA6}" dt="2025-04-01T09:15:21.632" v="8" actId="2711"/>
          <ac:spMkLst>
            <pc:docMk/>
            <pc:sldMk cId="2454431810" sldId="286"/>
            <ac:spMk id="3" creationId="{AE9082BB-CAAA-0243-27FA-22F884A4409F}"/>
          </ac:spMkLst>
        </pc:spChg>
      </pc:sldChg>
      <pc:sldChg chg="modSp mod">
        <pc:chgData name="Anna Ameda" userId="8510c84edc69ab8b" providerId="LiveId" clId="{6D67DAC8-886F-481A-9353-55C10E028BA6}" dt="2025-04-01T09:31:09.074" v="374" actId="20577"/>
        <pc:sldMkLst>
          <pc:docMk/>
          <pc:sldMk cId="1960985590" sldId="287"/>
        </pc:sldMkLst>
        <pc:spChg chg="mod">
          <ac:chgData name="Anna Ameda" userId="8510c84edc69ab8b" providerId="LiveId" clId="{6D67DAC8-886F-481A-9353-55C10E028BA6}" dt="2025-04-01T09:28:07.518" v="257" actId="113"/>
          <ac:spMkLst>
            <pc:docMk/>
            <pc:sldMk cId="1960985590" sldId="287"/>
            <ac:spMk id="2" creationId="{B1B24261-8F33-40EB-4433-9894CFCB2965}"/>
          </ac:spMkLst>
        </pc:spChg>
        <pc:spChg chg="mod">
          <ac:chgData name="Anna Ameda" userId="8510c84edc69ab8b" providerId="LiveId" clId="{6D67DAC8-886F-481A-9353-55C10E028BA6}" dt="2025-04-01T09:31:09.074" v="374" actId="20577"/>
          <ac:spMkLst>
            <pc:docMk/>
            <pc:sldMk cId="1960985590" sldId="287"/>
            <ac:spMk id="3" creationId="{C6D2FDA3-0841-D329-746F-776B5A893B26}"/>
          </ac:spMkLst>
        </pc:spChg>
      </pc:sldChg>
      <pc:sldChg chg="modSp mod">
        <pc:chgData name="Anna Ameda" userId="8510c84edc69ab8b" providerId="LiveId" clId="{6D67DAC8-886F-481A-9353-55C10E028BA6}" dt="2025-04-01T09:28:23.417" v="260" actId="113"/>
        <pc:sldMkLst>
          <pc:docMk/>
          <pc:sldMk cId="3575744450" sldId="288"/>
        </pc:sldMkLst>
        <pc:spChg chg="mod">
          <ac:chgData name="Anna Ameda" userId="8510c84edc69ab8b" providerId="LiveId" clId="{6D67DAC8-886F-481A-9353-55C10E028BA6}" dt="2025-04-01T09:28:23.417" v="260" actId="113"/>
          <ac:spMkLst>
            <pc:docMk/>
            <pc:sldMk cId="3575744450" sldId="288"/>
            <ac:spMk id="2" creationId="{FE69D6B3-871B-766E-6A11-324F8983F7DC}"/>
          </ac:spMkLst>
        </pc:spChg>
        <pc:spChg chg="mod">
          <ac:chgData name="Anna Ameda" userId="8510c84edc69ab8b" providerId="LiveId" clId="{6D67DAC8-886F-481A-9353-55C10E028BA6}" dt="2025-04-01T09:18:36.672" v="59" actId="2711"/>
          <ac:spMkLst>
            <pc:docMk/>
            <pc:sldMk cId="3575744450" sldId="288"/>
            <ac:spMk id="3" creationId="{00BA1245-AC60-5A80-0A03-03436740CD0D}"/>
          </ac:spMkLst>
        </pc:spChg>
      </pc:sldChg>
      <pc:sldChg chg="modSp mod">
        <pc:chgData name="Anna Ameda" userId="8510c84edc69ab8b" providerId="LiveId" clId="{6D67DAC8-886F-481A-9353-55C10E028BA6}" dt="2025-04-01T09:28:12.070" v="258" actId="113"/>
        <pc:sldMkLst>
          <pc:docMk/>
          <pc:sldMk cId="354403130" sldId="289"/>
        </pc:sldMkLst>
        <pc:spChg chg="mod">
          <ac:chgData name="Anna Ameda" userId="8510c84edc69ab8b" providerId="LiveId" clId="{6D67DAC8-886F-481A-9353-55C10E028BA6}" dt="2025-04-01T09:28:12.070" v="258" actId="113"/>
          <ac:spMkLst>
            <pc:docMk/>
            <pc:sldMk cId="354403130" sldId="289"/>
            <ac:spMk id="2" creationId="{E4EB0C04-6007-4A5D-5555-766D38B8A0FE}"/>
          </ac:spMkLst>
        </pc:spChg>
        <pc:spChg chg="mod">
          <ac:chgData name="Anna Ameda" userId="8510c84edc69ab8b" providerId="LiveId" clId="{6D67DAC8-886F-481A-9353-55C10E028BA6}" dt="2025-04-01T09:14:51.546" v="2" actId="2711"/>
          <ac:spMkLst>
            <pc:docMk/>
            <pc:sldMk cId="354403130" sldId="289"/>
            <ac:spMk id="3" creationId="{862E5DFA-4EE5-58A4-14AD-09BC1B01354E}"/>
          </ac:spMkLst>
        </pc:spChg>
      </pc:sldChg>
      <pc:sldChg chg="modSp mod">
        <pc:chgData name="Anna Ameda" userId="8510c84edc69ab8b" providerId="LiveId" clId="{6D67DAC8-886F-481A-9353-55C10E028BA6}" dt="2025-04-01T09:28:34.901" v="262" actId="113"/>
        <pc:sldMkLst>
          <pc:docMk/>
          <pc:sldMk cId="1876046933" sldId="290"/>
        </pc:sldMkLst>
        <pc:spChg chg="mod">
          <ac:chgData name="Anna Ameda" userId="8510c84edc69ab8b" providerId="LiveId" clId="{6D67DAC8-886F-481A-9353-55C10E028BA6}" dt="2025-04-01T09:28:34.901" v="262" actId="113"/>
          <ac:spMkLst>
            <pc:docMk/>
            <pc:sldMk cId="1876046933" sldId="290"/>
            <ac:spMk id="2" creationId="{084CE7E7-25D3-FC23-762C-840915DD3CF7}"/>
          </ac:spMkLst>
        </pc:spChg>
        <pc:spChg chg="mod">
          <ac:chgData name="Anna Ameda" userId="8510c84edc69ab8b" providerId="LiveId" clId="{6D67DAC8-886F-481A-9353-55C10E028BA6}" dt="2025-04-01T09:19:44.357" v="72" actId="2711"/>
          <ac:spMkLst>
            <pc:docMk/>
            <pc:sldMk cId="1876046933" sldId="290"/>
            <ac:spMk id="3" creationId="{E44E38F8-9A90-0A85-750D-EFD1C1CE35DB}"/>
          </ac:spMkLst>
        </pc:spChg>
      </pc:sldChg>
      <pc:sldChg chg="modSp mod">
        <pc:chgData name="Anna Ameda" userId="8510c84edc69ab8b" providerId="LiveId" clId="{6D67DAC8-886F-481A-9353-55C10E028BA6}" dt="2025-04-01T09:28:26.565" v="261" actId="113"/>
        <pc:sldMkLst>
          <pc:docMk/>
          <pc:sldMk cId="2729052102" sldId="291"/>
        </pc:sldMkLst>
        <pc:spChg chg="mod">
          <ac:chgData name="Anna Ameda" userId="8510c84edc69ab8b" providerId="LiveId" clId="{6D67DAC8-886F-481A-9353-55C10E028BA6}" dt="2025-04-01T09:28:26.565" v="261" actId="113"/>
          <ac:spMkLst>
            <pc:docMk/>
            <pc:sldMk cId="2729052102" sldId="291"/>
            <ac:spMk id="2" creationId="{2F394CEC-230E-532D-95EB-EC2A3778E48A}"/>
          </ac:spMkLst>
        </pc:spChg>
        <pc:spChg chg="mod">
          <ac:chgData name="Anna Ameda" userId="8510c84edc69ab8b" providerId="LiveId" clId="{6D67DAC8-886F-481A-9353-55C10E028BA6}" dt="2025-04-01T09:27:14.552" v="253" actId="14100"/>
          <ac:spMkLst>
            <pc:docMk/>
            <pc:sldMk cId="2729052102" sldId="291"/>
            <ac:spMk id="3" creationId="{D7C2B9C3-F4B1-6B9B-7BDB-CFBC583A2BE1}"/>
          </ac:spMkLst>
        </pc:spChg>
      </pc:sldChg>
      <pc:sldChg chg="modSp mod">
        <pc:chgData name="Anna Ameda" userId="8510c84edc69ab8b" providerId="LiveId" clId="{6D67DAC8-886F-481A-9353-55C10E028BA6}" dt="2025-04-01T09:28:20.172" v="259" actId="113"/>
        <pc:sldMkLst>
          <pc:docMk/>
          <pc:sldMk cId="1768193283" sldId="292"/>
        </pc:sldMkLst>
        <pc:spChg chg="mod">
          <ac:chgData name="Anna Ameda" userId="8510c84edc69ab8b" providerId="LiveId" clId="{6D67DAC8-886F-481A-9353-55C10E028BA6}" dt="2025-04-01T09:28:20.172" v="259" actId="113"/>
          <ac:spMkLst>
            <pc:docMk/>
            <pc:sldMk cId="1768193283" sldId="292"/>
            <ac:spMk id="2" creationId="{381C89CA-560F-453E-41C2-D45710509A3D}"/>
          </ac:spMkLst>
        </pc:spChg>
        <pc:spChg chg="mod">
          <ac:chgData name="Anna Ameda" userId="8510c84edc69ab8b" providerId="LiveId" clId="{6D67DAC8-886F-481A-9353-55C10E028BA6}" dt="2025-04-01T09:18:26.669" v="57" actId="2711"/>
          <ac:spMkLst>
            <pc:docMk/>
            <pc:sldMk cId="1768193283" sldId="292"/>
            <ac:spMk id="3" creationId="{21102EE7-382F-2D19-08B4-8B308629F89B}"/>
          </ac:spMkLst>
        </pc:spChg>
      </pc:sldChg>
      <pc:sldChg chg="modSp mod">
        <pc:chgData name="Anna Ameda" userId="8510c84edc69ab8b" providerId="LiveId" clId="{6D67DAC8-886F-481A-9353-55C10E028BA6}" dt="2025-04-01T09:18:16.245" v="56" actId="2711"/>
        <pc:sldMkLst>
          <pc:docMk/>
          <pc:sldMk cId="2091556307" sldId="293"/>
        </pc:sldMkLst>
        <pc:spChg chg="mod">
          <ac:chgData name="Anna Ameda" userId="8510c84edc69ab8b" providerId="LiveId" clId="{6D67DAC8-886F-481A-9353-55C10E028BA6}" dt="2025-04-01T09:18:16.245" v="56" actId="2711"/>
          <ac:spMkLst>
            <pc:docMk/>
            <pc:sldMk cId="2091556307" sldId="293"/>
            <ac:spMk id="2" creationId="{F570CB10-700D-144A-C01C-3BAF2CA8D668}"/>
          </ac:spMkLst>
        </pc:spChg>
        <pc:spChg chg="mod">
          <ac:chgData name="Anna Ameda" userId="8510c84edc69ab8b" providerId="LiveId" clId="{6D67DAC8-886F-481A-9353-55C10E028BA6}" dt="2025-04-01T09:18:12.655" v="55" actId="2711"/>
          <ac:spMkLst>
            <pc:docMk/>
            <pc:sldMk cId="2091556307" sldId="293"/>
            <ac:spMk id="3" creationId="{98751927-437A-3642-4A83-65EDA5CCF5F3}"/>
          </ac:spMkLst>
        </pc:spChg>
      </pc:sldChg>
      <pc:sldChg chg="modSp mod">
        <pc:chgData name="Anna Ameda" userId="8510c84edc69ab8b" providerId="LiveId" clId="{6D67DAC8-886F-481A-9353-55C10E028BA6}" dt="2025-04-01T09:15:49.768" v="14" actId="2711"/>
        <pc:sldMkLst>
          <pc:docMk/>
          <pc:sldMk cId="135804487" sldId="294"/>
        </pc:sldMkLst>
        <pc:spChg chg="mod">
          <ac:chgData name="Anna Ameda" userId="8510c84edc69ab8b" providerId="LiveId" clId="{6D67DAC8-886F-481A-9353-55C10E028BA6}" dt="2025-04-01T09:15:49.768" v="14" actId="2711"/>
          <ac:spMkLst>
            <pc:docMk/>
            <pc:sldMk cId="135804487" sldId="294"/>
            <ac:spMk id="2" creationId="{EC9EABB7-D858-F077-8DB4-5699F06C4753}"/>
          </ac:spMkLst>
        </pc:spChg>
        <pc:spChg chg="mod">
          <ac:chgData name="Anna Ameda" userId="8510c84edc69ab8b" providerId="LiveId" clId="{6D67DAC8-886F-481A-9353-55C10E028BA6}" dt="2025-04-01T09:15:46.620" v="13" actId="2711"/>
          <ac:spMkLst>
            <pc:docMk/>
            <pc:sldMk cId="135804487" sldId="294"/>
            <ac:spMk id="3" creationId="{8B7E9E2D-F667-D0DE-115D-90B12EF46007}"/>
          </ac:spMkLst>
        </pc:spChg>
      </pc:sldChg>
      <pc:sldChg chg="modSp mod">
        <pc:chgData name="Anna Ameda" userId="8510c84edc69ab8b" providerId="LiveId" clId="{6D67DAC8-886F-481A-9353-55C10E028BA6}" dt="2025-04-01T09:28:43.772" v="263" actId="113"/>
        <pc:sldMkLst>
          <pc:docMk/>
          <pc:sldMk cId="1971982519" sldId="295"/>
        </pc:sldMkLst>
        <pc:spChg chg="mod">
          <ac:chgData name="Anna Ameda" userId="8510c84edc69ab8b" providerId="LiveId" clId="{6D67DAC8-886F-481A-9353-55C10E028BA6}" dt="2025-04-01T09:28:43.772" v="263" actId="113"/>
          <ac:spMkLst>
            <pc:docMk/>
            <pc:sldMk cId="1971982519" sldId="295"/>
            <ac:spMk id="2" creationId="{33129408-DE2A-ECCC-0C54-E00F346C92A4}"/>
          </ac:spMkLst>
        </pc:spChg>
        <pc:spChg chg="mod">
          <ac:chgData name="Anna Ameda" userId="8510c84edc69ab8b" providerId="LiveId" clId="{6D67DAC8-886F-481A-9353-55C10E028BA6}" dt="2025-04-01T09:21:10.997" v="90" actId="2711"/>
          <ac:spMkLst>
            <pc:docMk/>
            <pc:sldMk cId="1971982519" sldId="295"/>
            <ac:spMk id="3" creationId="{C014E702-45AF-353B-7F9E-648F6DD2849E}"/>
          </ac:spMkLst>
        </pc:spChg>
      </pc:sldChg>
      <pc:sldChg chg="modSp new mod">
        <pc:chgData name="Anna Ameda" userId="8510c84edc69ab8b" providerId="LiveId" clId="{6D67DAC8-886F-481A-9353-55C10E028BA6}" dt="2025-04-01T09:17:38.595" v="48" actId="20577"/>
        <pc:sldMkLst>
          <pc:docMk/>
          <pc:sldMk cId="1136819203" sldId="296"/>
        </pc:sldMkLst>
        <pc:spChg chg="mod">
          <ac:chgData name="Anna Ameda" userId="8510c84edc69ab8b" providerId="LiveId" clId="{6D67DAC8-886F-481A-9353-55C10E028BA6}" dt="2025-04-01T09:17:20.222" v="42"/>
          <ac:spMkLst>
            <pc:docMk/>
            <pc:sldMk cId="1136819203" sldId="296"/>
            <ac:spMk id="2" creationId="{D33014F6-B2A8-C754-0E6A-A7812DC735E5}"/>
          </ac:spMkLst>
        </pc:spChg>
        <pc:spChg chg="mod">
          <ac:chgData name="Anna Ameda" userId="8510c84edc69ab8b" providerId="LiveId" clId="{6D67DAC8-886F-481A-9353-55C10E028BA6}" dt="2025-04-01T09:17:38.595" v="48" actId="20577"/>
          <ac:spMkLst>
            <pc:docMk/>
            <pc:sldMk cId="1136819203" sldId="296"/>
            <ac:spMk id="3" creationId="{48AEB8BD-EB10-ADEA-3D3E-9BEC9535D39C}"/>
          </ac:spMkLst>
        </pc:spChg>
      </pc:sldChg>
    </pc:docChg>
  </pc:docChgLst>
  <pc:docChgLst>
    <pc:chgData name="Anna Ameda" userId="8510c84edc69ab8b" providerId="LiveId" clId="{46C316DD-629E-490C-A1E7-C5DBD3F17443}"/>
    <pc:docChg chg="custSel modSld">
      <pc:chgData name="Anna Ameda" userId="8510c84edc69ab8b" providerId="LiveId" clId="{46C316DD-629E-490C-A1E7-C5DBD3F17443}" dt="2025-02-26T06:22:58.740" v="11" actId="27636"/>
      <pc:docMkLst>
        <pc:docMk/>
      </pc:docMkLst>
      <pc:sldChg chg="modSp mod">
        <pc:chgData name="Anna Ameda" userId="8510c84edc69ab8b" providerId="LiveId" clId="{46C316DD-629E-490C-A1E7-C5DBD3F17443}" dt="2025-02-26T06:22:58.740" v="11" actId="27636"/>
        <pc:sldMkLst>
          <pc:docMk/>
          <pc:sldMk cId="243751924" sldId="267"/>
        </pc:sldMkLst>
        <pc:spChg chg="mod">
          <ac:chgData name="Anna Ameda" userId="8510c84edc69ab8b" providerId="LiveId" clId="{46C316DD-629E-490C-A1E7-C5DBD3F17443}" dt="2025-02-26T06:22:58.740" v="11" actId="27636"/>
          <ac:spMkLst>
            <pc:docMk/>
            <pc:sldMk cId="243751924" sldId="267"/>
            <ac:spMk id="3" creationId="{D5B716D8-D2A8-684D-6CA0-7AD7802CA7FE}"/>
          </ac:spMkLst>
        </pc:spChg>
      </pc:sldChg>
      <pc:sldChg chg="modSp mod">
        <pc:chgData name="Anna Ameda" userId="8510c84edc69ab8b" providerId="LiveId" clId="{46C316DD-629E-490C-A1E7-C5DBD3F17443}" dt="2025-02-26T06:21:32.692" v="0" actId="5793"/>
        <pc:sldMkLst>
          <pc:docMk/>
          <pc:sldMk cId="3575744450" sldId="288"/>
        </pc:sldMkLst>
        <pc:spChg chg="mod">
          <ac:chgData name="Anna Ameda" userId="8510c84edc69ab8b" providerId="LiveId" clId="{46C316DD-629E-490C-A1E7-C5DBD3F17443}" dt="2025-02-26T06:21:32.692" v="0" actId="5793"/>
          <ac:spMkLst>
            <pc:docMk/>
            <pc:sldMk cId="3575744450" sldId="288"/>
            <ac:spMk id="3" creationId="{00BA1245-AC60-5A80-0A03-03436740CD0D}"/>
          </ac:spMkLst>
        </pc:spChg>
      </pc:sldChg>
      <pc:sldChg chg="modSp mod">
        <pc:chgData name="Anna Ameda" userId="8510c84edc69ab8b" providerId="LiveId" clId="{46C316DD-629E-490C-A1E7-C5DBD3F17443}" dt="2025-02-26T06:22:02.454" v="4" actId="114"/>
        <pc:sldMkLst>
          <pc:docMk/>
          <pc:sldMk cId="1768193283" sldId="292"/>
        </pc:sldMkLst>
        <pc:spChg chg="mod">
          <ac:chgData name="Anna Ameda" userId="8510c84edc69ab8b" providerId="LiveId" clId="{46C316DD-629E-490C-A1E7-C5DBD3F17443}" dt="2025-02-26T06:22:02.454" v="4" actId="114"/>
          <ac:spMkLst>
            <pc:docMk/>
            <pc:sldMk cId="1768193283" sldId="292"/>
            <ac:spMk id="3" creationId="{21102EE7-382F-2D19-08B4-8B308629F89B}"/>
          </ac:spMkLst>
        </pc:spChg>
      </pc:sldChg>
      <pc:sldChg chg="modSp mod">
        <pc:chgData name="Anna Ameda" userId="8510c84edc69ab8b" providerId="LiveId" clId="{46C316DD-629E-490C-A1E7-C5DBD3F17443}" dt="2025-02-26T06:22:31.526" v="9" actId="114"/>
        <pc:sldMkLst>
          <pc:docMk/>
          <pc:sldMk cId="2091556307" sldId="293"/>
        </pc:sldMkLst>
        <pc:spChg chg="mod">
          <ac:chgData name="Anna Ameda" userId="8510c84edc69ab8b" providerId="LiveId" clId="{46C316DD-629E-490C-A1E7-C5DBD3F17443}" dt="2025-02-26T06:22:31.526" v="9" actId="114"/>
          <ac:spMkLst>
            <pc:docMk/>
            <pc:sldMk cId="2091556307" sldId="293"/>
            <ac:spMk id="3" creationId="{98751927-437A-3642-4A83-65EDA5CCF5F3}"/>
          </ac:spMkLst>
        </pc:spChg>
      </pc:sldChg>
    </pc:docChg>
  </pc:docChgLst>
  <pc:docChgLst>
    <pc:chgData name="Tumusiime Aggrey" userId="16ff59dac0358b08" providerId="LiveId" clId="{1FEDE0F8-678D-4943-B611-098D66A06CDE}"/>
    <pc:docChg chg="undo custSel addSld delSld modSld">
      <pc:chgData name="Tumusiime Aggrey" userId="16ff59dac0358b08" providerId="LiveId" clId="{1FEDE0F8-678D-4943-B611-098D66A06CDE}" dt="2024-05-05T04:10:31.389" v="1568" actId="20577"/>
      <pc:docMkLst>
        <pc:docMk/>
      </pc:docMkLst>
      <pc:sldChg chg="modSp mod">
        <pc:chgData name="Tumusiime Aggrey" userId="16ff59dac0358b08" providerId="LiveId" clId="{1FEDE0F8-678D-4943-B611-098D66A06CDE}" dt="2024-05-05T04:10:31.389" v="1568" actId="20577"/>
        <pc:sldMkLst>
          <pc:docMk/>
          <pc:sldMk cId="3344724250" sldId="256"/>
        </pc:sldMkLst>
      </pc:sldChg>
      <pc:sldChg chg="modSp mod">
        <pc:chgData name="Tumusiime Aggrey" userId="16ff59dac0358b08" providerId="LiveId" clId="{1FEDE0F8-678D-4943-B611-098D66A06CDE}" dt="2024-05-04T20:37:15.258" v="85" actId="20577"/>
        <pc:sldMkLst>
          <pc:docMk/>
          <pc:sldMk cId="2775320583" sldId="257"/>
        </pc:sldMkLst>
      </pc:sldChg>
      <pc:sldChg chg="modSp mod">
        <pc:chgData name="Tumusiime Aggrey" userId="16ff59dac0358b08" providerId="LiveId" clId="{1FEDE0F8-678D-4943-B611-098D66A06CDE}" dt="2024-05-04T20:36:07.498" v="3" actId="27636"/>
        <pc:sldMkLst>
          <pc:docMk/>
          <pc:sldMk cId="316670906" sldId="259"/>
        </pc:sldMkLst>
      </pc:sldChg>
      <pc:sldChg chg="modSp">
        <pc:chgData name="Tumusiime Aggrey" userId="16ff59dac0358b08" providerId="LiveId" clId="{1FEDE0F8-678D-4943-B611-098D66A06CDE}" dt="2024-05-04T20:36:05.498" v="0"/>
        <pc:sldMkLst>
          <pc:docMk/>
          <pc:sldMk cId="1119653810" sldId="260"/>
        </pc:sldMkLst>
      </pc:sldChg>
      <pc:sldChg chg="modSp">
        <pc:chgData name="Tumusiime Aggrey" userId="16ff59dac0358b08" providerId="LiveId" clId="{1FEDE0F8-678D-4943-B611-098D66A06CDE}" dt="2024-05-04T20:36:05.498" v="0"/>
        <pc:sldMkLst>
          <pc:docMk/>
          <pc:sldMk cId="2486347237" sldId="261"/>
        </pc:sldMkLst>
      </pc:sldChg>
      <pc:sldChg chg="modSp mod">
        <pc:chgData name="Tumusiime Aggrey" userId="16ff59dac0358b08" providerId="LiveId" clId="{1FEDE0F8-678D-4943-B611-098D66A06CDE}" dt="2024-05-04T21:12:00.508" v="1545" actId="20577"/>
        <pc:sldMkLst>
          <pc:docMk/>
          <pc:sldMk cId="1505589812" sldId="262"/>
        </pc:sldMkLst>
      </pc:sldChg>
      <pc:sldChg chg="modSp">
        <pc:chgData name="Tumusiime Aggrey" userId="16ff59dac0358b08" providerId="LiveId" clId="{1FEDE0F8-678D-4943-B611-098D66A06CDE}" dt="2024-05-04T20:36:05.498" v="0"/>
        <pc:sldMkLst>
          <pc:docMk/>
          <pc:sldMk cId="3054994390" sldId="263"/>
        </pc:sldMkLst>
      </pc:sldChg>
      <pc:sldChg chg="modSp">
        <pc:chgData name="Tumusiime Aggrey" userId="16ff59dac0358b08" providerId="LiveId" clId="{1FEDE0F8-678D-4943-B611-098D66A06CDE}" dt="2024-05-04T20:36:05.498" v="0"/>
        <pc:sldMkLst>
          <pc:docMk/>
          <pc:sldMk cId="1149888302" sldId="264"/>
        </pc:sldMkLst>
      </pc:sldChg>
      <pc:sldChg chg="modSp">
        <pc:chgData name="Tumusiime Aggrey" userId="16ff59dac0358b08" providerId="LiveId" clId="{1FEDE0F8-678D-4943-B611-098D66A06CDE}" dt="2024-05-04T20:36:05.498" v="0"/>
        <pc:sldMkLst>
          <pc:docMk/>
          <pc:sldMk cId="1910921452" sldId="265"/>
        </pc:sldMkLst>
      </pc:sldChg>
      <pc:sldChg chg="modSp mod">
        <pc:chgData name="Tumusiime Aggrey" userId="16ff59dac0358b08" providerId="LiveId" clId="{1FEDE0F8-678D-4943-B611-098D66A06CDE}" dt="2024-05-04T20:36:07.920" v="7" actId="27636"/>
        <pc:sldMkLst>
          <pc:docMk/>
          <pc:sldMk cId="72085852" sldId="266"/>
        </pc:sldMkLst>
      </pc:sldChg>
      <pc:sldChg chg="modSp">
        <pc:chgData name="Tumusiime Aggrey" userId="16ff59dac0358b08" providerId="LiveId" clId="{1FEDE0F8-678D-4943-B611-098D66A06CDE}" dt="2024-05-04T20:36:05.498" v="0"/>
        <pc:sldMkLst>
          <pc:docMk/>
          <pc:sldMk cId="243751924" sldId="267"/>
        </pc:sldMkLst>
      </pc:sldChg>
      <pc:sldChg chg="modSp mod">
        <pc:chgData name="Tumusiime Aggrey" userId="16ff59dac0358b08" providerId="LiveId" clId="{1FEDE0F8-678D-4943-B611-098D66A06CDE}" dt="2024-05-04T20:36:06.670" v="1" actId="27636"/>
        <pc:sldMkLst>
          <pc:docMk/>
          <pc:sldMk cId="216895646" sldId="268"/>
        </pc:sldMkLst>
      </pc:sldChg>
      <pc:sldChg chg="modSp">
        <pc:chgData name="Tumusiime Aggrey" userId="16ff59dac0358b08" providerId="LiveId" clId="{1FEDE0F8-678D-4943-B611-098D66A06CDE}" dt="2024-05-04T20:36:05.498" v="0"/>
        <pc:sldMkLst>
          <pc:docMk/>
          <pc:sldMk cId="1195808679" sldId="269"/>
        </pc:sldMkLst>
      </pc:sldChg>
      <pc:sldChg chg="modSp add mod setBg">
        <pc:chgData name="Tumusiime Aggrey" userId="16ff59dac0358b08" providerId="LiveId" clId="{1FEDE0F8-678D-4943-B611-098D66A06CDE}" dt="2024-05-04T21:01:59.440" v="1090" actId="20577"/>
        <pc:sldMkLst>
          <pc:docMk/>
          <pc:sldMk cId="2429328981" sldId="272"/>
        </pc:sldMkLst>
      </pc:sldChg>
      <pc:sldChg chg="modSp del">
        <pc:chgData name="Tumusiime Aggrey" userId="16ff59dac0358b08" providerId="LiveId" clId="{1FEDE0F8-678D-4943-B611-098D66A06CDE}" dt="2024-05-04T21:01:21.966" v="1082" actId="2696"/>
        <pc:sldMkLst>
          <pc:docMk/>
          <pc:sldMk cId="3855175659" sldId="272"/>
        </pc:sldMkLst>
      </pc:sldChg>
      <pc:sldChg chg="modSp">
        <pc:chgData name="Tumusiime Aggrey" userId="16ff59dac0358b08" providerId="LiveId" clId="{1FEDE0F8-678D-4943-B611-098D66A06CDE}" dt="2024-05-04T20:36:05.498" v="0"/>
        <pc:sldMkLst>
          <pc:docMk/>
          <pc:sldMk cId="1325125925" sldId="273"/>
        </pc:sldMkLst>
      </pc:sldChg>
      <pc:sldChg chg="modSp">
        <pc:chgData name="Tumusiime Aggrey" userId="16ff59dac0358b08" providerId="LiveId" clId="{1FEDE0F8-678D-4943-B611-098D66A06CDE}" dt="2024-05-04T20:36:05.498" v="0"/>
        <pc:sldMkLst>
          <pc:docMk/>
          <pc:sldMk cId="876026893" sldId="274"/>
        </pc:sldMkLst>
      </pc:sldChg>
      <pc:sldChg chg="add setBg">
        <pc:chgData name="Tumusiime Aggrey" userId="16ff59dac0358b08" providerId="LiveId" clId="{1FEDE0F8-678D-4943-B611-098D66A06CDE}" dt="2024-05-04T20:53:42.524" v="941"/>
        <pc:sldMkLst>
          <pc:docMk/>
          <pc:sldMk cId="1139974026" sldId="276"/>
        </pc:sldMkLst>
      </pc:sldChg>
      <pc:sldChg chg="modSp del">
        <pc:chgData name="Tumusiime Aggrey" userId="16ff59dac0358b08" providerId="LiveId" clId="{1FEDE0F8-678D-4943-B611-098D66A06CDE}" dt="2024-05-04T20:53:38.479" v="940" actId="2696"/>
        <pc:sldMkLst>
          <pc:docMk/>
          <pc:sldMk cId="2443020429" sldId="276"/>
        </pc:sldMkLst>
      </pc:sldChg>
      <pc:sldChg chg="modSp mod">
        <pc:chgData name="Tumusiime Aggrey" userId="16ff59dac0358b08" providerId="LiveId" clId="{1FEDE0F8-678D-4943-B611-098D66A06CDE}" dt="2024-05-04T20:36:08.279" v="10" actId="27636"/>
        <pc:sldMkLst>
          <pc:docMk/>
          <pc:sldMk cId="396942559" sldId="277"/>
        </pc:sldMkLst>
      </pc:sldChg>
      <pc:sldChg chg="modSp mod">
        <pc:chgData name="Tumusiime Aggrey" userId="16ff59dac0358b08" providerId="LiveId" clId="{1FEDE0F8-678D-4943-B611-098D66A06CDE}" dt="2024-05-04T20:36:08.185" v="9" actId="27636"/>
        <pc:sldMkLst>
          <pc:docMk/>
          <pc:sldMk cId="3243493364" sldId="278"/>
        </pc:sldMkLst>
      </pc:sldChg>
      <pc:sldChg chg="modSp">
        <pc:chgData name="Tumusiime Aggrey" userId="16ff59dac0358b08" providerId="LiveId" clId="{1FEDE0F8-678D-4943-B611-098D66A06CDE}" dt="2024-05-04T20:36:05.498" v="0"/>
        <pc:sldMkLst>
          <pc:docMk/>
          <pc:sldMk cId="3881034954" sldId="279"/>
        </pc:sldMkLst>
      </pc:sldChg>
      <pc:sldChg chg="modSp mod">
        <pc:chgData name="Tumusiime Aggrey" userId="16ff59dac0358b08" providerId="LiveId" clId="{1FEDE0F8-678D-4943-B611-098D66A06CDE}" dt="2024-05-04T20:36:07.654" v="4" actId="27636"/>
        <pc:sldMkLst>
          <pc:docMk/>
          <pc:sldMk cId="1610999972" sldId="280"/>
        </pc:sldMkLst>
      </pc:sldChg>
      <pc:sldChg chg="modSp mod">
        <pc:chgData name="Tumusiime Aggrey" userId="16ff59dac0358b08" providerId="LiveId" clId="{1FEDE0F8-678D-4943-B611-098D66A06CDE}" dt="2024-05-04T20:58:42.688" v="1081" actId="255"/>
        <pc:sldMkLst>
          <pc:docMk/>
          <pc:sldMk cId="3135460580" sldId="281"/>
        </pc:sldMkLst>
      </pc:sldChg>
      <pc:sldChg chg="modSp mod">
        <pc:chgData name="Tumusiime Aggrey" userId="16ff59dac0358b08" providerId="LiveId" clId="{1FEDE0F8-678D-4943-B611-098D66A06CDE}" dt="2024-05-04T20:36:07.795" v="6" actId="27636"/>
        <pc:sldMkLst>
          <pc:docMk/>
          <pc:sldMk cId="364547426" sldId="282"/>
        </pc:sldMkLst>
      </pc:sldChg>
      <pc:sldChg chg="modSp del">
        <pc:chgData name="Tumusiime Aggrey" userId="16ff59dac0358b08" providerId="LiveId" clId="{1FEDE0F8-678D-4943-B611-098D66A06CDE}" dt="2024-05-04T21:04:39.678" v="1091" actId="47"/>
        <pc:sldMkLst>
          <pc:docMk/>
          <pc:sldMk cId="3045312393" sldId="283"/>
        </pc:sldMkLst>
      </pc:sldChg>
      <pc:sldChg chg="modSp">
        <pc:chgData name="Tumusiime Aggrey" userId="16ff59dac0358b08" providerId="LiveId" clId="{1FEDE0F8-678D-4943-B611-098D66A06CDE}" dt="2024-05-04T20:36:05.498" v="0"/>
        <pc:sldMkLst>
          <pc:docMk/>
          <pc:sldMk cId="3603107255" sldId="285"/>
        </pc:sldMkLst>
      </pc:sldChg>
      <pc:sldChg chg="modSp">
        <pc:chgData name="Tumusiime Aggrey" userId="16ff59dac0358b08" providerId="LiveId" clId="{1FEDE0F8-678D-4943-B611-098D66A06CDE}" dt="2024-05-04T20:36:05.498" v="0"/>
        <pc:sldMkLst>
          <pc:docMk/>
          <pc:sldMk cId="2454431810" sldId="286"/>
        </pc:sldMkLst>
      </pc:sldChg>
      <pc:sldChg chg="modSp">
        <pc:chgData name="Tumusiime Aggrey" userId="16ff59dac0358b08" providerId="LiveId" clId="{1FEDE0F8-678D-4943-B611-098D66A06CDE}" dt="2024-05-04T20:36:05.498" v="0"/>
        <pc:sldMkLst>
          <pc:docMk/>
          <pc:sldMk cId="1960985590" sldId="287"/>
        </pc:sldMkLst>
      </pc:sldChg>
      <pc:sldChg chg="modSp mod">
        <pc:chgData name="Tumusiime Aggrey" userId="16ff59dac0358b08" providerId="LiveId" clId="{1FEDE0F8-678D-4943-B611-098D66A06CDE}" dt="2024-05-04T20:36:08.029" v="8" actId="27636"/>
        <pc:sldMkLst>
          <pc:docMk/>
          <pc:sldMk cId="3575744450" sldId="288"/>
        </pc:sldMkLst>
      </pc:sldChg>
      <pc:sldChg chg="modSp add del mod">
        <pc:chgData name="Tumusiime Aggrey" userId="16ff59dac0358b08" providerId="LiveId" clId="{1FEDE0F8-678D-4943-B611-098D66A06CDE}" dt="2024-05-04T21:11:19.724" v="1535" actId="5793"/>
        <pc:sldMkLst>
          <pc:docMk/>
          <pc:sldMk cId="354403130" sldId="289"/>
        </pc:sldMkLst>
      </pc:sldChg>
      <pc:sldChg chg="modSp">
        <pc:chgData name="Tumusiime Aggrey" userId="16ff59dac0358b08" providerId="LiveId" clId="{1FEDE0F8-678D-4943-B611-098D66A06CDE}" dt="2024-05-04T20:36:05.498" v="0"/>
        <pc:sldMkLst>
          <pc:docMk/>
          <pc:sldMk cId="1876046933" sldId="290"/>
        </pc:sldMkLst>
      </pc:sldChg>
      <pc:sldChg chg="modSp mod">
        <pc:chgData name="Tumusiime Aggrey" userId="16ff59dac0358b08" providerId="LiveId" clId="{1FEDE0F8-678D-4943-B611-098D66A06CDE}" dt="2024-05-04T20:57:07.343" v="961" actId="255"/>
        <pc:sldMkLst>
          <pc:docMk/>
          <pc:sldMk cId="2729052102" sldId="291"/>
        </pc:sldMkLst>
      </pc:sldChg>
      <pc:sldChg chg="modSp mod">
        <pc:chgData name="Tumusiime Aggrey" userId="16ff59dac0358b08" providerId="LiveId" clId="{1FEDE0F8-678D-4943-B611-098D66A06CDE}" dt="2024-05-04T20:56:18.359" v="959" actId="255"/>
        <pc:sldMkLst>
          <pc:docMk/>
          <pc:sldMk cId="1768193283" sldId="292"/>
        </pc:sldMkLst>
      </pc:sldChg>
      <pc:sldChg chg="modSp mod">
        <pc:chgData name="Tumusiime Aggrey" userId="16ff59dac0358b08" providerId="LiveId" clId="{1FEDE0F8-678D-4943-B611-098D66A06CDE}" dt="2024-05-04T20:55:20.470" v="958" actId="20577"/>
        <pc:sldMkLst>
          <pc:docMk/>
          <pc:sldMk cId="2091556307" sldId="293"/>
        </pc:sldMkLst>
      </pc:sldChg>
      <pc:sldChg chg="modSp new mod">
        <pc:chgData name="Tumusiime Aggrey" userId="16ff59dac0358b08" providerId="LiveId" clId="{1FEDE0F8-678D-4943-B611-098D66A06CDE}" dt="2024-05-04T20:54:17.842" v="952" actId="20577"/>
        <pc:sldMkLst>
          <pc:docMk/>
          <pc:sldMk cId="135804487" sldId="294"/>
        </pc:sldMkLst>
      </pc:sldChg>
      <pc:sldChg chg="modSp new del mod">
        <pc:chgData name="Tumusiime Aggrey" userId="16ff59dac0358b08" providerId="LiveId" clId="{1FEDE0F8-678D-4943-B611-098D66A06CDE}" dt="2024-05-04T20:41:21.274" v="166" actId="2696"/>
        <pc:sldMkLst>
          <pc:docMk/>
          <pc:sldMk cId="1308892816" sldId="294"/>
        </pc:sldMkLst>
      </pc:sldChg>
      <pc:sldChg chg="modSp new mod">
        <pc:chgData name="Tumusiime Aggrey" userId="16ff59dac0358b08" providerId="LiveId" clId="{1FEDE0F8-678D-4943-B611-098D66A06CDE}" dt="2024-05-04T21:08:24.748" v="1534" actId="20577"/>
        <pc:sldMkLst>
          <pc:docMk/>
          <pc:sldMk cId="1971982519" sldId="29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BDF1F4-4013-43D0-8589-DADDA82BCE8C}" type="datetimeFigureOut">
              <a:rPr lang="en-UG" smtClean="0"/>
              <a:t>04/01/2025</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CFD23E-9931-4D51-95C4-02F4D9D9EFB1}" type="slidenum">
              <a:rPr lang="en-UG" smtClean="0"/>
              <a:t>‹#›</a:t>
            </a:fld>
            <a:endParaRPr lang="en-UG"/>
          </a:p>
        </p:txBody>
      </p:sp>
    </p:spTree>
    <p:extLst>
      <p:ext uri="{BB962C8B-B14F-4D97-AF65-F5344CB8AC3E}">
        <p14:creationId xmlns:p14="http://schemas.microsoft.com/office/powerpoint/2010/main" val="918833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 The partners are the agents and sureties of the firm and the firm is indebted to each partner -file:///C:/Users/Tumusiime%20Aggrey/Downloads/06%20Chapter%20I.pdf </a:t>
            </a:r>
            <a:endParaRPr lang="en-UG" dirty="0"/>
          </a:p>
        </p:txBody>
      </p:sp>
      <p:sp>
        <p:nvSpPr>
          <p:cNvPr id="4" name="Slide Number Placeholder 3"/>
          <p:cNvSpPr>
            <a:spLocks noGrp="1"/>
          </p:cNvSpPr>
          <p:nvPr>
            <p:ph type="sldNum" sz="quarter" idx="5"/>
          </p:nvPr>
        </p:nvSpPr>
        <p:spPr/>
        <p:txBody>
          <a:bodyPr/>
          <a:lstStyle/>
          <a:p>
            <a:fld id="{B9CFD23E-9931-4D51-95C4-02F4D9D9EFB1}" type="slidenum">
              <a:rPr lang="en-UG" smtClean="0"/>
              <a:t>3</a:t>
            </a:fld>
            <a:endParaRPr lang="en-UG"/>
          </a:p>
        </p:txBody>
      </p:sp>
    </p:spTree>
    <p:extLst>
      <p:ext uri="{BB962C8B-B14F-4D97-AF65-F5344CB8AC3E}">
        <p14:creationId xmlns:p14="http://schemas.microsoft.com/office/powerpoint/2010/main" val="11575036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B9CFD23E-9931-4D51-95C4-02F4D9D9EFB1}" type="slidenum">
              <a:rPr lang="en-UG" smtClean="0"/>
              <a:t>4</a:t>
            </a:fld>
            <a:endParaRPr lang="en-UG"/>
          </a:p>
        </p:txBody>
      </p:sp>
    </p:spTree>
    <p:extLst>
      <p:ext uri="{BB962C8B-B14F-4D97-AF65-F5344CB8AC3E}">
        <p14:creationId xmlns:p14="http://schemas.microsoft.com/office/powerpoint/2010/main" val="14530657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AND RESEARCH ON WHAT CONSTITUTES HOLDING OUT</a:t>
            </a:r>
            <a:endParaRPr lang="en-UG" dirty="0"/>
          </a:p>
        </p:txBody>
      </p:sp>
      <p:sp>
        <p:nvSpPr>
          <p:cNvPr id="4" name="Slide Number Placeholder 3"/>
          <p:cNvSpPr>
            <a:spLocks noGrp="1"/>
          </p:cNvSpPr>
          <p:nvPr>
            <p:ph type="sldNum" sz="quarter" idx="5"/>
          </p:nvPr>
        </p:nvSpPr>
        <p:spPr/>
        <p:txBody>
          <a:bodyPr/>
          <a:lstStyle/>
          <a:p>
            <a:fld id="{B9CFD23E-9931-4D51-95C4-02F4D9D9EFB1}" type="slidenum">
              <a:rPr lang="en-UG" smtClean="0"/>
              <a:t>18</a:t>
            </a:fld>
            <a:endParaRPr lang="en-UG"/>
          </a:p>
        </p:txBody>
      </p:sp>
    </p:spTree>
    <p:extLst>
      <p:ext uri="{BB962C8B-B14F-4D97-AF65-F5344CB8AC3E}">
        <p14:creationId xmlns:p14="http://schemas.microsoft.com/office/powerpoint/2010/main" val="3775683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Bookman Old Style" panose="02050604050505020204" pitchFamily="18" charset="0"/>
                <a:ea typeface="Times New Roman" panose="02020603050405020304" pitchFamily="18" charset="0"/>
                <a:cs typeface="Times New Roman" panose="02020603050405020304" pitchFamily="18" charset="0"/>
              </a:rPr>
              <a:t>In the case of </a:t>
            </a:r>
            <a:r>
              <a:rPr lang="en-US" sz="1200" b="1" i="1" dirty="0">
                <a:effectLst/>
                <a:latin typeface="Bookman Old Style" panose="02050604050505020204" pitchFamily="18" charset="0"/>
                <a:ea typeface="Times New Roman" panose="02020603050405020304" pitchFamily="18" charset="0"/>
                <a:cs typeface="Times New Roman" panose="02020603050405020304" pitchFamily="18" charset="0"/>
              </a:rPr>
              <a:t>Bentley V. Craven</a:t>
            </a:r>
            <a:r>
              <a:rPr lang="en-US" sz="1200" dirty="0">
                <a:effectLst/>
                <a:latin typeface="Bookman Old Style" panose="02050604050505020204" pitchFamily="18" charset="0"/>
                <a:ea typeface="Times New Roman" panose="02020603050405020304" pitchFamily="18" charset="0"/>
                <a:cs typeface="Times New Roman" panose="02020603050405020304" pitchFamily="18" charset="0"/>
              </a:rPr>
              <a:t>, court held that is a partner makes a secret profit from a partnership transaction, he or she must account for it.</a:t>
            </a:r>
            <a:endParaRPr lang="en-UG" sz="12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G" dirty="0"/>
          </a:p>
        </p:txBody>
      </p:sp>
      <p:sp>
        <p:nvSpPr>
          <p:cNvPr id="4" name="Slide Number Placeholder 3"/>
          <p:cNvSpPr>
            <a:spLocks noGrp="1"/>
          </p:cNvSpPr>
          <p:nvPr>
            <p:ph type="sldNum" sz="quarter" idx="5"/>
          </p:nvPr>
        </p:nvSpPr>
        <p:spPr/>
        <p:txBody>
          <a:bodyPr/>
          <a:lstStyle/>
          <a:p>
            <a:fld id="{B9CFD23E-9931-4D51-95C4-02F4D9D9EFB1}" type="slidenum">
              <a:rPr lang="en-UG" smtClean="0"/>
              <a:t>19</a:t>
            </a:fld>
            <a:endParaRPr lang="en-UG"/>
          </a:p>
        </p:txBody>
      </p:sp>
    </p:spTree>
    <p:extLst>
      <p:ext uri="{BB962C8B-B14F-4D97-AF65-F5344CB8AC3E}">
        <p14:creationId xmlns:p14="http://schemas.microsoft.com/office/powerpoint/2010/main" val="3751820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PARTNER IS LIABLE INDIVIDUALLY TO THE BENEFICIARY</a:t>
            </a:r>
            <a:endParaRPr lang="en-UG" dirty="0"/>
          </a:p>
        </p:txBody>
      </p:sp>
      <p:sp>
        <p:nvSpPr>
          <p:cNvPr id="4" name="Slide Number Placeholder 3"/>
          <p:cNvSpPr>
            <a:spLocks noGrp="1"/>
          </p:cNvSpPr>
          <p:nvPr>
            <p:ph type="sldNum" sz="quarter" idx="5"/>
          </p:nvPr>
        </p:nvSpPr>
        <p:spPr/>
        <p:txBody>
          <a:bodyPr/>
          <a:lstStyle/>
          <a:p>
            <a:fld id="{B9CFD23E-9931-4D51-95C4-02F4D9D9EFB1}" type="slidenum">
              <a:rPr lang="en-UG" smtClean="0"/>
              <a:t>23</a:t>
            </a:fld>
            <a:endParaRPr lang="en-UG"/>
          </a:p>
        </p:txBody>
      </p:sp>
    </p:spTree>
    <p:extLst>
      <p:ext uri="{BB962C8B-B14F-4D97-AF65-F5344CB8AC3E}">
        <p14:creationId xmlns:p14="http://schemas.microsoft.com/office/powerpoint/2010/main" val="3102604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1" dirty="0">
                <a:effectLst/>
                <a:latin typeface="Bookman Old Style" panose="02050604050505020204" pitchFamily="18" charset="0"/>
                <a:ea typeface="Times New Roman" panose="02020603050405020304" pitchFamily="18" charset="0"/>
                <a:cs typeface="Times New Roman" panose="02020603050405020304" pitchFamily="18" charset="0"/>
              </a:rPr>
              <a:t>Read the rules for distribution of partnership assets on final settlement of accounts (s. 46 of the Act)</a:t>
            </a:r>
            <a:endParaRPr lang="en-UG" sz="12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G" dirty="0"/>
          </a:p>
        </p:txBody>
      </p:sp>
      <p:sp>
        <p:nvSpPr>
          <p:cNvPr id="4" name="Slide Number Placeholder 3"/>
          <p:cNvSpPr>
            <a:spLocks noGrp="1"/>
          </p:cNvSpPr>
          <p:nvPr>
            <p:ph type="sldNum" sz="quarter" idx="5"/>
          </p:nvPr>
        </p:nvSpPr>
        <p:spPr/>
        <p:txBody>
          <a:bodyPr/>
          <a:lstStyle/>
          <a:p>
            <a:fld id="{B9CFD23E-9931-4D51-95C4-02F4D9D9EFB1}" type="slidenum">
              <a:rPr lang="en-UG" smtClean="0"/>
              <a:t>33</a:t>
            </a:fld>
            <a:endParaRPr lang="en-UG"/>
          </a:p>
        </p:txBody>
      </p:sp>
    </p:spTree>
    <p:extLst>
      <p:ext uri="{BB962C8B-B14F-4D97-AF65-F5344CB8AC3E}">
        <p14:creationId xmlns:p14="http://schemas.microsoft.com/office/powerpoint/2010/main" val="25299142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E38905B-5E68-4150-A7D5-4F96E3611301}" type="datetimeFigureOut">
              <a:rPr lang="en-UG" smtClean="0"/>
              <a:t>04/01/2025</a:t>
            </a:fld>
            <a:endParaRPr lang="en-UG"/>
          </a:p>
        </p:txBody>
      </p:sp>
      <p:sp>
        <p:nvSpPr>
          <p:cNvPr id="5" name="Footer Placeholder 4"/>
          <p:cNvSpPr>
            <a:spLocks noGrp="1"/>
          </p:cNvSpPr>
          <p:nvPr>
            <p:ph type="ftr" sz="quarter" idx="11"/>
          </p:nvPr>
        </p:nvSpPr>
        <p:spPr>
          <a:xfrm>
            <a:off x="2416500" y="329307"/>
            <a:ext cx="4973915" cy="309201"/>
          </a:xfrm>
        </p:spPr>
        <p:txBody>
          <a:bodyPr/>
          <a:lstStyle/>
          <a:p>
            <a:endParaRPr lang="en-UG"/>
          </a:p>
        </p:txBody>
      </p:sp>
      <p:sp>
        <p:nvSpPr>
          <p:cNvPr id="6" name="Slide Number Placeholder 5"/>
          <p:cNvSpPr>
            <a:spLocks noGrp="1"/>
          </p:cNvSpPr>
          <p:nvPr>
            <p:ph type="sldNum" sz="quarter" idx="12"/>
          </p:nvPr>
        </p:nvSpPr>
        <p:spPr>
          <a:xfrm>
            <a:off x="1437664" y="798973"/>
            <a:ext cx="811019" cy="503578"/>
          </a:xfrm>
        </p:spPr>
        <p:txBody>
          <a:bodyPr/>
          <a:lstStyle/>
          <a:p>
            <a:fld id="{0946BDCF-3816-42D3-B243-8C78490A97ED}" type="slidenum">
              <a:rPr lang="en-UG" smtClean="0"/>
              <a:t>‹#›</a:t>
            </a:fld>
            <a:endParaRPr lang="en-UG"/>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72456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38905B-5E68-4150-A7D5-4F96E3611301}"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0946BDCF-3816-42D3-B243-8C78490A97ED}" type="slidenum">
              <a:rPr lang="en-UG" smtClean="0"/>
              <a:t>‹#›</a:t>
            </a:fld>
            <a:endParaRPr lang="en-UG"/>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60083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38905B-5E68-4150-A7D5-4F96E3611301}"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0946BDCF-3816-42D3-B243-8C78490A97ED}" type="slidenum">
              <a:rPr lang="en-UG" smtClean="0"/>
              <a:t>‹#›</a:t>
            </a:fld>
            <a:endParaRPr lang="en-UG"/>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208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38905B-5E68-4150-A7D5-4F96E3611301}"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0946BDCF-3816-42D3-B243-8C78490A97ED}" type="slidenum">
              <a:rPr lang="en-UG" smtClean="0"/>
              <a:t>‹#›</a:t>
            </a:fld>
            <a:endParaRPr lang="en-UG"/>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7779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38905B-5E68-4150-A7D5-4F96E3611301}" type="datetimeFigureOut">
              <a:rPr lang="en-UG" smtClean="0"/>
              <a:t>04/01/2025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0946BDCF-3816-42D3-B243-8C78490A97ED}" type="slidenum">
              <a:rPr lang="en-UG" smtClean="0"/>
              <a:t>‹#›</a:t>
            </a:fld>
            <a:endParaRPr lang="en-UG"/>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7115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38905B-5E68-4150-A7D5-4F96E3611301}" type="datetimeFigureOut">
              <a:rPr lang="en-UG" smtClean="0"/>
              <a:t>04/01/2025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0946BDCF-3816-42D3-B243-8C78490A97ED}" type="slidenum">
              <a:rPr lang="en-UG" smtClean="0"/>
              <a:t>‹#›</a:t>
            </a:fld>
            <a:endParaRPr lang="en-UG"/>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39952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E38905B-5E68-4150-A7D5-4F96E3611301}" type="datetimeFigureOut">
              <a:rPr lang="en-UG" smtClean="0"/>
              <a:t>04/01/2025</a:t>
            </a:fld>
            <a:endParaRPr lang="en-UG"/>
          </a:p>
        </p:txBody>
      </p:sp>
      <p:sp>
        <p:nvSpPr>
          <p:cNvPr id="8" name="Footer Placeholder 7"/>
          <p:cNvSpPr>
            <a:spLocks noGrp="1"/>
          </p:cNvSpPr>
          <p:nvPr>
            <p:ph type="ftr" sz="quarter" idx="11"/>
          </p:nvPr>
        </p:nvSpPr>
        <p:spPr/>
        <p:txBody>
          <a:bodyPr/>
          <a:lstStyle/>
          <a:p>
            <a:endParaRPr lang="en-UG"/>
          </a:p>
        </p:txBody>
      </p:sp>
      <p:sp>
        <p:nvSpPr>
          <p:cNvPr id="9" name="Slide Number Placeholder 8"/>
          <p:cNvSpPr>
            <a:spLocks noGrp="1"/>
          </p:cNvSpPr>
          <p:nvPr>
            <p:ph type="sldNum" sz="quarter" idx="12"/>
          </p:nvPr>
        </p:nvSpPr>
        <p:spPr/>
        <p:txBody>
          <a:bodyPr/>
          <a:lstStyle/>
          <a:p>
            <a:fld id="{0946BDCF-3816-42D3-B243-8C78490A97ED}" type="slidenum">
              <a:rPr lang="en-UG" smtClean="0"/>
              <a:t>‹#›</a:t>
            </a:fld>
            <a:endParaRPr lang="en-UG"/>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861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38905B-5E68-4150-A7D5-4F96E3611301}" type="datetimeFigureOut">
              <a:rPr lang="en-UG" smtClean="0"/>
              <a:t>04/01/2025</a:t>
            </a:fld>
            <a:endParaRPr lang="en-UG"/>
          </a:p>
        </p:txBody>
      </p:sp>
      <p:sp>
        <p:nvSpPr>
          <p:cNvPr id="4" name="Footer Placeholder 3"/>
          <p:cNvSpPr>
            <a:spLocks noGrp="1"/>
          </p:cNvSpPr>
          <p:nvPr>
            <p:ph type="ftr" sz="quarter" idx="11"/>
          </p:nvPr>
        </p:nvSpPr>
        <p:spPr/>
        <p:txBody>
          <a:bodyPr/>
          <a:lstStyle/>
          <a:p>
            <a:endParaRPr lang="en-UG"/>
          </a:p>
        </p:txBody>
      </p:sp>
      <p:sp>
        <p:nvSpPr>
          <p:cNvPr id="5" name="Slide Number Placeholder 4"/>
          <p:cNvSpPr>
            <a:spLocks noGrp="1"/>
          </p:cNvSpPr>
          <p:nvPr>
            <p:ph type="sldNum" sz="quarter" idx="12"/>
          </p:nvPr>
        </p:nvSpPr>
        <p:spPr/>
        <p:txBody>
          <a:bodyPr/>
          <a:lstStyle/>
          <a:p>
            <a:fld id="{0946BDCF-3816-42D3-B243-8C78490A97ED}" type="slidenum">
              <a:rPr lang="en-UG" smtClean="0"/>
              <a:t>‹#›</a:t>
            </a:fld>
            <a:endParaRPr lang="en-UG"/>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24728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38905B-5E68-4150-A7D5-4F96E3611301}" type="datetimeFigureOut">
              <a:rPr lang="en-UG" smtClean="0"/>
              <a:t>04/01/2025</a:t>
            </a:fld>
            <a:endParaRPr lang="en-UG"/>
          </a:p>
        </p:txBody>
      </p:sp>
      <p:sp>
        <p:nvSpPr>
          <p:cNvPr id="3" name="Footer Placeholder 2"/>
          <p:cNvSpPr>
            <a:spLocks noGrp="1"/>
          </p:cNvSpPr>
          <p:nvPr>
            <p:ph type="ftr" sz="quarter" idx="11"/>
          </p:nvPr>
        </p:nvSpPr>
        <p:spPr/>
        <p:txBody>
          <a:bodyPr/>
          <a:lstStyle/>
          <a:p>
            <a:endParaRPr lang="en-UG"/>
          </a:p>
        </p:txBody>
      </p:sp>
      <p:sp>
        <p:nvSpPr>
          <p:cNvPr id="4" name="Slide Number Placeholder 3"/>
          <p:cNvSpPr>
            <a:spLocks noGrp="1"/>
          </p:cNvSpPr>
          <p:nvPr>
            <p:ph type="sldNum" sz="quarter" idx="12"/>
          </p:nvPr>
        </p:nvSpPr>
        <p:spPr/>
        <p:txBody>
          <a:bodyPr/>
          <a:lstStyle/>
          <a:p>
            <a:fld id="{0946BDCF-3816-42D3-B243-8C78490A97ED}" type="slidenum">
              <a:rPr lang="en-UG" smtClean="0"/>
              <a:t>‹#›</a:t>
            </a:fld>
            <a:endParaRPr lang="en-UG"/>
          </a:p>
        </p:txBody>
      </p:sp>
    </p:spTree>
    <p:extLst>
      <p:ext uri="{BB962C8B-B14F-4D97-AF65-F5344CB8AC3E}">
        <p14:creationId xmlns:p14="http://schemas.microsoft.com/office/powerpoint/2010/main" val="4267636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38905B-5E68-4150-A7D5-4F96E3611301}" type="datetimeFigureOut">
              <a:rPr lang="en-UG" smtClean="0"/>
              <a:t>04/01/2025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0946BDCF-3816-42D3-B243-8C78490A97ED}" type="slidenum">
              <a:rPr lang="en-UG" smtClean="0"/>
              <a:t>‹#›</a:t>
            </a:fld>
            <a:endParaRPr lang="en-UG"/>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689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E38905B-5E68-4150-A7D5-4F96E3611301}" type="datetimeFigureOut">
              <a:rPr lang="en-UG" smtClean="0"/>
              <a:t>04/01/2025</a:t>
            </a:fld>
            <a:endParaRPr lang="en-UG"/>
          </a:p>
        </p:txBody>
      </p:sp>
      <p:sp>
        <p:nvSpPr>
          <p:cNvPr id="6" name="Footer Placeholder 5"/>
          <p:cNvSpPr>
            <a:spLocks noGrp="1"/>
          </p:cNvSpPr>
          <p:nvPr>
            <p:ph type="ftr" sz="quarter" idx="11"/>
          </p:nvPr>
        </p:nvSpPr>
        <p:spPr>
          <a:xfrm>
            <a:off x="1447382" y="318640"/>
            <a:ext cx="5541004" cy="320931"/>
          </a:xfrm>
        </p:spPr>
        <p:txBody>
          <a:bodyPr/>
          <a:lstStyle/>
          <a:p>
            <a:endParaRPr lang="en-UG"/>
          </a:p>
        </p:txBody>
      </p:sp>
      <p:sp>
        <p:nvSpPr>
          <p:cNvPr id="7" name="Slide Number Placeholder 6"/>
          <p:cNvSpPr>
            <a:spLocks noGrp="1"/>
          </p:cNvSpPr>
          <p:nvPr>
            <p:ph type="sldNum" sz="quarter" idx="12"/>
          </p:nvPr>
        </p:nvSpPr>
        <p:spPr/>
        <p:txBody>
          <a:bodyPr/>
          <a:lstStyle/>
          <a:p>
            <a:fld id="{0946BDCF-3816-42D3-B243-8C78490A97ED}" type="slidenum">
              <a:rPr lang="en-UG" smtClean="0"/>
              <a:t>‹#›</a:t>
            </a:fld>
            <a:endParaRPr lang="en-UG"/>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6320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E38905B-5E68-4150-A7D5-4F96E3611301}" type="datetimeFigureOut">
              <a:rPr lang="en-UG" smtClean="0"/>
              <a:t>04/01/2025</a:t>
            </a:fld>
            <a:endParaRPr lang="en-UG"/>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G"/>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946BDCF-3816-42D3-B243-8C78490A97ED}" type="slidenum">
              <a:rPr lang="en-UG" smtClean="0"/>
              <a:t>‹#›</a:t>
            </a:fld>
            <a:endParaRPr lang="en-UG"/>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6583960"/>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95936-6BD8-4E7F-88A4-2A50A14220B5}"/>
              </a:ext>
            </a:extLst>
          </p:cNvPr>
          <p:cNvSpPr>
            <a:spLocks noGrp="1"/>
          </p:cNvSpPr>
          <p:nvPr>
            <p:ph type="ctrTitle"/>
          </p:nvPr>
        </p:nvSpPr>
        <p:spPr>
          <a:xfrm>
            <a:off x="412955" y="993058"/>
            <a:ext cx="10641897" cy="2435942"/>
          </a:xfrm>
        </p:spPr>
        <p:txBody>
          <a:bodyPr>
            <a:normAutofit/>
          </a:bodyPr>
          <a:lstStyle/>
          <a:p>
            <a:pPr algn="ctr"/>
            <a:r>
              <a:rPr lang="en-US" b="1" dirty="0">
                <a:latin typeface="Maiandra GD" panose="020E0502030308020204" pitchFamily="34" charset="0"/>
              </a:rPr>
              <a:t>LAW OF PARTNERSHIPS IN UGANDA</a:t>
            </a:r>
            <a:endParaRPr lang="en-UG" b="1" dirty="0">
              <a:latin typeface="Maiandra GD" panose="020E0502030308020204" pitchFamily="34" charset="0"/>
            </a:endParaRPr>
          </a:p>
        </p:txBody>
      </p:sp>
      <p:sp>
        <p:nvSpPr>
          <p:cNvPr id="3" name="Subtitle 2">
            <a:extLst>
              <a:ext uri="{FF2B5EF4-FFF2-40B4-BE49-F238E27FC236}">
                <a16:creationId xmlns:a16="http://schemas.microsoft.com/office/drawing/2014/main" id="{0256F049-9CFD-1784-E0CB-D630C11084AC}"/>
              </a:ext>
            </a:extLst>
          </p:cNvPr>
          <p:cNvSpPr>
            <a:spLocks noGrp="1"/>
          </p:cNvSpPr>
          <p:nvPr>
            <p:ph type="subTitle" idx="1"/>
          </p:nvPr>
        </p:nvSpPr>
        <p:spPr>
          <a:xfrm>
            <a:off x="875071" y="3696928"/>
            <a:ext cx="9792929" cy="1779640"/>
          </a:xfrm>
        </p:spPr>
        <p:txBody>
          <a:bodyPr>
            <a:normAutofit lnSpcReduction="10000"/>
          </a:bodyPr>
          <a:lstStyle/>
          <a:p>
            <a:pPr algn="l"/>
            <a:endParaRPr lang="en-US" dirty="0">
              <a:latin typeface="Maiandra GD" panose="020E0502030308020204" pitchFamily="34" charset="0"/>
            </a:endParaRPr>
          </a:p>
          <a:p>
            <a:pPr algn="l">
              <a:lnSpc>
                <a:spcPct val="110000"/>
              </a:lnSpc>
            </a:pPr>
            <a:r>
              <a:rPr lang="en-US" dirty="0">
                <a:latin typeface="Maiandra GD" panose="020E0502030308020204" pitchFamily="34" charset="0"/>
              </a:rPr>
              <a:t>TUMUSIIME AGGREY (Mr.)</a:t>
            </a:r>
          </a:p>
          <a:p>
            <a:pPr algn="l">
              <a:lnSpc>
                <a:spcPct val="110000"/>
              </a:lnSpc>
            </a:pPr>
            <a:r>
              <a:rPr lang="en-US" dirty="0">
                <a:latin typeface="Maiandra GD" panose="020E0502030308020204" pitchFamily="34" charset="0"/>
              </a:rPr>
              <a:t>LLB / DIP-LDC / MBA-TELM</a:t>
            </a:r>
          </a:p>
          <a:p>
            <a:pPr algn="l">
              <a:lnSpc>
                <a:spcPct val="110000"/>
              </a:lnSpc>
            </a:pPr>
            <a:r>
              <a:rPr lang="en-US" dirty="0">
                <a:latin typeface="Maiandra GD" panose="020E0502030308020204" pitchFamily="34" charset="0"/>
              </a:rPr>
              <a:t>ASSOCIATE CONSULTANT</a:t>
            </a:r>
            <a:endParaRPr lang="en-UG" dirty="0">
              <a:latin typeface="Maiandra GD" panose="020E0502030308020204" pitchFamily="34" charset="0"/>
            </a:endParaRPr>
          </a:p>
          <a:p>
            <a:pPr algn="l"/>
            <a:endParaRPr lang="en-UG" dirty="0">
              <a:latin typeface="Maiandra GD" panose="020E0502030308020204" pitchFamily="34" charset="0"/>
            </a:endParaRPr>
          </a:p>
        </p:txBody>
      </p:sp>
    </p:spTree>
    <p:extLst>
      <p:ext uri="{BB962C8B-B14F-4D97-AF65-F5344CB8AC3E}">
        <p14:creationId xmlns:p14="http://schemas.microsoft.com/office/powerpoint/2010/main" val="3344724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4E9F3-63D8-67A7-208C-904BC793583D}"/>
              </a:ext>
            </a:extLst>
          </p:cNvPr>
          <p:cNvSpPr>
            <a:spLocks noGrp="1"/>
          </p:cNvSpPr>
          <p:nvPr>
            <p:ph type="title"/>
          </p:nvPr>
        </p:nvSpPr>
        <p:spPr/>
        <p:txBody>
          <a:bodyPr/>
          <a:lstStyle/>
          <a:p>
            <a:r>
              <a:rPr lang="en-US" b="1" dirty="0">
                <a:latin typeface="Maiandra GD" panose="020E0502030308020204" pitchFamily="34" charset="0"/>
              </a:rPr>
              <a:t>TYPES OF PARTNERS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BC0956C-769D-05F4-44EC-8A686141F416}"/>
              </a:ext>
            </a:extLst>
          </p:cNvPr>
          <p:cNvSpPr>
            <a:spLocks noGrp="1"/>
          </p:cNvSpPr>
          <p:nvPr>
            <p:ph idx="1"/>
          </p:nvPr>
        </p:nvSpPr>
        <p:spPr/>
        <p:txBody>
          <a:bodyPr>
            <a:normAutofit fontScale="92500" lnSpcReduction="10000"/>
          </a:bodyPr>
          <a:lstStyle/>
          <a:p>
            <a:pPr marL="0" lvl="0" indent="0" algn="just">
              <a:lnSpc>
                <a:spcPct val="115000"/>
              </a:lnSpc>
              <a:spcAft>
                <a:spcPts val="1000"/>
              </a:spcAft>
              <a:buNone/>
            </a:pPr>
            <a:r>
              <a:rPr lang="en-US" sz="1800" b="1" u="sng" strike="noStrike" dirty="0">
                <a:effectLst/>
                <a:latin typeface="Maiandra GD" panose="020E0502030308020204" pitchFamily="34" charset="0"/>
                <a:ea typeface="Times New Roman" panose="02020603050405020304" pitchFamily="18" charset="0"/>
                <a:cs typeface="Times New Roman" panose="02020603050405020304" pitchFamily="18" charset="0"/>
              </a:rPr>
              <a:t>Active partners</a:t>
            </a:r>
            <a:r>
              <a:rPr lang="en-US" sz="1800" u="sng" strike="noStrike"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sz="1800" u="none" strike="noStrike"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These are partners involved in the day to day running of the business.</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spcAft>
                <a:spcPts val="1000"/>
              </a:spcAft>
              <a:buNone/>
            </a:pPr>
            <a:r>
              <a:rPr lang="en-US" sz="1800" b="1" u="sng" strike="noStrike" dirty="0">
                <a:effectLst/>
                <a:latin typeface="Maiandra GD" panose="020E0502030308020204" pitchFamily="34" charset="0"/>
                <a:ea typeface="Times New Roman" panose="02020603050405020304" pitchFamily="18" charset="0"/>
                <a:cs typeface="Times New Roman" panose="02020603050405020304" pitchFamily="18" charset="0"/>
              </a:rPr>
              <a:t>Dormant/ silent partners </a:t>
            </a:r>
            <a:endParaRPr lang="en-UG" sz="1800" u="none" strike="noStrike"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These are partners that are not involved in the day to day running of the business.</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Limited liability partners shall not take part in the day to day management of the firm and shall not bind the firm </a:t>
            </a:r>
          </a:p>
          <a:p>
            <a:pPr marL="0" indent="0" algn="just">
              <a:lnSpc>
                <a:spcPct val="115000"/>
              </a:lnSpc>
              <a:spcAft>
                <a:spcPts val="1000"/>
              </a:spcAft>
              <a:buNone/>
            </a:pP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(S. 52 of the Partnership Act)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119653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CAD9F-974D-14DC-C4AE-89E9AEEF93FB}"/>
              </a:ext>
            </a:extLst>
          </p:cNvPr>
          <p:cNvSpPr>
            <a:spLocks noGrp="1"/>
          </p:cNvSpPr>
          <p:nvPr>
            <p:ph type="title"/>
          </p:nvPr>
        </p:nvSpPr>
        <p:spPr/>
        <p:txBody>
          <a:bodyPr/>
          <a:lstStyle/>
          <a:p>
            <a:r>
              <a:rPr lang="en-US" b="1" dirty="0">
                <a:latin typeface="Maiandra GD" panose="020E0502030308020204" pitchFamily="34" charset="0"/>
              </a:rPr>
              <a:t>FORMATION OF A PARTNERSHIP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3500670-5B81-8E2B-DB4C-2850AAE76075}"/>
              </a:ext>
            </a:extLst>
          </p:cNvPr>
          <p:cNvSpPr>
            <a:spLocks noGrp="1"/>
          </p:cNvSpPr>
          <p:nvPr>
            <p:ph idx="1"/>
          </p:nvPr>
        </p:nvSpPr>
        <p:spPr/>
        <p:txBody>
          <a:bodyPr>
            <a:noAutofit/>
          </a:bodyPr>
          <a:lstStyle/>
          <a:p>
            <a:pPr algn="just">
              <a:lnSpc>
                <a:spcPct val="115000"/>
              </a:lnSpc>
              <a:spcAft>
                <a:spcPts val="1000"/>
              </a:spcAft>
            </a:pP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Partnership Deed</a:t>
            </a:r>
            <a:r>
              <a:rPr lang="en-US" sz="2400" b="1"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There is no strict requirement that the partners must have a written partnership deed. It is however prudent practice to reduce the partnership deed in writing especially in complex partnerships e.g. professional practices. </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The partnership deed can also be registered as a document with the Registrar of documents.</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sz="2400" dirty="0">
              <a:latin typeface="Maiandra GD" panose="020E0502030308020204" pitchFamily="34" charset="0"/>
            </a:endParaRPr>
          </a:p>
        </p:txBody>
      </p:sp>
    </p:spTree>
    <p:extLst>
      <p:ext uri="{BB962C8B-B14F-4D97-AF65-F5344CB8AC3E}">
        <p14:creationId xmlns:p14="http://schemas.microsoft.com/office/powerpoint/2010/main" val="1910921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2D5F2-0D1A-19D6-EA7D-863BDD9324F9}"/>
              </a:ext>
            </a:extLst>
          </p:cNvPr>
          <p:cNvSpPr>
            <a:spLocks noGrp="1"/>
          </p:cNvSpPr>
          <p:nvPr>
            <p:ph type="title"/>
          </p:nvPr>
        </p:nvSpPr>
        <p:spPr/>
        <p:txBody>
          <a:bodyPr/>
          <a:lstStyle/>
          <a:p>
            <a:r>
              <a:rPr lang="en-US" b="1" dirty="0">
                <a:latin typeface="Maiandra GD" panose="020E0502030308020204" pitchFamily="34" charset="0"/>
              </a:rPr>
              <a:t>FORMATION OF A PARTNERSHIP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27F5B0E-2584-B919-92F7-D35CBB9DC430}"/>
              </a:ext>
            </a:extLst>
          </p:cNvPr>
          <p:cNvSpPr>
            <a:spLocks noGrp="1"/>
          </p:cNvSpPr>
          <p:nvPr>
            <p:ph idx="1"/>
          </p:nvPr>
        </p:nvSpPr>
        <p:spPr/>
        <p:txBody>
          <a:bodyPr>
            <a:normAutofit lnSpcReduction="10000"/>
          </a:bodyPr>
          <a:lstStyle/>
          <a:p>
            <a:pPr algn="just">
              <a:lnSpc>
                <a:spcPct val="115000"/>
              </a:lnSpc>
              <a:spcAft>
                <a:spcPts val="1000"/>
              </a:spcAft>
            </a:pP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Section 4 (1) of the Partnerships Act, laws of Uganda</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requires a firm carrying on business in Uganda under a business name which does not consist of the true surnames of all individual partners and/or the corporate names of all corporations that are partners to register its name under the Business Names Registration Act.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Where any persons operate a business as a partnership in contravention of the requirement to register the name, every party to the business commits an offence and is liable on conviction to a fine as prescribed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in S. 4 (2) of the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Partnerships Act.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 process of registration of the name commences with a search and reservation of the name with the Registrar, following which the registration is done.</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316670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4591A-D412-A58A-66A4-C2E03883138F}"/>
              </a:ext>
            </a:extLst>
          </p:cNvPr>
          <p:cNvSpPr>
            <a:spLocks noGrp="1"/>
          </p:cNvSpPr>
          <p:nvPr>
            <p:ph type="title"/>
          </p:nvPr>
        </p:nvSpPr>
        <p:spPr/>
        <p:txBody>
          <a:bodyPr/>
          <a:lstStyle/>
          <a:p>
            <a:r>
              <a:rPr lang="en-US" b="1" dirty="0">
                <a:latin typeface="Maiandra GD" panose="020E0502030308020204" pitchFamily="34" charset="0"/>
              </a:rPr>
              <a:t>PARTNERSHIP DEED</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25AF429-6DC4-88A0-0E71-D8B4066EFBBA}"/>
              </a:ext>
            </a:extLst>
          </p:cNvPr>
          <p:cNvSpPr>
            <a:spLocks noGrp="1"/>
          </p:cNvSpPr>
          <p:nvPr>
            <p:ph idx="1"/>
          </p:nvPr>
        </p:nvSpPr>
        <p:spPr/>
        <p:txBody>
          <a:bodyPr/>
          <a:lstStyle/>
          <a:p>
            <a:pPr algn="just"/>
            <a:r>
              <a:rPr lang="en-US" b="1" dirty="0">
                <a:latin typeface="Maiandra GD" panose="020E0502030308020204" pitchFamily="34" charset="0"/>
              </a:rPr>
              <a:t>Henshaw V Roberts [1967]1 ALR comm.5 </a:t>
            </a:r>
          </a:p>
          <a:p>
            <a:pPr marL="0" indent="0" algn="just">
              <a:buNone/>
            </a:pPr>
            <a:r>
              <a:rPr lang="en-US" dirty="0">
                <a:latin typeface="Maiandra GD" panose="020E0502030308020204" pitchFamily="34" charset="0"/>
              </a:rPr>
              <a:t>The plaintiff formed a business syndicate and each partner paid an amount to a central fund but the partnership was not formed as agreed. It was held ; existence of a partnership depends on carrying on a business in partnership and not the agreement to form a partnership. if the parties have begun to carry on business they will be regarded partners</a:t>
            </a:r>
            <a:endParaRPr lang="en-UG" dirty="0">
              <a:latin typeface="Maiandra GD" panose="020E0502030308020204" pitchFamily="34" charset="0"/>
            </a:endParaRPr>
          </a:p>
        </p:txBody>
      </p:sp>
    </p:spTree>
    <p:extLst>
      <p:ext uri="{BB962C8B-B14F-4D97-AF65-F5344CB8AC3E}">
        <p14:creationId xmlns:p14="http://schemas.microsoft.com/office/powerpoint/2010/main" val="1195808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31A94-74A4-D216-4795-7B7D295B848F}"/>
              </a:ext>
            </a:extLst>
          </p:cNvPr>
          <p:cNvSpPr>
            <a:spLocks noGrp="1"/>
          </p:cNvSpPr>
          <p:nvPr>
            <p:ph type="title"/>
          </p:nvPr>
        </p:nvSpPr>
        <p:spPr>
          <a:xfrm>
            <a:off x="1484311" y="685801"/>
            <a:ext cx="10018713" cy="1347952"/>
          </a:xfrm>
        </p:spPr>
        <p:txBody>
          <a:bodyPr/>
          <a:lstStyle/>
          <a:p>
            <a:r>
              <a:rPr lang="en-US" b="1" dirty="0">
                <a:latin typeface="Maiandra GD" panose="020E0502030308020204" pitchFamily="34" charset="0"/>
              </a:rPr>
              <a:t>EFFECT OF FORMATION OF PARTNERSHIP</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3BBC1EE-D30A-2465-6F30-6101FD738BAD}"/>
              </a:ext>
            </a:extLst>
          </p:cNvPr>
          <p:cNvSpPr>
            <a:spLocks noGrp="1"/>
          </p:cNvSpPr>
          <p:nvPr>
            <p:ph idx="1"/>
          </p:nvPr>
        </p:nvSpPr>
        <p:spPr>
          <a:xfrm>
            <a:off x="1484310" y="1907628"/>
            <a:ext cx="10018713" cy="3883573"/>
          </a:xfrm>
        </p:spPr>
        <p:txBody>
          <a:bodyPr>
            <a:normAutofit/>
          </a:bodyPr>
          <a:lstStyle/>
          <a:p>
            <a:pPr algn="just"/>
            <a:r>
              <a:rPr lang="en-US" b="1" dirty="0">
                <a:latin typeface="Maiandra GD" panose="020E0502030308020204" pitchFamily="34" charset="0"/>
              </a:rPr>
              <a:t>Dr. Okello N. David Vs </a:t>
            </a:r>
            <a:r>
              <a:rPr lang="en-US" b="1" dirty="0" err="1">
                <a:latin typeface="Maiandra GD" panose="020E0502030308020204" pitchFamily="34" charset="0"/>
              </a:rPr>
              <a:t>Komakech</a:t>
            </a:r>
            <a:r>
              <a:rPr lang="en-US" b="1" dirty="0">
                <a:latin typeface="Maiandra GD" panose="020E0502030308020204" pitchFamily="34" charset="0"/>
              </a:rPr>
              <a:t> Steven, HCCS No. 30 Of 2004</a:t>
            </a:r>
          </a:p>
          <a:p>
            <a:pPr marL="0" indent="0" algn="just">
              <a:buNone/>
            </a:pPr>
            <a:r>
              <a:rPr lang="en-US" b="1" dirty="0">
                <a:latin typeface="Maiandra GD" panose="020E0502030308020204" pitchFamily="34" charset="0"/>
              </a:rPr>
              <a:t> </a:t>
            </a:r>
            <a:r>
              <a:rPr lang="en-US" dirty="0">
                <a:latin typeface="Maiandra GD" panose="020E0502030308020204" pitchFamily="34" charset="0"/>
              </a:rPr>
              <a:t>The plaintiff and the defendant contributed equally to purchase for the purposes of jointly running a transport business. A vehicle a taxi omnibus was purchased and started plying the </a:t>
            </a:r>
            <a:r>
              <a:rPr lang="en-US" dirty="0" err="1">
                <a:latin typeface="Maiandra GD" panose="020E0502030308020204" pitchFamily="34" charset="0"/>
              </a:rPr>
              <a:t>Adjumani</a:t>
            </a:r>
            <a:r>
              <a:rPr lang="en-US" dirty="0">
                <a:latin typeface="Maiandra GD" panose="020E0502030308020204" pitchFamily="34" charset="0"/>
              </a:rPr>
              <a:t> - </a:t>
            </a:r>
            <a:r>
              <a:rPr lang="en-US" dirty="0" err="1">
                <a:latin typeface="Maiandra GD" panose="020E0502030308020204" pitchFamily="34" charset="0"/>
              </a:rPr>
              <a:t>Arua</a:t>
            </a:r>
            <a:r>
              <a:rPr lang="en-US" dirty="0">
                <a:latin typeface="Maiandra GD" panose="020E0502030308020204" pitchFamily="34" charset="0"/>
              </a:rPr>
              <a:t> route as taxi. The two parties hereto also opened a joint account with the now defunct commercial bank into which the revenue from the operations of the taxi omnibus were supposed to be banked. The defendant being a qualified drive ran the duty affairs of the omnibus taxi and for some time banked the proceeds on the said joint account. The defendant later failed to account to the plaintiff and transferred the vehicle into his names. </a:t>
            </a:r>
            <a:endParaRPr lang="en-UG" b="1" i="1" dirty="0">
              <a:latin typeface="Maiandra GD" panose="020E0502030308020204" pitchFamily="34" charset="0"/>
            </a:endParaRPr>
          </a:p>
        </p:txBody>
      </p:sp>
    </p:spTree>
    <p:extLst>
      <p:ext uri="{BB962C8B-B14F-4D97-AF65-F5344CB8AC3E}">
        <p14:creationId xmlns:p14="http://schemas.microsoft.com/office/powerpoint/2010/main" val="1610999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52343-25E5-260F-1B01-98BC481C38C6}"/>
              </a:ext>
            </a:extLst>
          </p:cNvPr>
          <p:cNvSpPr>
            <a:spLocks noGrp="1"/>
          </p:cNvSpPr>
          <p:nvPr>
            <p:ph type="title"/>
          </p:nvPr>
        </p:nvSpPr>
        <p:spPr>
          <a:xfrm>
            <a:off x="1484310" y="851338"/>
            <a:ext cx="10018713" cy="961697"/>
          </a:xfrm>
        </p:spPr>
        <p:txBody>
          <a:bodyPr>
            <a:normAutofit fontScale="90000"/>
          </a:bodyPr>
          <a:lstStyle/>
          <a:p>
            <a:r>
              <a:rPr lang="en-US" sz="2800" b="1" dirty="0">
                <a:latin typeface="Maiandra GD" panose="020E0502030308020204" pitchFamily="34" charset="0"/>
              </a:rPr>
              <a:t>Dr. Okello N. David Vs </a:t>
            </a:r>
            <a:r>
              <a:rPr lang="en-US" sz="2800" b="1" dirty="0" err="1">
                <a:latin typeface="Maiandra GD" panose="020E0502030308020204" pitchFamily="34" charset="0"/>
              </a:rPr>
              <a:t>Komakech</a:t>
            </a:r>
            <a:r>
              <a:rPr lang="en-US" sz="2800" b="1" dirty="0">
                <a:latin typeface="Maiandra GD" panose="020E0502030308020204" pitchFamily="34" charset="0"/>
              </a:rPr>
              <a:t> Steven, HCCS No. 30 Of 2004</a:t>
            </a:r>
            <a:br>
              <a:rPr lang="en-US" sz="2800" b="1" dirty="0">
                <a:latin typeface="Maiandra GD" panose="020E0502030308020204" pitchFamily="34" charset="0"/>
              </a:rPr>
            </a:br>
            <a:endParaRPr lang="en-UG" sz="2800"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22B3A46-28D6-327C-DE3F-D1590EB02E4F}"/>
              </a:ext>
            </a:extLst>
          </p:cNvPr>
          <p:cNvSpPr>
            <a:spLocks noGrp="1"/>
          </p:cNvSpPr>
          <p:nvPr>
            <p:ph idx="1"/>
          </p:nvPr>
        </p:nvSpPr>
        <p:spPr>
          <a:xfrm>
            <a:off x="1484310" y="1813035"/>
            <a:ext cx="10018713" cy="3978165"/>
          </a:xfrm>
        </p:spPr>
        <p:txBody>
          <a:bodyPr>
            <a:normAutofit lnSpcReduction="10000"/>
          </a:bodyPr>
          <a:lstStyle/>
          <a:p>
            <a:pPr algn="just"/>
            <a:r>
              <a:rPr lang="en-US" dirty="0">
                <a:latin typeface="Maiandra GD" panose="020E0502030308020204" pitchFamily="34" charset="0"/>
              </a:rPr>
              <a:t>The defendant denied the existence of a partnership on grounds that there was no partnership deed, the plaintiff was not involved in the business and that the plaintiff did not contribute towards the purchase of the vehicle but only lent the defendant money. The defendant denied that the joint account opened by himself and the plaintiff was for banking partnership proceeds but that it was opened to pay back the money he had borrowed from the plaintiff and it was agreed it would be closed once the plaintiff had been fully paid. Whether there was a partnership between the parties. </a:t>
            </a:r>
            <a:r>
              <a:rPr lang="en-US" b="1" i="1" dirty="0">
                <a:latin typeface="Maiandra GD" panose="020E0502030308020204" pitchFamily="34" charset="0"/>
              </a:rPr>
              <a:t>Held; Section 2(1) of the Partnership Act defines a partnership as the relationship which subsists between persons carrying on a business in common with a view of profit. The fact that there is no partnership agreement is irrelevant because a partnership can be formed informally or by the conduct of the parties.</a:t>
            </a:r>
            <a:endParaRPr lang="en-UG" dirty="0">
              <a:latin typeface="Maiandra GD" panose="020E0502030308020204" pitchFamily="34" charset="0"/>
            </a:endParaRPr>
          </a:p>
        </p:txBody>
      </p:sp>
    </p:spTree>
    <p:extLst>
      <p:ext uri="{BB962C8B-B14F-4D97-AF65-F5344CB8AC3E}">
        <p14:creationId xmlns:p14="http://schemas.microsoft.com/office/powerpoint/2010/main" val="3645474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CE7E7-25D3-FC23-762C-840915DD3CF7}"/>
              </a:ext>
            </a:extLst>
          </p:cNvPr>
          <p:cNvSpPr>
            <a:spLocks noGrp="1"/>
          </p:cNvSpPr>
          <p:nvPr>
            <p:ph type="title"/>
          </p:nvPr>
        </p:nvSpPr>
        <p:spPr/>
        <p:txBody>
          <a:bodyPr/>
          <a:lstStyle/>
          <a:p>
            <a:r>
              <a:rPr lang="en-US" b="1" dirty="0">
                <a:latin typeface="Maiandra GD" panose="020E0502030308020204" pitchFamily="34" charset="0"/>
              </a:rPr>
              <a:t>PARTNERSHIP LAW -VIS A VIS - MINORS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44E38F8-9A90-0A85-750D-EFD1C1CE35DB}"/>
              </a:ext>
            </a:extLst>
          </p:cNvPr>
          <p:cNvSpPr>
            <a:spLocks noGrp="1"/>
          </p:cNvSpPr>
          <p:nvPr>
            <p:ph idx="1"/>
          </p:nvPr>
        </p:nvSpPr>
        <p:spPr>
          <a:xfrm>
            <a:off x="1484310" y="1961323"/>
            <a:ext cx="10018713" cy="3829878"/>
          </a:xfrm>
        </p:spPr>
        <p:txBody>
          <a:bodyPr/>
          <a:lstStyle/>
          <a:p>
            <a:pPr algn="just"/>
            <a:r>
              <a:rPr lang="en-US" dirty="0">
                <a:latin typeface="Maiandra GD" panose="020E0502030308020204" pitchFamily="34" charset="0"/>
              </a:rPr>
              <a:t>Section 10 </a:t>
            </a:r>
          </a:p>
          <a:p>
            <a:pPr marL="0" indent="0" algn="just">
              <a:buNone/>
            </a:pPr>
            <a:r>
              <a:rPr lang="en-US" dirty="0">
                <a:latin typeface="Maiandra GD" panose="020E0502030308020204" pitchFamily="34" charset="0"/>
              </a:rPr>
              <a:t>Minor partner not personally liable for firm’s obligations. A person who is a minor according to the law to which he or she is subject may be admitted to the benefits of partnership, but cannot be made personally liable for any obligation of the firm; but the share of that minor in the property of the firm is liable for any obligation of the firm.</a:t>
            </a:r>
            <a:endParaRPr lang="en-UG" dirty="0">
              <a:latin typeface="Maiandra GD" panose="020E0502030308020204" pitchFamily="34" charset="0"/>
            </a:endParaRPr>
          </a:p>
        </p:txBody>
      </p:sp>
    </p:spTree>
    <p:extLst>
      <p:ext uri="{BB962C8B-B14F-4D97-AF65-F5344CB8AC3E}">
        <p14:creationId xmlns:p14="http://schemas.microsoft.com/office/powerpoint/2010/main" val="1876046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9ADDB-98DE-D55D-8B82-5EBEF35F93E7}"/>
              </a:ext>
            </a:extLst>
          </p:cNvPr>
          <p:cNvSpPr>
            <a:spLocks noGrp="1"/>
          </p:cNvSpPr>
          <p:nvPr>
            <p:ph type="title"/>
          </p:nvPr>
        </p:nvSpPr>
        <p:spPr>
          <a:xfrm>
            <a:off x="1484311" y="685800"/>
            <a:ext cx="10018713" cy="1363717"/>
          </a:xfrm>
        </p:spPr>
        <p:txBody>
          <a:bodyPr/>
          <a:lstStyle/>
          <a:p>
            <a:r>
              <a:rPr lang="en-US" b="1" dirty="0">
                <a:latin typeface="Maiandra GD" panose="020E0502030308020204" pitchFamily="34" charset="0"/>
              </a:rPr>
              <a:t>RIGHTS OF PARTNERS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FA800E7-13E3-4C86-F0E5-F94897BB1AD2}"/>
              </a:ext>
            </a:extLst>
          </p:cNvPr>
          <p:cNvSpPr>
            <a:spLocks noGrp="1"/>
          </p:cNvSpPr>
          <p:nvPr>
            <p:ph idx="1"/>
          </p:nvPr>
        </p:nvSpPr>
        <p:spPr>
          <a:xfrm>
            <a:off x="1484310" y="2301767"/>
            <a:ext cx="10018713" cy="3489434"/>
          </a:xfrm>
        </p:spPr>
        <p:txBody>
          <a:bodyPr>
            <a:normAutofit/>
          </a:bodyPr>
          <a:lstStyle/>
          <a:p>
            <a:r>
              <a:rPr lang="en-US" sz="2400" dirty="0">
                <a:latin typeface="Maiandra GD" panose="020E0502030308020204" pitchFamily="34" charset="0"/>
              </a:rPr>
              <a:t>Right to the management of the firm, every partner may take part in the management of the firm </a:t>
            </a:r>
          </a:p>
          <a:p>
            <a:r>
              <a:rPr lang="en-US" sz="2400" dirty="0">
                <a:latin typeface="Maiandra GD" panose="020E0502030308020204" pitchFamily="34" charset="0"/>
              </a:rPr>
              <a:t>Right to Indemnity for expenses incurred in carrying out the business S.26b</a:t>
            </a:r>
          </a:p>
          <a:p>
            <a:r>
              <a:rPr lang="en-US" sz="2400" dirty="0">
                <a:latin typeface="Maiandra GD" panose="020E0502030308020204" pitchFamily="34" charset="0"/>
              </a:rPr>
              <a:t>Right not to be expelled my majority Partner. Section 27</a:t>
            </a:r>
          </a:p>
          <a:p>
            <a:r>
              <a:rPr lang="en-US" sz="2400" dirty="0">
                <a:latin typeface="Maiandra GD" panose="020E0502030308020204" pitchFamily="34" charset="0"/>
              </a:rPr>
              <a:t>Right of retirement from the Partnership, section 28</a:t>
            </a:r>
            <a:endParaRPr lang="en-UG" sz="2400" dirty="0">
              <a:latin typeface="Maiandra GD" panose="020E0502030308020204" pitchFamily="34" charset="0"/>
            </a:endParaRPr>
          </a:p>
        </p:txBody>
      </p:sp>
    </p:spTree>
    <p:extLst>
      <p:ext uri="{BB962C8B-B14F-4D97-AF65-F5344CB8AC3E}">
        <p14:creationId xmlns:p14="http://schemas.microsoft.com/office/powerpoint/2010/main" val="3135460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B1A24-59A7-E751-7AA4-BB2B9C0CFB19}"/>
              </a:ext>
            </a:extLst>
          </p:cNvPr>
          <p:cNvSpPr>
            <a:spLocks noGrp="1"/>
          </p:cNvSpPr>
          <p:nvPr>
            <p:ph type="title"/>
          </p:nvPr>
        </p:nvSpPr>
        <p:spPr/>
        <p:txBody>
          <a:bodyPr/>
          <a:lstStyle/>
          <a:p>
            <a:r>
              <a:rPr lang="en-US" b="1" dirty="0">
                <a:latin typeface="Maiandra GD" panose="020E0502030308020204" pitchFamily="34" charset="0"/>
              </a:rPr>
              <a:t>CASE: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1F0F11E-CBFA-A8BE-270C-86AEB3355681}"/>
              </a:ext>
            </a:extLst>
          </p:cNvPr>
          <p:cNvSpPr>
            <a:spLocks noGrp="1"/>
          </p:cNvSpPr>
          <p:nvPr>
            <p:ph idx="1"/>
          </p:nvPr>
        </p:nvSpPr>
        <p:spPr>
          <a:xfrm>
            <a:off x="1451579" y="2015732"/>
            <a:ext cx="9603275" cy="3540116"/>
          </a:xfrm>
        </p:spPr>
        <p:txBody>
          <a:bodyPr>
            <a:normAutofit/>
          </a:bodyPr>
          <a:lstStyle/>
          <a:p>
            <a:pPr marL="0" indent="0" algn="just">
              <a:buNone/>
            </a:pPr>
            <a:r>
              <a:rPr lang="en-US" b="1" i="1" dirty="0" err="1">
                <a:effectLst/>
                <a:latin typeface="Maiandra GD" panose="020E0502030308020204" pitchFamily="34" charset="0"/>
                <a:ea typeface="Times New Roman" panose="02020603050405020304" pitchFamily="18" charset="0"/>
                <a:cs typeface="Times New Roman" panose="02020603050405020304" pitchFamily="18" charset="0"/>
              </a:rPr>
              <a:t>Chotalal</a:t>
            </a:r>
            <a:r>
              <a:rPr lang="en-US" b="1" i="1"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b="1" i="1" dirty="0" err="1">
                <a:effectLst/>
                <a:latin typeface="Maiandra GD" panose="020E0502030308020204" pitchFamily="34" charset="0"/>
                <a:ea typeface="Times New Roman" panose="02020603050405020304" pitchFamily="18" charset="0"/>
                <a:cs typeface="Times New Roman" panose="02020603050405020304" pitchFamily="18" charset="0"/>
              </a:rPr>
              <a:t>Samjee</a:t>
            </a:r>
            <a:r>
              <a:rPr lang="en-US" b="1" i="1" dirty="0">
                <a:effectLst/>
                <a:latin typeface="Maiandra GD" panose="020E0502030308020204" pitchFamily="34" charset="0"/>
                <a:ea typeface="Times New Roman" panose="02020603050405020304" pitchFamily="18" charset="0"/>
                <a:cs typeface="Times New Roman" panose="02020603050405020304" pitchFamily="18" charset="0"/>
              </a:rPr>
              <a:t> Virani Ltd V. El Barbary</a:t>
            </a:r>
            <a:endParaRPr lang="en-US" b="1" i="1" dirty="0">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dirty="0">
                <a:latin typeface="Maiandra GD" panose="020E0502030308020204" pitchFamily="34" charset="0"/>
                <a:ea typeface="Times New Roman" panose="02020603050405020304" pitchFamily="18" charset="0"/>
                <a:cs typeface="Times New Roman" panose="02020603050405020304" pitchFamily="18" charset="0"/>
              </a:rPr>
              <a:t>A </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father retired from the partnership business and left it to his son and other partners, but his name remained on the door step and letter head of the firm. Also at certain times, the father was called upon to sign documents. </a:t>
            </a:r>
          </a:p>
          <a:p>
            <a:pPr marL="0" indent="0" algn="just">
              <a:buNone/>
            </a:pPr>
            <a:r>
              <a:rPr lang="en-US" b="1" i="1" dirty="0">
                <a:effectLst/>
                <a:latin typeface="Maiandra GD" panose="020E0502030308020204" pitchFamily="34" charset="0"/>
                <a:ea typeface="Times New Roman" panose="02020603050405020304" pitchFamily="18" charset="0"/>
                <a:cs typeface="Times New Roman" panose="02020603050405020304" pitchFamily="18" charset="0"/>
              </a:rPr>
              <a:t>Court held that this constituted representation that he knowingly allowed the other partners to use his name. This constituted holding out because third parties continued to give credit believing he was still a partner in the firm. </a:t>
            </a:r>
            <a:endParaRPr lang="en-UG" b="1" i="1" dirty="0">
              <a:latin typeface="Maiandra GD" panose="020E0502030308020204" pitchFamily="34" charset="0"/>
            </a:endParaRPr>
          </a:p>
        </p:txBody>
      </p:sp>
    </p:spTree>
    <p:extLst>
      <p:ext uri="{BB962C8B-B14F-4D97-AF65-F5344CB8AC3E}">
        <p14:creationId xmlns:p14="http://schemas.microsoft.com/office/powerpoint/2010/main" val="2429328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F3DF0-0199-8AA3-8FBA-58FF429280BE}"/>
              </a:ext>
            </a:extLst>
          </p:cNvPr>
          <p:cNvSpPr>
            <a:spLocks noGrp="1"/>
          </p:cNvSpPr>
          <p:nvPr>
            <p:ph type="title"/>
          </p:nvPr>
        </p:nvSpPr>
        <p:spPr/>
        <p:txBody>
          <a:bodyPr/>
          <a:lstStyle/>
          <a:p>
            <a:r>
              <a:rPr lang="en-US" b="1" dirty="0">
                <a:latin typeface="Maiandra GD" panose="020E0502030308020204" pitchFamily="34" charset="0"/>
              </a:rPr>
              <a:t>DUTIES OF PARTNERS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BACC6DB-AC8F-E351-D6C3-D326E5463250}"/>
              </a:ext>
            </a:extLst>
          </p:cNvPr>
          <p:cNvSpPr>
            <a:spLocks noGrp="1"/>
          </p:cNvSpPr>
          <p:nvPr>
            <p:ph idx="1"/>
          </p:nvPr>
        </p:nvSpPr>
        <p:spPr/>
        <p:txBody>
          <a:bodyPr>
            <a:normAutofit/>
          </a:bodyPr>
          <a:lstStyle/>
          <a:p>
            <a:pPr marL="0" lvl="0" indent="0" algn="just">
              <a:lnSpc>
                <a:spcPct val="115000"/>
              </a:lnSpc>
              <a:spcAft>
                <a:spcPts val="1000"/>
              </a:spcAft>
              <a:buNone/>
              <a:tabLst>
                <a:tab pos="590550" algn="l"/>
              </a:tabLst>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Duty of partners to render accounts (S. 30).</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tabLst>
                <a:tab pos="59055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Every partner is bound to render true accounts and full information of all things affecting the partnership to any partner or his or her legal representatives.</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spcAft>
                <a:spcPts val="1000"/>
              </a:spcAft>
              <a:buNone/>
              <a:tabLst>
                <a:tab pos="590550" algn="l"/>
              </a:tabLst>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Duty to account for private/secret profits (S. 31). </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tabLst>
                <a:tab pos="59055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Every partner must account to the firm for any benefit derived by him or her without the consent of the other partners from any transaction concerning the partnership, or from any use by him or her of the partnership property, name or business connection.</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72085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1DD61-7FBB-F629-F553-41F5D98C9CAA}"/>
              </a:ext>
            </a:extLst>
          </p:cNvPr>
          <p:cNvSpPr>
            <a:spLocks noGrp="1"/>
          </p:cNvSpPr>
          <p:nvPr>
            <p:ph type="title"/>
          </p:nvPr>
        </p:nvSpPr>
        <p:spPr/>
        <p:txBody>
          <a:bodyPr/>
          <a:lstStyle/>
          <a:p>
            <a:r>
              <a:rPr lang="en-US" b="1" dirty="0">
                <a:latin typeface="Maiandra GD" panose="020E0502030308020204" pitchFamily="34" charset="0"/>
              </a:rPr>
              <a:t>REFERENCES / AUTHORITIES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C32194E-C2B4-CB99-4970-7E60916FB594}"/>
              </a:ext>
            </a:extLst>
          </p:cNvPr>
          <p:cNvSpPr>
            <a:spLocks noGrp="1"/>
          </p:cNvSpPr>
          <p:nvPr>
            <p:ph idx="1"/>
          </p:nvPr>
        </p:nvSpPr>
        <p:spPr/>
        <p:txBody>
          <a:bodyPr/>
          <a:lstStyle/>
          <a:p>
            <a:pPr marL="342900" lvl="0" indent="-342900" algn="just">
              <a:lnSpc>
                <a:spcPct val="115000"/>
              </a:lnSpc>
              <a:spcAft>
                <a:spcPts val="1000"/>
              </a:spcAft>
              <a:buFont typeface="Arial" panose="020B0604020202020204" pitchFamily="34" charset="0"/>
              <a:buChar char="•"/>
              <a:tabLst>
                <a:tab pos="45720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Partnerships Act Cap 110</a:t>
            </a:r>
          </a:p>
          <a:p>
            <a:pPr marL="342900" lvl="0" indent="-342900" algn="just">
              <a:lnSpc>
                <a:spcPct val="115000"/>
              </a:lnSpc>
              <a:spcAft>
                <a:spcPts val="1000"/>
              </a:spcAft>
              <a:buFont typeface="Arial" panose="020B0604020202020204" pitchFamily="34" charset="0"/>
              <a:buChar char="•"/>
              <a:tabLst>
                <a:tab pos="457200" algn="l"/>
              </a:tabLst>
            </a:pPr>
            <a:r>
              <a:rPr lang="en-US" sz="1800" dirty="0">
                <a:latin typeface="Maiandra GD" panose="020E0502030308020204" pitchFamily="34" charset="0"/>
                <a:ea typeface="Times New Roman" panose="02020603050405020304" pitchFamily="18" charset="0"/>
                <a:cs typeface="Times New Roman" panose="02020603050405020304" pitchFamily="18" charset="0"/>
              </a:rPr>
              <a:t>Stamp Duty Act Cap 339</a:t>
            </a:r>
          </a:p>
          <a:p>
            <a:pPr marL="342900" lvl="0" indent="-342900" algn="just">
              <a:lnSpc>
                <a:spcPct val="115000"/>
              </a:lnSpc>
              <a:spcAft>
                <a:spcPts val="1000"/>
              </a:spcAft>
              <a:buFont typeface="Arial" panose="020B0604020202020204" pitchFamily="34" charset="0"/>
              <a:buChar char="•"/>
              <a:tabLst>
                <a:tab pos="45720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Uganda Registration Services Bureau Act Cap 217</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Arial" panose="020B0604020202020204" pitchFamily="34" charset="0"/>
              <a:buChar char="•"/>
              <a:tabLst>
                <a:tab pos="45720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Business Names Registration Act laws of Uganda cap 105</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1000"/>
              </a:spcAft>
              <a:tabLst>
                <a:tab pos="45720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Case Law</a:t>
            </a:r>
            <a:r>
              <a:rPr lang="en-US" sz="1800" u="sng"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Arial" panose="020B0604020202020204" pitchFamily="34" charset="0"/>
              <a:buChar char="•"/>
              <a:tabLst>
                <a:tab pos="45720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Commercial Transactions for Business Law students, Ayebare Tumwebaze</a:t>
            </a:r>
          </a:p>
          <a:p>
            <a:endParaRPr lang="en-UG" dirty="0">
              <a:latin typeface="Maiandra GD" panose="020E0502030308020204" pitchFamily="34" charset="0"/>
            </a:endParaRPr>
          </a:p>
        </p:txBody>
      </p:sp>
    </p:spTree>
    <p:extLst>
      <p:ext uri="{BB962C8B-B14F-4D97-AF65-F5344CB8AC3E}">
        <p14:creationId xmlns:p14="http://schemas.microsoft.com/office/powerpoint/2010/main" val="2775320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A60D7-78A5-760F-4F03-FCAE063E9FBD}"/>
              </a:ext>
            </a:extLst>
          </p:cNvPr>
          <p:cNvSpPr>
            <a:spLocks noGrp="1"/>
          </p:cNvSpPr>
          <p:nvPr>
            <p:ph type="title"/>
          </p:nvPr>
        </p:nvSpPr>
        <p:spPr/>
        <p:txBody>
          <a:bodyPr/>
          <a:lstStyle/>
          <a:p>
            <a:r>
              <a:rPr lang="en-US" b="1" dirty="0">
                <a:latin typeface="Maiandra GD" panose="020E0502030308020204" pitchFamily="34" charset="0"/>
              </a:rPr>
              <a:t>DUTIES OF PARTNERS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D991551-ED6A-3188-1162-D459E6AFA41B}"/>
              </a:ext>
            </a:extLst>
          </p:cNvPr>
          <p:cNvSpPr>
            <a:spLocks noGrp="1"/>
          </p:cNvSpPr>
          <p:nvPr>
            <p:ph idx="1"/>
          </p:nvPr>
        </p:nvSpPr>
        <p:spPr/>
        <p:txBody>
          <a:bodyPr>
            <a:normAutofit fontScale="62500" lnSpcReduction="20000"/>
          </a:bodyPr>
          <a:lstStyle/>
          <a:p>
            <a:pPr marL="0" indent="0" algn="just">
              <a:lnSpc>
                <a:spcPct val="115000"/>
              </a:lnSpc>
              <a:spcAft>
                <a:spcPts val="1000"/>
              </a:spcAft>
              <a:buNone/>
              <a:tabLst>
                <a:tab pos="590550" algn="l"/>
              </a:tabLst>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This duty arises from the fact that a partnership is a relationship of utmost good faith hence there is a duty of disclosure. The duty of disclosure is strict and the only exception is where the partner repudiates the agreement.</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spcAft>
                <a:spcPts val="1000"/>
              </a:spcAft>
              <a:buNone/>
              <a:tabLst>
                <a:tab pos="590550" algn="l"/>
              </a:tabLst>
            </a:pP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Duty of partner not to compete with firm (S. 32</a:t>
            </a:r>
            <a:r>
              <a:rPr lang="en-US" sz="2800" u="sng"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tabLst>
                <a:tab pos="590550" algn="l"/>
              </a:tabLst>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Where a partner, without the consent of the other partners, carries on any business of the same nature as, and competing with, that of the firm, the partner must account for and pay over to the firm all profits he or she made in that business (</a:t>
            </a:r>
            <a:r>
              <a:rPr lang="en-US" sz="2800" b="1" i="1" dirty="0">
                <a:effectLst/>
                <a:latin typeface="Maiandra GD" panose="020E0502030308020204" pitchFamily="34" charset="0"/>
                <a:ea typeface="Times New Roman" panose="02020603050405020304" pitchFamily="18" charset="0"/>
                <a:cs typeface="Times New Roman" panose="02020603050405020304" pitchFamily="18" charset="0"/>
              </a:rPr>
              <a:t>Trimble v. Goldberg (1906) AC</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b="1" i="1" dirty="0">
                <a:effectLst/>
                <a:latin typeface="Maiandra GD" panose="020E0502030308020204" pitchFamily="34" charset="0"/>
                <a:ea typeface="Times New Roman" panose="02020603050405020304" pitchFamily="18" charset="0"/>
                <a:cs typeface="Times New Roman" panose="02020603050405020304" pitchFamily="18" charset="0"/>
              </a:rPr>
              <a:t>494</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2800" b="1" u="none" strike="noStrike"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876026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94CEC-230E-532D-95EB-EC2A3778E48A}"/>
              </a:ext>
            </a:extLst>
          </p:cNvPr>
          <p:cNvSpPr>
            <a:spLocks noGrp="1"/>
          </p:cNvSpPr>
          <p:nvPr>
            <p:ph type="title"/>
          </p:nvPr>
        </p:nvSpPr>
        <p:spPr/>
        <p:txBody>
          <a:bodyPr/>
          <a:lstStyle/>
          <a:p>
            <a:r>
              <a:rPr lang="en-US" b="1" dirty="0">
                <a:latin typeface="Maiandra GD" panose="020E0502030308020204" pitchFamily="34" charset="0"/>
              </a:rPr>
              <a:t>PARTNERSHIP PROPERTY –Section 23</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7C2B9C3-F4B1-6B9B-7BDB-CFBC583A2BE1}"/>
              </a:ext>
            </a:extLst>
          </p:cNvPr>
          <p:cNvSpPr>
            <a:spLocks noGrp="1"/>
          </p:cNvSpPr>
          <p:nvPr>
            <p:ph idx="1"/>
          </p:nvPr>
        </p:nvSpPr>
        <p:spPr>
          <a:xfrm>
            <a:off x="1451579" y="2330245"/>
            <a:ext cx="9603275" cy="3136100"/>
          </a:xfrm>
        </p:spPr>
        <p:txBody>
          <a:bodyPr>
            <a:normAutofit/>
          </a:bodyPr>
          <a:lstStyle/>
          <a:p>
            <a:pPr algn="just"/>
            <a:r>
              <a:rPr lang="en-US" sz="2400" dirty="0">
                <a:latin typeface="Maiandra GD" panose="020E0502030308020204" pitchFamily="34" charset="0"/>
              </a:rPr>
              <a:t>GENERAL RULE:</a:t>
            </a:r>
          </a:p>
          <a:p>
            <a:pPr marL="0" indent="0" algn="just">
              <a:buNone/>
            </a:pPr>
            <a:r>
              <a:rPr lang="en-US" sz="2400" dirty="0">
                <a:latin typeface="Maiandra GD" panose="020E0502030308020204" pitchFamily="34" charset="0"/>
              </a:rPr>
              <a:t>Property bought with partnership money. Unless the contrary intention appears, property bought with money belonging to the firm is taken to have been bought on account of the firm.</a:t>
            </a:r>
            <a:endParaRPr lang="en-UG" sz="2400" dirty="0">
              <a:latin typeface="Maiandra GD" panose="020E0502030308020204" pitchFamily="34" charset="0"/>
            </a:endParaRPr>
          </a:p>
        </p:txBody>
      </p:sp>
    </p:spTree>
    <p:extLst>
      <p:ext uri="{BB962C8B-B14F-4D97-AF65-F5344CB8AC3E}">
        <p14:creationId xmlns:p14="http://schemas.microsoft.com/office/powerpoint/2010/main" val="27290521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9D6B3-871B-766E-6A11-324F8983F7DC}"/>
              </a:ext>
            </a:extLst>
          </p:cNvPr>
          <p:cNvSpPr>
            <a:spLocks noGrp="1"/>
          </p:cNvSpPr>
          <p:nvPr>
            <p:ph type="title"/>
          </p:nvPr>
        </p:nvSpPr>
        <p:spPr/>
        <p:txBody>
          <a:bodyPr/>
          <a:lstStyle/>
          <a:p>
            <a:r>
              <a:rPr lang="en-US" b="1" dirty="0">
                <a:latin typeface="Maiandra GD" panose="020E0502030308020204" pitchFamily="34" charset="0"/>
              </a:rPr>
              <a:t>PARTNERSHIP PROPERTY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0BA1245-AC60-5A80-0A03-03436740CD0D}"/>
              </a:ext>
            </a:extLst>
          </p:cNvPr>
          <p:cNvSpPr>
            <a:spLocks noGrp="1"/>
          </p:cNvSpPr>
          <p:nvPr>
            <p:ph idx="1"/>
          </p:nvPr>
        </p:nvSpPr>
        <p:spPr/>
        <p:txBody>
          <a:bodyPr>
            <a:normAutofit lnSpcReduction="10000"/>
          </a:bodyPr>
          <a:lstStyle/>
          <a:p>
            <a:pPr algn="just"/>
            <a:r>
              <a:rPr lang="en-US" dirty="0">
                <a:latin typeface="Maiandra GD" panose="020E0502030308020204" pitchFamily="34" charset="0"/>
              </a:rPr>
              <a:t>SECTION 14. </a:t>
            </a:r>
          </a:p>
          <a:p>
            <a:pPr algn="just"/>
            <a:r>
              <a:rPr lang="en-US" dirty="0">
                <a:latin typeface="Maiandra GD" panose="020E0502030308020204" pitchFamily="34" charset="0"/>
              </a:rPr>
              <a:t>Misapplication of money or property received for or in custody of firm.</a:t>
            </a:r>
          </a:p>
          <a:p>
            <a:pPr marL="0" indent="0" algn="just">
              <a:buNone/>
            </a:pPr>
            <a:r>
              <a:rPr lang="en-US" dirty="0">
                <a:latin typeface="Maiandra GD" panose="020E0502030308020204" pitchFamily="34" charset="0"/>
              </a:rPr>
              <a:t> A firm is liable to make good the loss—</a:t>
            </a:r>
          </a:p>
          <a:p>
            <a:pPr algn="just"/>
            <a:r>
              <a:rPr lang="en-US" dirty="0">
                <a:latin typeface="Maiandra GD" panose="020E0502030308020204" pitchFamily="34" charset="0"/>
              </a:rPr>
              <a:t> (a) where one partner, acting within the scope of his or her apparent authority, receives the money or property of a third person, and misapplies it; and </a:t>
            </a:r>
          </a:p>
          <a:p>
            <a:pPr algn="just"/>
            <a:r>
              <a:rPr lang="en-US" dirty="0">
                <a:latin typeface="Maiandra GD" panose="020E0502030308020204" pitchFamily="34" charset="0"/>
              </a:rPr>
              <a:t>(b) where a firm in the course of its business receives money or property of a third person, and the money or property so received is misapplied by one or more of the partners while it is in the custody of the firm</a:t>
            </a:r>
            <a:endParaRPr lang="en-UG" dirty="0">
              <a:latin typeface="Maiandra GD" panose="020E0502030308020204" pitchFamily="34" charset="0"/>
            </a:endParaRPr>
          </a:p>
        </p:txBody>
      </p:sp>
    </p:spTree>
    <p:extLst>
      <p:ext uri="{BB962C8B-B14F-4D97-AF65-F5344CB8AC3E}">
        <p14:creationId xmlns:p14="http://schemas.microsoft.com/office/powerpoint/2010/main" val="3575744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C89CA-560F-453E-41C2-D45710509A3D}"/>
              </a:ext>
            </a:extLst>
          </p:cNvPr>
          <p:cNvSpPr>
            <a:spLocks noGrp="1"/>
          </p:cNvSpPr>
          <p:nvPr>
            <p:ph type="title"/>
          </p:nvPr>
        </p:nvSpPr>
        <p:spPr/>
        <p:txBody>
          <a:bodyPr/>
          <a:lstStyle/>
          <a:p>
            <a:r>
              <a:rPr lang="en-US" b="1" dirty="0">
                <a:latin typeface="Maiandra GD" panose="020E0502030308020204" pitchFamily="34" charset="0"/>
              </a:rPr>
              <a:t>PARTNERSHIP PROPERTY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1102EE7-382F-2D19-08B4-8B308629F89B}"/>
              </a:ext>
            </a:extLst>
          </p:cNvPr>
          <p:cNvSpPr>
            <a:spLocks noGrp="1"/>
          </p:cNvSpPr>
          <p:nvPr>
            <p:ph idx="1"/>
          </p:nvPr>
        </p:nvSpPr>
        <p:spPr>
          <a:xfrm>
            <a:off x="1484310" y="2039815"/>
            <a:ext cx="10018713" cy="3751385"/>
          </a:xfrm>
        </p:spPr>
        <p:txBody>
          <a:bodyPr>
            <a:normAutofit/>
          </a:bodyPr>
          <a:lstStyle/>
          <a:p>
            <a:r>
              <a:rPr lang="en-US" sz="2400" dirty="0">
                <a:latin typeface="Maiandra GD" panose="020E0502030308020204" pitchFamily="34" charset="0"/>
              </a:rPr>
              <a:t>Trust property</a:t>
            </a:r>
          </a:p>
          <a:p>
            <a:r>
              <a:rPr lang="en-US" sz="2400" dirty="0">
                <a:latin typeface="Maiandra GD" panose="020E0502030308020204" pitchFamily="34" charset="0"/>
              </a:rPr>
              <a:t>Section 15</a:t>
            </a:r>
          </a:p>
          <a:p>
            <a:pPr marL="0" indent="0">
              <a:buNone/>
            </a:pPr>
            <a:r>
              <a:rPr lang="en-US" sz="2400" dirty="0">
                <a:latin typeface="Maiandra GD" panose="020E0502030308020204" pitchFamily="34" charset="0"/>
              </a:rPr>
              <a:t>Improper employment of trust property for partnership purposes. </a:t>
            </a:r>
          </a:p>
          <a:p>
            <a:pPr marL="0" indent="0">
              <a:buNone/>
            </a:pPr>
            <a:r>
              <a:rPr lang="en-US" sz="2400" b="1" i="1" dirty="0">
                <a:latin typeface="Maiandra GD" panose="020E0502030308020204" pitchFamily="34" charset="0"/>
              </a:rPr>
              <a:t>Where a partner who is a trustee, improperly employs trust property in the business or on the account of the partnership, no other partner is liable for the trust property.</a:t>
            </a:r>
            <a:endParaRPr lang="en-UG" sz="2400" b="1" i="1" dirty="0">
              <a:latin typeface="Maiandra GD" panose="020E0502030308020204" pitchFamily="34" charset="0"/>
            </a:endParaRPr>
          </a:p>
        </p:txBody>
      </p:sp>
    </p:spTree>
    <p:extLst>
      <p:ext uri="{BB962C8B-B14F-4D97-AF65-F5344CB8AC3E}">
        <p14:creationId xmlns:p14="http://schemas.microsoft.com/office/powerpoint/2010/main" val="17681932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0CB10-700D-144A-C01C-3BAF2CA8D668}"/>
              </a:ext>
            </a:extLst>
          </p:cNvPr>
          <p:cNvSpPr>
            <a:spLocks noGrp="1"/>
          </p:cNvSpPr>
          <p:nvPr>
            <p:ph type="title"/>
          </p:nvPr>
        </p:nvSpPr>
        <p:spPr/>
        <p:txBody>
          <a:bodyPr/>
          <a:lstStyle/>
          <a:p>
            <a:r>
              <a:rPr lang="en-US" dirty="0">
                <a:latin typeface="Maiandra GD" panose="020E0502030308020204" pitchFamily="34" charset="0"/>
              </a:rPr>
              <a:t>Effect of dissolution – Partnership property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8751927-437A-3642-4A83-65EDA5CCF5F3}"/>
              </a:ext>
            </a:extLst>
          </p:cNvPr>
          <p:cNvSpPr>
            <a:spLocks noGrp="1"/>
          </p:cNvSpPr>
          <p:nvPr>
            <p:ph idx="1"/>
          </p:nvPr>
        </p:nvSpPr>
        <p:spPr>
          <a:xfrm>
            <a:off x="1484310" y="1786597"/>
            <a:ext cx="10018713" cy="4004603"/>
          </a:xfrm>
        </p:spPr>
        <p:txBody>
          <a:bodyPr>
            <a:normAutofit/>
          </a:bodyPr>
          <a:lstStyle/>
          <a:p>
            <a:pPr algn="just"/>
            <a:r>
              <a:rPr lang="en-US" b="1" dirty="0">
                <a:latin typeface="Maiandra GD" panose="020E0502030308020204" pitchFamily="34" charset="0"/>
              </a:rPr>
              <a:t>Section 41</a:t>
            </a:r>
          </a:p>
          <a:p>
            <a:pPr marL="0" indent="0" algn="just">
              <a:buNone/>
            </a:pPr>
            <a:r>
              <a:rPr lang="en-US" dirty="0">
                <a:latin typeface="Maiandra GD" panose="020E0502030308020204" pitchFamily="34" charset="0"/>
              </a:rPr>
              <a:t>Rights of partners as to application of partnership property.</a:t>
            </a:r>
          </a:p>
          <a:p>
            <a:pPr algn="just"/>
            <a:r>
              <a:rPr lang="en-US" dirty="0">
                <a:latin typeface="Maiandra GD" panose="020E0502030308020204" pitchFamily="34" charset="0"/>
              </a:rPr>
              <a:t> </a:t>
            </a:r>
            <a:r>
              <a:rPr lang="en-US" b="1" i="1" dirty="0">
                <a:latin typeface="Maiandra GD" panose="020E0502030308020204" pitchFamily="34" charset="0"/>
              </a:rPr>
              <a:t>On the dissolution of a partnership, every partner is entitled, as against the other partners in the firm and all persons claiming through them in respect of their interests as partners— </a:t>
            </a:r>
          </a:p>
          <a:p>
            <a:pPr algn="just"/>
            <a:r>
              <a:rPr lang="en-US" b="1" i="1" dirty="0">
                <a:latin typeface="Maiandra GD" panose="020E0502030308020204" pitchFamily="34" charset="0"/>
              </a:rPr>
              <a:t>41 (a) to have the property of the partnership applied in payment of the debts and liabilities of the firm, and to have the surplus assets after such payment, applied in payment of what may be due to the partners respectively after deducting what may be due from them as partners to the firm</a:t>
            </a:r>
            <a:endParaRPr lang="en-UG" b="1" i="1" dirty="0">
              <a:latin typeface="Maiandra GD" panose="020E0502030308020204" pitchFamily="34" charset="0"/>
            </a:endParaRPr>
          </a:p>
        </p:txBody>
      </p:sp>
    </p:spTree>
    <p:extLst>
      <p:ext uri="{BB962C8B-B14F-4D97-AF65-F5344CB8AC3E}">
        <p14:creationId xmlns:p14="http://schemas.microsoft.com/office/powerpoint/2010/main" val="20915563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F31F6-8245-B17D-D915-ADAA37949922}"/>
              </a:ext>
            </a:extLst>
          </p:cNvPr>
          <p:cNvSpPr>
            <a:spLocks noGrp="1"/>
          </p:cNvSpPr>
          <p:nvPr>
            <p:ph type="title"/>
          </p:nvPr>
        </p:nvSpPr>
        <p:spPr>
          <a:xfrm>
            <a:off x="1484311" y="685801"/>
            <a:ext cx="10018713" cy="1123334"/>
          </a:xfrm>
        </p:spPr>
        <p:txBody>
          <a:bodyPr/>
          <a:lstStyle/>
          <a:p>
            <a:r>
              <a:rPr lang="en-US" b="1" dirty="0">
                <a:latin typeface="Maiandra GD" panose="020E0502030308020204" pitchFamily="34" charset="0"/>
              </a:rPr>
              <a:t>DISSOLUTION OF PARTNERSHIP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5B716D8-D2A8-684D-6CA0-7AD7802CA7FE}"/>
              </a:ext>
            </a:extLst>
          </p:cNvPr>
          <p:cNvSpPr>
            <a:spLocks noGrp="1"/>
          </p:cNvSpPr>
          <p:nvPr>
            <p:ph idx="1"/>
          </p:nvPr>
        </p:nvSpPr>
        <p:spPr/>
        <p:txBody>
          <a:bodyPr>
            <a:normAutofit fontScale="92500" lnSpcReduction="10000"/>
          </a:bodyPr>
          <a:lstStyle/>
          <a:p>
            <a:pPr marL="0" lvl="0" indent="0" algn="just">
              <a:lnSpc>
                <a:spcPct val="115000"/>
              </a:lnSpc>
              <a:spcAft>
                <a:spcPts val="1000"/>
              </a:spcAft>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Expiration (S. 34)</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 partnership may be dissolved if entered into for a fixed term, by the expiration of that term or if entered into for a single adventure or undertaking, by the termination of that adventure or undertaking (</a:t>
            </a:r>
            <a:r>
              <a:rPr lang="en-US" sz="1800" b="1" i="1" dirty="0">
                <a:effectLst/>
                <a:latin typeface="Maiandra GD" panose="020E0502030308020204" pitchFamily="34" charset="0"/>
                <a:ea typeface="Times New Roman" panose="02020603050405020304" pitchFamily="18" charset="0"/>
                <a:cs typeface="Times New Roman" panose="02020603050405020304" pitchFamily="18" charset="0"/>
              </a:rPr>
              <a:t>Mann v. D’Arcy (1968) WLR 893</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 partnership if formed for the execution of a single venture can be dissolved by the completion of that venture)</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spcAft>
                <a:spcPts val="1000"/>
              </a:spcAft>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By Agreement (S. 34</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 partnership may be dissolved by mutual agreement of the partners to dissolve the partnership. The partnership in this instance will be dissolved as from the date agreed by the partners for the dissolution to take effect.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2437519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E0453-712F-D75C-8430-34EA93428DA6}"/>
              </a:ext>
            </a:extLst>
          </p:cNvPr>
          <p:cNvSpPr>
            <a:spLocks noGrp="1"/>
          </p:cNvSpPr>
          <p:nvPr>
            <p:ph type="title"/>
          </p:nvPr>
        </p:nvSpPr>
        <p:spPr/>
        <p:txBody>
          <a:bodyPr/>
          <a:lstStyle/>
          <a:p>
            <a:r>
              <a:rPr lang="en-US" b="1" dirty="0">
                <a:latin typeface="Maiandra GD" panose="020E0502030308020204" pitchFamily="34" charset="0"/>
              </a:rPr>
              <a:t>DISSOLUTION OF PARTNERSHIP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3371CAC-AAD8-E1E6-B1A8-BF4291629B92}"/>
              </a:ext>
            </a:extLst>
          </p:cNvPr>
          <p:cNvSpPr>
            <a:spLocks noGrp="1"/>
          </p:cNvSpPr>
          <p:nvPr>
            <p:ph idx="1"/>
          </p:nvPr>
        </p:nvSpPr>
        <p:spPr/>
        <p:txBody>
          <a:bodyPr>
            <a:normAutofit fontScale="85000" lnSpcReduction="10000"/>
          </a:bodyPr>
          <a:lstStyle/>
          <a:p>
            <a:pPr marL="0" lvl="0" indent="0" algn="just">
              <a:lnSpc>
                <a:spcPct val="115000"/>
              </a:lnSpc>
              <a:spcAft>
                <a:spcPts val="1000"/>
              </a:spcAft>
              <a:buNone/>
            </a:pPr>
            <a:r>
              <a:rPr lang="en-US" sz="2800" b="1" dirty="0">
                <a:effectLst/>
                <a:latin typeface="Maiandra GD" panose="020E0502030308020204" pitchFamily="34" charset="0"/>
                <a:ea typeface="Times New Roman" panose="02020603050405020304" pitchFamily="18" charset="0"/>
                <a:cs typeface="Times New Roman" panose="02020603050405020304" pitchFamily="18" charset="0"/>
              </a:rPr>
              <a:t>Dissolution by illegality of partnership (S. 36). </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A partnership is automatically dissolved by the happening of any event that makes it unlawful for the business of the firm to be carried on or for the members of the firm to carry on business in partnership. In </a:t>
            </a:r>
            <a:r>
              <a:rPr lang="en-US" sz="2800" b="1" i="1" dirty="0" err="1">
                <a:effectLst/>
                <a:latin typeface="Maiandra GD" panose="020E0502030308020204" pitchFamily="34" charset="0"/>
                <a:ea typeface="Times New Roman" panose="02020603050405020304" pitchFamily="18" charset="0"/>
                <a:cs typeface="Times New Roman" panose="02020603050405020304" pitchFamily="18" charset="0"/>
              </a:rPr>
              <a:t>Hudgell</a:t>
            </a:r>
            <a:r>
              <a:rPr lang="en-US" sz="2800" b="1" i="1"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b="1" i="1" dirty="0" err="1">
                <a:effectLst/>
                <a:latin typeface="Maiandra GD" panose="020E0502030308020204" pitchFamily="34" charset="0"/>
                <a:ea typeface="Times New Roman" panose="02020603050405020304" pitchFamily="18" charset="0"/>
                <a:cs typeface="Times New Roman" panose="02020603050405020304" pitchFamily="18" charset="0"/>
              </a:rPr>
              <a:t>Yeates</a:t>
            </a:r>
            <a:r>
              <a:rPr lang="en-US" sz="2800" b="1" i="1" dirty="0">
                <a:effectLst/>
                <a:latin typeface="Maiandra GD" panose="020E0502030308020204" pitchFamily="34" charset="0"/>
                <a:ea typeface="Times New Roman" panose="02020603050405020304" pitchFamily="18" charset="0"/>
                <a:cs typeface="Times New Roman" panose="02020603050405020304" pitchFamily="18" charset="0"/>
              </a:rPr>
              <a:t>&amp; Co. V. Watson [1978] QB 451</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 where a solicitor in a firm forgot to renew his practicing certificate, the court held that the partnership was automatically dissolved by the illegality.</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32434933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CE1BB-A099-C914-FDBC-43741E59C3A7}"/>
              </a:ext>
            </a:extLst>
          </p:cNvPr>
          <p:cNvSpPr>
            <a:spLocks noGrp="1"/>
          </p:cNvSpPr>
          <p:nvPr>
            <p:ph type="title"/>
          </p:nvPr>
        </p:nvSpPr>
        <p:spPr/>
        <p:txBody>
          <a:bodyPr/>
          <a:lstStyle/>
          <a:p>
            <a:r>
              <a:rPr lang="en-US" b="1" dirty="0">
                <a:latin typeface="Maiandra GD" panose="020E0502030308020204" pitchFamily="34" charset="0"/>
              </a:rPr>
              <a:t>DISSOLUTION OF PARTNERSHIP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F4A7921-E2D3-C253-7155-9EB38E02A175}"/>
              </a:ext>
            </a:extLst>
          </p:cNvPr>
          <p:cNvSpPr>
            <a:spLocks noGrp="1"/>
          </p:cNvSpPr>
          <p:nvPr>
            <p:ph idx="1"/>
          </p:nvPr>
        </p:nvSpPr>
        <p:spPr/>
        <p:txBody>
          <a:bodyPr>
            <a:normAutofit/>
          </a:bodyPr>
          <a:lstStyle/>
          <a:p>
            <a:pPr marL="0" lvl="0" indent="0" algn="just">
              <a:lnSpc>
                <a:spcPct val="115000"/>
              </a:lnSpc>
              <a:spcAft>
                <a:spcPts val="1000"/>
              </a:spcAft>
              <a:buNone/>
            </a:pP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Dissolution by notice</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Notice of dissolution may be given by a partner to other partners and consent to the dissolution must be obtained from the other partners (S. 28 of the Partnership Act) </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3251259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014F6-B2A8-C754-0E6A-A7812DC735E5}"/>
              </a:ext>
            </a:extLst>
          </p:cNvPr>
          <p:cNvSpPr>
            <a:spLocks noGrp="1"/>
          </p:cNvSpPr>
          <p:nvPr>
            <p:ph type="title"/>
          </p:nvPr>
        </p:nvSpPr>
        <p:spPr/>
        <p:txBody>
          <a:bodyPr/>
          <a:lstStyle/>
          <a:p>
            <a:r>
              <a:rPr lang="en-US" b="1" dirty="0">
                <a:latin typeface="Maiandra GD" panose="020E0502030308020204" pitchFamily="34" charset="0"/>
              </a:rPr>
              <a:t>DISSOLUTION OF PARTNERSHIP</a:t>
            </a:r>
            <a:endParaRPr lang="en-US" dirty="0"/>
          </a:p>
        </p:txBody>
      </p:sp>
      <p:sp>
        <p:nvSpPr>
          <p:cNvPr id="3" name="Content Placeholder 2">
            <a:extLst>
              <a:ext uri="{FF2B5EF4-FFF2-40B4-BE49-F238E27FC236}">
                <a16:creationId xmlns:a16="http://schemas.microsoft.com/office/drawing/2014/main" id="{48AEB8BD-EB10-ADEA-3D3E-9BEC9535D39C}"/>
              </a:ext>
            </a:extLst>
          </p:cNvPr>
          <p:cNvSpPr>
            <a:spLocks noGrp="1"/>
          </p:cNvSpPr>
          <p:nvPr>
            <p:ph idx="1"/>
          </p:nvPr>
        </p:nvSpPr>
        <p:spPr/>
        <p:txBody>
          <a:bodyPr/>
          <a:lstStyle/>
          <a:p>
            <a:pPr marL="0" lvl="0" indent="0" algn="just">
              <a:lnSpc>
                <a:spcPct val="115000"/>
              </a:lnSpc>
              <a:spcAft>
                <a:spcPts val="1000"/>
              </a:spcAft>
              <a:buNone/>
            </a:pPr>
            <a:r>
              <a:rPr lang="en-US" sz="2000" b="1" u="sng" dirty="0">
                <a:effectLst/>
                <a:latin typeface="Maiandra GD" panose="020E0502030308020204" pitchFamily="34" charset="0"/>
                <a:ea typeface="Times New Roman" panose="02020603050405020304" pitchFamily="18" charset="0"/>
                <a:cs typeface="Times New Roman" panose="02020603050405020304" pitchFamily="18" charset="0"/>
              </a:rPr>
              <a:t>Dissolution by bankruptcy (S. 35)</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Subject to any agreement between or among the partners, a partnership may at the option of the other partners be dissolved by the bankruptcy of any partner. </a:t>
            </a:r>
          </a:p>
          <a:p>
            <a:pPr marL="0" indent="0" algn="just">
              <a:lnSpc>
                <a:spcPct val="115000"/>
              </a:lnSpc>
              <a:spcAft>
                <a:spcPts val="1000"/>
              </a:spcAft>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 option of dissolution by partnership by bankruptcy is dependent on the provisions of the partnership agreement.</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368192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CAC8E1-CDAB-565A-14FA-DEBC3CDD53E9}"/>
              </a:ext>
            </a:extLst>
          </p:cNvPr>
          <p:cNvSpPr>
            <a:spLocks noGrp="1"/>
          </p:cNvSpPr>
          <p:nvPr>
            <p:ph type="title"/>
          </p:nvPr>
        </p:nvSpPr>
        <p:spPr/>
        <p:txBody>
          <a:bodyPr/>
          <a:lstStyle/>
          <a:p>
            <a:r>
              <a:rPr lang="en-US" b="1" dirty="0">
                <a:latin typeface="Maiandra GD" panose="020E0502030308020204" pitchFamily="34" charset="0"/>
              </a:rPr>
              <a:t>DISSOLUTION OF PARTNERSHIP</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A049F78-1E72-5E3C-E99E-F6CBCBA7318D}"/>
              </a:ext>
            </a:extLst>
          </p:cNvPr>
          <p:cNvSpPr>
            <a:spLocks noGrp="1"/>
          </p:cNvSpPr>
          <p:nvPr>
            <p:ph idx="1"/>
          </p:nvPr>
        </p:nvSpPr>
        <p:spPr/>
        <p:txBody>
          <a:bodyPr/>
          <a:lstStyle/>
          <a:p>
            <a:pPr marL="0" lvl="0" indent="0" algn="just">
              <a:lnSpc>
                <a:spcPct val="115000"/>
              </a:lnSpc>
              <a:spcAft>
                <a:spcPts val="1000"/>
              </a:spcAft>
              <a:buNone/>
            </a:pPr>
            <a:r>
              <a:rPr lang="en-US" sz="2400" b="1" u="sng" dirty="0">
                <a:effectLst/>
                <a:latin typeface="Maiandra GD" panose="020E0502030308020204" pitchFamily="34" charset="0"/>
                <a:ea typeface="Times New Roman" panose="02020603050405020304" pitchFamily="18" charset="0"/>
                <a:cs typeface="Times New Roman" panose="02020603050405020304" pitchFamily="18" charset="0"/>
              </a:rPr>
              <a:t>Dissolution by charge on the share</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 of the partnership property of a partner (S. 35)</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A partnership may at the option of the other partners, be dissolved if any partner suffers his or her share of the partnership property to be charged for his or her separate debt.</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3603107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D7008-6917-DE03-0403-BFC17627EBDA}"/>
              </a:ext>
            </a:extLst>
          </p:cNvPr>
          <p:cNvSpPr>
            <a:spLocks noGrp="1"/>
          </p:cNvSpPr>
          <p:nvPr>
            <p:ph type="title"/>
          </p:nvPr>
        </p:nvSpPr>
        <p:spPr/>
        <p:txBody>
          <a:bodyPr/>
          <a:lstStyle/>
          <a:p>
            <a:r>
              <a:rPr lang="en-US" b="1" dirty="0">
                <a:latin typeface="Maiandra GD" panose="020E0502030308020204" pitchFamily="34" charset="0"/>
              </a:rPr>
              <a:t>DEFINITION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45512D2-B990-42FD-7CE2-4B54B087E3E2}"/>
              </a:ext>
            </a:extLst>
          </p:cNvPr>
          <p:cNvSpPr>
            <a:spLocks noGrp="1"/>
          </p:cNvSpPr>
          <p:nvPr>
            <p:ph idx="1"/>
          </p:nvPr>
        </p:nvSpPr>
        <p:spPr>
          <a:xfrm>
            <a:off x="1484310" y="2202873"/>
            <a:ext cx="10018713" cy="3588327"/>
          </a:xfrm>
        </p:spPr>
        <p:txBody>
          <a:bodyPr>
            <a:normAutofit/>
          </a:bodyPr>
          <a:lstStyle/>
          <a:p>
            <a:pPr algn="just">
              <a:lnSpc>
                <a:spcPct val="115000"/>
              </a:lnSpc>
              <a:spcAft>
                <a:spcPts val="1000"/>
              </a:spcAf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 partnership </a:t>
            </a:r>
            <a:r>
              <a:rPr lang="en-US" sz="1800" dirty="0">
                <a:latin typeface="Maiandra GD" panose="020E0502030308020204" pitchFamily="34" charset="0"/>
                <a:ea typeface="Times New Roman" panose="02020603050405020304" pitchFamily="18" charset="0"/>
                <a:cs typeface="Times New Roman" panose="02020603050405020304" pitchFamily="18" charset="0"/>
              </a:rPr>
              <a:t>i</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a legal relationship based upon the express or implied contract of two or more competent persons to unite their property, labor or skills in carrying on some lawful business for joint profit </a:t>
            </a:r>
          </a:p>
          <a:p>
            <a:pPr algn="just">
              <a:lnSpc>
                <a:spcPct val="115000"/>
              </a:lnSpc>
              <a:spcAft>
                <a:spcPts val="1000"/>
              </a:spcAf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Simply defined a partnership as a relationship that exists between persons carrying on business in common with a view of making profits. </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 minimum number of partners is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2</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and the maximum is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20</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while for professions, the maximum number is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50 (S. 2(2) of the Act.</a:t>
            </a:r>
          </a:p>
          <a:p>
            <a:pPr algn="just">
              <a:lnSpc>
                <a:spcPct val="115000"/>
              </a:lnSpc>
              <a:spcAft>
                <a:spcPts val="1000"/>
              </a:spcAft>
            </a:pPr>
            <a:r>
              <a:rPr lang="en-US" sz="1800" b="1" dirty="0">
                <a:latin typeface="Maiandra GD" panose="020E0502030308020204" pitchFamily="34" charset="0"/>
                <a:ea typeface="Times New Roman" panose="02020603050405020304" pitchFamily="18" charset="0"/>
                <a:cs typeface="Times New Roman" panose="02020603050405020304" pitchFamily="18" charset="0"/>
              </a:rPr>
              <a:t>The partners are jointly known as a “firm”</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5055898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9D339-53E8-3F9E-0CCC-B18F59854AC5}"/>
              </a:ext>
            </a:extLst>
          </p:cNvPr>
          <p:cNvSpPr>
            <a:spLocks noGrp="1"/>
          </p:cNvSpPr>
          <p:nvPr>
            <p:ph type="title"/>
          </p:nvPr>
        </p:nvSpPr>
        <p:spPr/>
        <p:txBody>
          <a:bodyPr/>
          <a:lstStyle/>
          <a:p>
            <a:r>
              <a:rPr lang="en-US" b="1" dirty="0">
                <a:latin typeface="Maiandra GD" panose="020E0502030308020204" pitchFamily="34" charset="0"/>
              </a:rPr>
              <a:t>DISSOLUTION OF PARTNERSHIP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4FC21BD-6D34-D0B0-57FD-B06A8670A4B2}"/>
              </a:ext>
            </a:extLst>
          </p:cNvPr>
          <p:cNvSpPr>
            <a:spLocks noGrp="1"/>
          </p:cNvSpPr>
          <p:nvPr>
            <p:ph idx="1"/>
          </p:nvPr>
        </p:nvSpPr>
        <p:spPr/>
        <p:txBody>
          <a:bodyPr>
            <a:normAutofit fontScale="70000" lnSpcReduction="20000"/>
          </a:bodyPr>
          <a:lstStyle/>
          <a:p>
            <a:pPr marL="0" lvl="0" indent="0" algn="just">
              <a:lnSpc>
                <a:spcPct val="115000"/>
              </a:lnSpc>
              <a:spcAft>
                <a:spcPts val="1000"/>
              </a:spcAft>
              <a:buNone/>
            </a:pPr>
            <a:r>
              <a:rPr lang="en-US" sz="2800" b="1" u="sng" dirty="0">
                <a:effectLst/>
                <a:latin typeface="Maiandra GD" panose="020E0502030308020204" pitchFamily="34" charset="0"/>
                <a:ea typeface="Times New Roman" panose="02020603050405020304" pitchFamily="18" charset="0"/>
                <a:cs typeface="Times New Roman" panose="02020603050405020304" pitchFamily="18" charset="0"/>
              </a:rPr>
              <a:t>Dissolution by court for incapacity</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A partner may apply to Court for dissolution of a partnership where:</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lnSpc>
                <a:spcPct val="115000"/>
              </a:lnSpc>
              <a:buFont typeface="Wingdings" panose="05000000000000000000" pitchFamily="2" charset="2"/>
              <a:buChar char="v"/>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A partner is shown to be of permanently unsound mind.</a:t>
            </a:r>
          </a:p>
          <a:p>
            <a:pPr algn="just">
              <a:lnSpc>
                <a:spcPct val="115000"/>
              </a:lnSpc>
              <a:buFont typeface="Wingdings" panose="05000000000000000000" pitchFamily="2" charset="2"/>
              <a:buChar char="v"/>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Where a partner other than the partner suing becomes in any other way permanently incapable of performing his or her part of the partnership contract</a:t>
            </a:r>
          </a:p>
          <a:p>
            <a:pPr algn="just">
              <a:lnSpc>
                <a:spcPct val="115000"/>
              </a:lnSpc>
              <a:buFont typeface="Wingdings" panose="05000000000000000000" pitchFamily="2" charset="2"/>
              <a:buChar char="v"/>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when a partner other than the partner suing has been guilty of such conduct that is prejudicial to the carrying on of the business</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indent="0" algn="just">
              <a:lnSpc>
                <a:spcPct val="115000"/>
              </a:lnSpc>
              <a:buNone/>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3969425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EABB7-D858-F077-8DB4-5699F06C4753}"/>
              </a:ext>
            </a:extLst>
          </p:cNvPr>
          <p:cNvSpPr>
            <a:spLocks noGrp="1"/>
          </p:cNvSpPr>
          <p:nvPr>
            <p:ph type="title"/>
          </p:nvPr>
        </p:nvSpPr>
        <p:spPr/>
        <p:txBody>
          <a:bodyPr/>
          <a:lstStyle/>
          <a:p>
            <a:r>
              <a:rPr lang="en-US" b="1" dirty="0">
                <a:latin typeface="Maiandra GD" panose="020E0502030308020204" pitchFamily="34" charset="0"/>
              </a:rPr>
              <a:t>Summary - DISSOLUTION OF PARTNERSHIP</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B7E9E2D-F667-D0DE-115D-90B12EF46007}"/>
              </a:ext>
            </a:extLst>
          </p:cNvPr>
          <p:cNvSpPr>
            <a:spLocks noGrp="1"/>
          </p:cNvSpPr>
          <p:nvPr>
            <p:ph idx="1"/>
          </p:nvPr>
        </p:nvSpPr>
        <p:spPr>
          <a:xfrm>
            <a:off x="857251" y="2015732"/>
            <a:ext cx="10197604" cy="3756418"/>
          </a:xfrm>
        </p:spPr>
        <p:txBody>
          <a:bodyPr>
            <a:normAutofit fontScale="92500" lnSpcReduction="20000"/>
          </a:bodyPr>
          <a:lstStyle/>
          <a:p>
            <a:r>
              <a:rPr lang="en-US" dirty="0">
                <a:latin typeface="Maiandra GD" panose="020E0502030308020204" pitchFamily="34" charset="0"/>
              </a:rPr>
              <a:t>Upon retirement of the partner( s.28)</a:t>
            </a:r>
          </a:p>
          <a:p>
            <a:r>
              <a:rPr lang="en-US" dirty="0">
                <a:latin typeface="Maiandra GD" panose="020E0502030308020204" pitchFamily="34" charset="0"/>
              </a:rPr>
              <a:t>At the expiration of the term of the partnership (s.34b)</a:t>
            </a:r>
          </a:p>
          <a:p>
            <a:r>
              <a:rPr lang="en-US" dirty="0">
                <a:latin typeface="Maiandra GD" panose="020E0502030308020204" pitchFamily="34" charset="0"/>
              </a:rPr>
              <a:t>On either party giving notice (s.34a)</a:t>
            </a:r>
          </a:p>
          <a:p>
            <a:r>
              <a:rPr lang="en-US" dirty="0">
                <a:latin typeface="Maiandra GD" panose="020E0502030308020204" pitchFamily="34" charset="0"/>
              </a:rPr>
              <a:t>By agreement between the partied (s.34c)</a:t>
            </a:r>
          </a:p>
          <a:p>
            <a:r>
              <a:rPr lang="en-US" dirty="0">
                <a:latin typeface="Maiandra GD" panose="020E0502030308020204" pitchFamily="34" charset="0"/>
              </a:rPr>
              <a:t>Upon bankruptcy of a partner( s.35)</a:t>
            </a:r>
          </a:p>
          <a:p>
            <a:r>
              <a:rPr lang="en-US" dirty="0">
                <a:latin typeface="Maiandra GD" panose="020E0502030308020204" pitchFamily="34" charset="0"/>
              </a:rPr>
              <a:t>Upon death of a partner</a:t>
            </a:r>
          </a:p>
          <a:p>
            <a:r>
              <a:rPr lang="en-US" dirty="0">
                <a:latin typeface="Maiandra GD" panose="020E0502030308020204" pitchFamily="34" charset="0"/>
              </a:rPr>
              <a:t>Upon withdraw of a partner who sells his shares to meet firm debts (s35 (2)</a:t>
            </a:r>
          </a:p>
          <a:p>
            <a:r>
              <a:rPr lang="en-US" dirty="0">
                <a:latin typeface="Maiandra GD" panose="020E0502030308020204" pitchFamily="34" charset="0"/>
              </a:rPr>
              <a:t>Upon becoming a Lunatic</a:t>
            </a:r>
          </a:p>
          <a:p>
            <a:r>
              <a:rPr lang="en-US" dirty="0">
                <a:latin typeface="Maiandra GD" panose="020E0502030308020204" pitchFamily="34" charset="0"/>
              </a:rPr>
              <a:t>Upon a court order directing the firm to be dissolved (s37)</a:t>
            </a:r>
            <a:endParaRPr lang="en-UG" dirty="0">
              <a:latin typeface="Maiandra GD" panose="020E0502030308020204" pitchFamily="34" charset="0"/>
            </a:endParaRPr>
          </a:p>
        </p:txBody>
      </p:sp>
    </p:spTree>
    <p:extLst>
      <p:ext uri="{BB962C8B-B14F-4D97-AF65-F5344CB8AC3E}">
        <p14:creationId xmlns:p14="http://schemas.microsoft.com/office/powerpoint/2010/main" val="135804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9894F-9654-A19B-F932-0E77121E64BA}"/>
              </a:ext>
            </a:extLst>
          </p:cNvPr>
          <p:cNvSpPr>
            <a:spLocks noGrp="1"/>
          </p:cNvSpPr>
          <p:nvPr>
            <p:ph type="title"/>
          </p:nvPr>
        </p:nvSpPr>
        <p:spPr/>
        <p:txBody>
          <a:bodyPr/>
          <a:lstStyle/>
          <a:p>
            <a:r>
              <a:rPr lang="en-US" b="1" dirty="0">
                <a:latin typeface="Maiandra GD" panose="020E0502030308020204" pitchFamily="34" charset="0"/>
              </a:rPr>
              <a:t>DISSOLUTION OF PARTNERSHIP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E028197-594A-4926-C79A-3854398ED02C}"/>
              </a:ext>
            </a:extLst>
          </p:cNvPr>
          <p:cNvSpPr>
            <a:spLocks noGrp="1"/>
          </p:cNvSpPr>
          <p:nvPr>
            <p:ph idx="1"/>
          </p:nvPr>
        </p:nvSpPr>
        <p:spPr>
          <a:xfrm>
            <a:off x="1052946" y="2708563"/>
            <a:ext cx="10962696" cy="3124201"/>
          </a:xfrm>
        </p:spPr>
        <p:txBody>
          <a:bodyPr>
            <a:normAutofit fontScale="77500" lnSpcReduction="20000"/>
          </a:bodyPr>
          <a:lstStyle/>
          <a:p>
            <a:pPr marL="0" lvl="0" indent="0" algn="just">
              <a:lnSpc>
                <a:spcPct val="115000"/>
              </a:lnSpc>
              <a:buNone/>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In </a:t>
            </a:r>
            <a:r>
              <a:rPr lang="en-US" sz="2800" b="1" i="1" dirty="0">
                <a:effectLst/>
                <a:latin typeface="Maiandra GD" panose="020E0502030308020204" pitchFamily="34" charset="0"/>
                <a:ea typeface="Times New Roman" panose="02020603050405020304" pitchFamily="18" charset="0"/>
                <a:cs typeface="Times New Roman" panose="02020603050405020304" pitchFamily="18" charset="0"/>
              </a:rPr>
              <a:t>Cheeseman V. Price [1865] 35 </a:t>
            </a:r>
            <a:r>
              <a:rPr lang="en-US" sz="2800" b="1" i="1" dirty="0" err="1">
                <a:effectLst/>
                <a:latin typeface="Maiandra GD" panose="020E0502030308020204" pitchFamily="34" charset="0"/>
                <a:ea typeface="Times New Roman" panose="02020603050405020304" pitchFamily="18" charset="0"/>
                <a:cs typeface="Times New Roman" panose="02020603050405020304" pitchFamily="18" charset="0"/>
              </a:rPr>
              <a:t>Beav</a:t>
            </a:r>
            <a:r>
              <a:rPr lang="en-US" sz="2800" b="1" i="1" dirty="0">
                <a:effectLst/>
                <a:latin typeface="Maiandra GD" panose="020E0502030308020204" pitchFamily="34" charset="0"/>
                <a:ea typeface="Times New Roman" panose="02020603050405020304" pitchFamily="18" charset="0"/>
                <a:cs typeface="Times New Roman" panose="02020603050405020304" pitchFamily="18" charset="0"/>
              </a:rPr>
              <a:t> 142</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 the partner had for 17 times failed to enter small amounts of money received from customers into the partnership books. Court found sufficient conduct/breach to dissolve the partnership.</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buNone/>
            </a:pPr>
            <a:r>
              <a:rPr lang="en-US" sz="2800" b="1" dirty="0">
                <a:effectLst/>
                <a:latin typeface="Maiandra GD" panose="020E0502030308020204" pitchFamily="34" charset="0"/>
                <a:ea typeface="Times New Roman" panose="02020603050405020304" pitchFamily="18" charset="0"/>
                <a:cs typeface="Times New Roman" panose="02020603050405020304" pitchFamily="18" charset="0"/>
              </a:rPr>
              <a:t>when the business of the partnership can only be carried on at a los</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s</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spcAft>
                <a:spcPts val="1000"/>
              </a:spcAft>
              <a:buNone/>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whenever in the opinion of the court it just and equitable that the partnership be dissolved. In the case of </a:t>
            </a:r>
            <a:r>
              <a:rPr lang="en-US" sz="2800" b="1" i="1" dirty="0">
                <a:effectLst/>
                <a:latin typeface="Maiandra GD" panose="020E0502030308020204" pitchFamily="34" charset="0"/>
                <a:ea typeface="Times New Roman" panose="02020603050405020304" pitchFamily="18" charset="0"/>
                <a:cs typeface="Times New Roman" panose="02020603050405020304" pitchFamily="18" charset="0"/>
              </a:rPr>
              <a:t>Re </a:t>
            </a:r>
            <a:r>
              <a:rPr lang="en-US" sz="2800" b="1" i="1" dirty="0" err="1">
                <a:effectLst/>
                <a:latin typeface="Maiandra GD" panose="020E0502030308020204" pitchFamily="34" charset="0"/>
                <a:ea typeface="Times New Roman" panose="02020603050405020304" pitchFamily="18" charset="0"/>
                <a:cs typeface="Times New Roman" panose="02020603050405020304" pitchFamily="18" charset="0"/>
              </a:rPr>
              <a:t>Yenidje</a:t>
            </a:r>
            <a:r>
              <a:rPr lang="en-US" sz="2800" b="1" i="1" dirty="0">
                <a:effectLst/>
                <a:latin typeface="Maiandra GD" panose="020E0502030308020204" pitchFamily="34" charset="0"/>
                <a:ea typeface="Times New Roman" panose="02020603050405020304" pitchFamily="18" charset="0"/>
                <a:cs typeface="Times New Roman" panose="02020603050405020304" pitchFamily="18" charset="0"/>
              </a:rPr>
              <a:t> Tobacco Co.  (1916) 2 Ch 426</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 the persistent quarrelling among partners and failure to meet to discuss partnership matters was held to amount to a just and equitable ground for dissolving the partnership.</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1399740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6D586-1B0B-3286-CE1F-86BB7978EEA6}"/>
              </a:ext>
            </a:extLst>
          </p:cNvPr>
          <p:cNvSpPr>
            <a:spLocks noGrp="1"/>
          </p:cNvSpPr>
          <p:nvPr>
            <p:ph type="title"/>
          </p:nvPr>
        </p:nvSpPr>
        <p:spPr/>
        <p:txBody>
          <a:bodyPr/>
          <a:lstStyle/>
          <a:p>
            <a:r>
              <a:rPr lang="en-US" b="1" dirty="0">
                <a:latin typeface="Maiandra GD" panose="020E0502030308020204" pitchFamily="34" charset="0"/>
              </a:rPr>
              <a:t>EFFECT OF DISSOLUTION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EC57F65-B7AC-CAAF-3B91-28F61007FB60}"/>
              </a:ext>
            </a:extLst>
          </p:cNvPr>
          <p:cNvSpPr>
            <a:spLocks noGrp="1"/>
          </p:cNvSpPr>
          <p:nvPr>
            <p:ph idx="1"/>
          </p:nvPr>
        </p:nvSpPr>
        <p:spPr/>
        <p:txBody>
          <a:bodyPr>
            <a:normAutofit/>
          </a:bodyPr>
          <a:lstStyle/>
          <a:p>
            <a:pPr marL="0" lvl="0" indent="0" algn="just">
              <a:lnSpc>
                <a:spcPct val="115000"/>
              </a:lnSpc>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S. 39 of the Act provides that on the dissolution of a partnership any partner may publicly notify the dissolution.</a:t>
            </a:r>
            <a:endParaRPr lang="en-US" sz="1800" dirty="0">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After a dissolution of the partnership, the authority for each partner to bind the firm and the other rights and obligations of the partners continue notwithstanding the dissolution, so far as may be necessary to wind up the affairs of the partnership, and to complete transactions begun but unfinished at the time of the dissolution, but not otherwise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section 40 of the Act)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On the dissolution of a partnership, every partner is entitled as against the other partners in the to a share in the property of the partnership applied in payment of the debts and liabilities of the firm and to have the surplus assets after such payment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(section 41)</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t>
            </a:r>
          </a:p>
          <a:p>
            <a:pPr marL="0" lvl="0" indent="0" algn="just">
              <a:lnSpc>
                <a:spcPct val="115000"/>
              </a:lnSpc>
              <a:buNone/>
            </a:pP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8956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3E9BD9-B67C-5610-A68A-80EBB3E578B7}"/>
              </a:ext>
            </a:extLst>
          </p:cNvPr>
          <p:cNvSpPr>
            <a:spLocks noGrp="1"/>
          </p:cNvSpPr>
          <p:nvPr>
            <p:ph type="title"/>
          </p:nvPr>
        </p:nvSpPr>
        <p:spPr/>
        <p:txBody>
          <a:bodyPr/>
          <a:lstStyle/>
          <a:p>
            <a:r>
              <a:rPr lang="en-US" b="1" dirty="0">
                <a:latin typeface="Maiandra GD" panose="020E0502030308020204" pitchFamily="34" charset="0"/>
              </a:rPr>
              <a:t>DIFFERENCES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E9082BB-CAAA-0243-27FA-22F884A4409F}"/>
              </a:ext>
            </a:extLst>
          </p:cNvPr>
          <p:cNvSpPr>
            <a:spLocks noGrp="1"/>
          </p:cNvSpPr>
          <p:nvPr>
            <p:ph idx="1"/>
          </p:nvPr>
        </p:nvSpPr>
        <p:spPr/>
        <p:txBody>
          <a:bodyPr/>
          <a:lstStyle/>
          <a:p>
            <a:r>
              <a:rPr lang="en-US" dirty="0">
                <a:latin typeface="Maiandra GD" panose="020E0502030308020204" pitchFamily="34" charset="0"/>
              </a:rPr>
              <a:t>PARTNERSHIPS</a:t>
            </a:r>
          </a:p>
          <a:p>
            <a:r>
              <a:rPr lang="en-US" dirty="0">
                <a:latin typeface="Maiandra GD" panose="020E0502030308020204" pitchFamily="34" charset="0"/>
              </a:rPr>
              <a:t>SOLE PROPRIETORSHIP</a:t>
            </a:r>
          </a:p>
          <a:p>
            <a:r>
              <a:rPr lang="en-US" dirty="0">
                <a:latin typeface="Maiandra GD" panose="020E0502030308020204" pitchFamily="34" charset="0"/>
              </a:rPr>
              <a:t>COMPANIES</a:t>
            </a:r>
          </a:p>
          <a:p>
            <a:r>
              <a:rPr lang="en-US" dirty="0">
                <a:latin typeface="Maiandra GD" panose="020E0502030308020204" pitchFamily="34" charset="0"/>
              </a:rPr>
              <a:t>JOINT VENTURES</a:t>
            </a:r>
          </a:p>
          <a:p>
            <a:r>
              <a:rPr lang="en-US" dirty="0">
                <a:latin typeface="Maiandra GD" panose="020E0502030308020204" pitchFamily="34" charset="0"/>
              </a:rPr>
              <a:t>NON GOVERNMENTAL ORGANIZATIONS</a:t>
            </a:r>
          </a:p>
          <a:p>
            <a:endParaRPr lang="en-UG" dirty="0">
              <a:latin typeface="Maiandra GD" panose="020E0502030308020204" pitchFamily="34" charset="0"/>
            </a:endParaRPr>
          </a:p>
        </p:txBody>
      </p:sp>
    </p:spTree>
    <p:extLst>
      <p:ext uri="{BB962C8B-B14F-4D97-AF65-F5344CB8AC3E}">
        <p14:creationId xmlns:p14="http://schemas.microsoft.com/office/powerpoint/2010/main" val="2454431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24261-8F33-40EB-4433-9894CFCB2965}"/>
              </a:ext>
            </a:extLst>
          </p:cNvPr>
          <p:cNvSpPr>
            <a:spLocks noGrp="1"/>
          </p:cNvSpPr>
          <p:nvPr>
            <p:ph type="title"/>
          </p:nvPr>
        </p:nvSpPr>
        <p:spPr/>
        <p:txBody>
          <a:bodyPr/>
          <a:lstStyle/>
          <a:p>
            <a:r>
              <a:rPr lang="en-US" b="1" dirty="0">
                <a:latin typeface="Maiandra GD" panose="020E0502030308020204" pitchFamily="34" charset="0"/>
              </a:rPr>
              <a:t>REGISTRATION OF A PARTNERSHIP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6D2FDA3-0841-D329-746F-776B5A893B26}"/>
              </a:ext>
            </a:extLst>
          </p:cNvPr>
          <p:cNvSpPr>
            <a:spLocks noGrp="1"/>
          </p:cNvSpPr>
          <p:nvPr>
            <p:ph idx="1"/>
          </p:nvPr>
        </p:nvSpPr>
        <p:spPr>
          <a:xfrm>
            <a:off x="1484311" y="2241755"/>
            <a:ext cx="9724464" cy="3549445"/>
          </a:xfrm>
        </p:spPr>
        <p:txBody>
          <a:bodyPr/>
          <a:lstStyle/>
          <a:p>
            <a:pPr>
              <a:buFont typeface="Wingdings" panose="05000000000000000000" pitchFamily="2" charset="2"/>
              <a:buChar char="v"/>
            </a:pPr>
            <a:r>
              <a:rPr lang="en-US" sz="2400" dirty="0">
                <a:latin typeface="Maiandra GD" panose="020E0502030308020204" pitchFamily="34" charset="0"/>
              </a:rPr>
              <a:t> Reservation of the partnership name.</a:t>
            </a:r>
          </a:p>
          <a:p>
            <a:pPr>
              <a:buFont typeface="Wingdings" panose="05000000000000000000" pitchFamily="2" charset="2"/>
              <a:buChar char="v"/>
            </a:pPr>
            <a:r>
              <a:rPr lang="en-US" sz="2400" dirty="0">
                <a:latin typeface="Maiandra GD" panose="020E0502030308020204" pitchFamily="34" charset="0"/>
              </a:rPr>
              <a:t> Drafting &amp; signing of the partnership deed / documents by the partners.</a:t>
            </a:r>
          </a:p>
          <a:p>
            <a:pPr>
              <a:buFont typeface="Wingdings" panose="05000000000000000000" pitchFamily="2" charset="2"/>
              <a:buChar char="v"/>
            </a:pPr>
            <a:r>
              <a:rPr lang="en-US" sz="2400" dirty="0">
                <a:latin typeface="Maiandra GD" panose="020E0502030308020204" pitchFamily="34" charset="0"/>
              </a:rPr>
              <a:t> Payment of stamp duty.</a:t>
            </a:r>
          </a:p>
          <a:p>
            <a:pPr>
              <a:buFont typeface="Wingdings" panose="05000000000000000000" pitchFamily="2" charset="2"/>
              <a:buChar char="v"/>
            </a:pPr>
            <a:r>
              <a:rPr lang="en-US" sz="2400" dirty="0">
                <a:latin typeface="Maiandra GD" panose="020E0502030308020204" pitchFamily="34" charset="0"/>
              </a:rPr>
              <a:t> Registration of the partnership deed by the Registrar of Documents, URSB</a:t>
            </a:r>
            <a:r>
              <a:rPr lang="en-US" dirty="0">
                <a:latin typeface="Maiandra GD" panose="020E0502030308020204" pitchFamily="34" charset="0"/>
              </a:rPr>
              <a:t>.</a:t>
            </a:r>
            <a:endParaRPr lang="en-UG" dirty="0">
              <a:latin typeface="Maiandra GD" panose="020E0502030308020204" pitchFamily="34" charset="0"/>
            </a:endParaRPr>
          </a:p>
        </p:txBody>
      </p:sp>
    </p:spTree>
    <p:extLst>
      <p:ext uri="{BB962C8B-B14F-4D97-AF65-F5344CB8AC3E}">
        <p14:creationId xmlns:p14="http://schemas.microsoft.com/office/powerpoint/2010/main" val="19609855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B0C04-6007-4A5D-5555-766D38B8A0FE}"/>
              </a:ext>
            </a:extLst>
          </p:cNvPr>
          <p:cNvSpPr>
            <a:spLocks noGrp="1"/>
          </p:cNvSpPr>
          <p:nvPr>
            <p:ph type="title"/>
          </p:nvPr>
        </p:nvSpPr>
        <p:spPr/>
        <p:txBody>
          <a:bodyPr/>
          <a:lstStyle/>
          <a:p>
            <a:r>
              <a:rPr lang="en-US" b="1" dirty="0">
                <a:latin typeface="Maiandra GD" panose="020E0502030308020204" pitchFamily="34" charset="0"/>
              </a:rPr>
              <a:t>CASE NOTE: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62E5DFA-4EE5-58A4-14AD-09BC1B01354E}"/>
              </a:ext>
            </a:extLst>
          </p:cNvPr>
          <p:cNvSpPr>
            <a:spLocks noGrp="1"/>
          </p:cNvSpPr>
          <p:nvPr>
            <p:ph idx="1"/>
          </p:nvPr>
        </p:nvSpPr>
        <p:spPr>
          <a:xfrm>
            <a:off x="1451579" y="2015732"/>
            <a:ext cx="9603275" cy="3784993"/>
          </a:xfrm>
        </p:spPr>
        <p:txBody>
          <a:bodyPr/>
          <a:lstStyle/>
          <a:p>
            <a:pPr algn="just"/>
            <a:r>
              <a:rPr lang="en-US" dirty="0">
                <a:latin typeface="Maiandra GD" panose="020E0502030308020204" pitchFamily="34" charset="0"/>
              </a:rPr>
              <a:t>DISCUSSION</a:t>
            </a:r>
          </a:p>
          <a:p>
            <a:pPr marL="0" indent="0" algn="just">
              <a:buNone/>
            </a:pPr>
            <a:r>
              <a:rPr lang="en-US" b="1" dirty="0">
                <a:latin typeface="Maiandra GD" panose="020E0502030308020204" pitchFamily="34" charset="0"/>
              </a:rPr>
              <a:t>Forster v Hale (1800) 5 </a:t>
            </a:r>
            <a:r>
              <a:rPr lang="en-US" b="1" dirty="0" err="1">
                <a:latin typeface="Maiandra GD" panose="020E0502030308020204" pitchFamily="34" charset="0"/>
              </a:rPr>
              <a:t>ves</a:t>
            </a:r>
            <a:r>
              <a:rPr lang="en-US" b="1" dirty="0">
                <a:latin typeface="Maiandra GD" panose="020E0502030308020204" pitchFamily="34" charset="0"/>
              </a:rPr>
              <a:t> 308 </a:t>
            </a:r>
            <a:r>
              <a:rPr lang="en-US" dirty="0">
                <a:latin typeface="Maiandra GD" panose="020E0502030308020204" pitchFamily="34" charset="0"/>
              </a:rPr>
              <a:t>– court held that the existence of a partnership depends on the carrying on of business in partnership and not the agreement to form the partnership. If the parties have begun to carry on business though prematurely- they will be regarded as partners</a:t>
            </a:r>
            <a:endParaRPr lang="en-UG" dirty="0">
              <a:latin typeface="Maiandra GD" panose="020E0502030308020204" pitchFamily="34" charset="0"/>
            </a:endParaRPr>
          </a:p>
        </p:txBody>
      </p:sp>
    </p:spTree>
    <p:extLst>
      <p:ext uri="{BB962C8B-B14F-4D97-AF65-F5344CB8AC3E}">
        <p14:creationId xmlns:p14="http://schemas.microsoft.com/office/powerpoint/2010/main" val="3544031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58424A-4B32-1519-9EBA-8EE22B0DC62F}"/>
              </a:ext>
            </a:extLst>
          </p:cNvPr>
          <p:cNvSpPr>
            <a:spLocks noGrp="1"/>
          </p:cNvSpPr>
          <p:nvPr>
            <p:ph idx="1"/>
          </p:nvPr>
        </p:nvSpPr>
        <p:spPr>
          <a:xfrm>
            <a:off x="1484310" y="948907"/>
            <a:ext cx="10018713" cy="4842294"/>
          </a:xfrm>
        </p:spPr>
        <p:txBody>
          <a:bodyPr/>
          <a:lstStyle/>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r>
              <a:rPr lang="en-US" dirty="0">
                <a:latin typeface="Maiandra GD" panose="020E0502030308020204" pitchFamily="34" charset="0"/>
              </a:rPr>
              <a:t>“</a:t>
            </a:r>
            <a:r>
              <a:rPr lang="en-US" b="1" dirty="0">
                <a:latin typeface="Maiandra GD" panose="020E0502030308020204" pitchFamily="34" charset="0"/>
              </a:rPr>
              <a:t>People who practice the law of victory believe that anything less than success is unacceptable”</a:t>
            </a:r>
          </a:p>
          <a:p>
            <a:pPr marL="0" indent="0" algn="ctr">
              <a:buNone/>
            </a:pPr>
            <a:endParaRPr lang="en-US" b="1" dirty="0">
              <a:latin typeface="Maiandra GD" panose="020E0502030308020204" pitchFamily="34" charset="0"/>
            </a:endParaRPr>
          </a:p>
          <a:p>
            <a:pPr marL="0" indent="0" algn="ctr">
              <a:buNone/>
            </a:pPr>
            <a:endParaRPr lang="en-UG" dirty="0">
              <a:latin typeface="Maiandra GD" panose="020E0502030308020204" pitchFamily="34" charset="0"/>
            </a:endParaRPr>
          </a:p>
        </p:txBody>
      </p:sp>
    </p:spTree>
    <p:extLst>
      <p:ext uri="{BB962C8B-B14F-4D97-AF65-F5344CB8AC3E}">
        <p14:creationId xmlns:p14="http://schemas.microsoft.com/office/powerpoint/2010/main" val="362533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B13F8-3540-2DDF-9861-3A23ADE82085}"/>
              </a:ext>
            </a:extLst>
          </p:cNvPr>
          <p:cNvSpPr>
            <a:spLocks noGrp="1"/>
          </p:cNvSpPr>
          <p:nvPr>
            <p:ph type="title"/>
          </p:nvPr>
        </p:nvSpPr>
        <p:spPr/>
        <p:txBody>
          <a:bodyPr/>
          <a:lstStyle/>
          <a:p>
            <a:r>
              <a:rPr lang="en-US" b="1" dirty="0">
                <a:latin typeface="Maiandra GD" panose="020E0502030308020204" pitchFamily="34" charset="0"/>
              </a:rPr>
              <a:t>CHARACTERISTICS OF A PARTNERSHIP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C37E261-3AC8-217B-E9FF-E5D937CE3FF1}"/>
              </a:ext>
            </a:extLst>
          </p:cNvPr>
          <p:cNvSpPr>
            <a:spLocks noGrp="1"/>
          </p:cNvSpPr>
          <p:nvPr>
            <p:ph idx="1"/>
          </p:nvPr>
        </p:nvSpPr>
        <p:spPr/>
        <p:txBody>
          <a:bodyPr/>
          <a:lstStyle/>
          <a:p>
            <a:pPr algn="just">
              <a:lnSpc>
                <a:spcPct val="115000"/>
              </a:lnSpc>
              <a:spcAft>
                <a:spcPts val="1000"/>
              </a:spcAft>
              <a:tabLst>
                <a:tab pos="590550" algn="l"/>
              </a:tabLst>
            </a:pP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Arial" panose="020B0604020202020204" pitchFamily="34" charset="0"/>
              <a:buChar char="•"/>
              <a:tabLst>
                <a:tab pos="457200" algn="l"/>
                <a:tab pos="59055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Whether the transaction is a business;</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indent="-342900" algn="just">
              <a:lnSpc>
                <a:spcPct val="115000"/>
              </a:lnSpc>
              <a:spcAft>
                <a:spcPts val="1000"/>
              </a:spcAft>
              <a:tabLst>
                <a:tab pos="457200" algn="l"/>
                <a:tab pos="59055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Whether the business was executed in common; Additionally, a business carried out in common implies some form of continuity. Where it is simply a single transaction, it does not amount </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lvl="0" indent="-342900" algn="just">
              <a:lnSpc>
                <a:spcPct val="115000"/>
              </a:lnSpc>
              <a:spcAft>
                <a:spcPts val="1000"/>
              </a:spcAft>
              <a:buFont typeface="Arial" panose="020B0604020202020204" pitchFamily="34" charset="0"/>
              <a:buChar char="•"/>
              <a:tabLst>
                <a:tab pos="457200" algn="l"/>
                <a:tab pos="590550" algn="l"/>
              </a:tabLst>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Whether the business was for profit.</a:t>
            </a:r>
          </a:p>
          <a:p>
            <a:endParaRPr lang="en-UG" dirty="0">
              <a:latin typeface="Maiandra GD" panose="020E0502030308020204" pitchFamily="34" charset="0"/>
            </a:endParaRPr>
          </a:p>
        </p:txBody>
      </p:sp>
    </p:spTree>
    <p:extLst>
      <p:ext uri="{BB962C8B-B14F-4D97-AF65-F5344CB8AC3E}">
        <p14:creationId xmlns:p14="http://schemas.microsoft.com/office/powerpoint/2010/main" val="3054994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51FAD-456F-B886-427B-2145024198B6}"/>
              </a:ext>
            </a:extLst>
          </p:cNvPr>
          <p:cNvSpPr>
            <a:spLocks noGrp="1"/>
          </p:cNvSpPr>
          <p:nvPr>
            <p:ph type="title"/>
          </p:nvPr>
        </p:nvSpPr>
        <p:spPr/>
        <p:txBody>
          <a:bodyPr/>
          <a:lstStyle/>
          <a:p>
            <a:r>
              <a:rPr lang="en-US" b="1" dirty="0">
                <a:latin typeface="Maiandra GD" panose="020E0502030308020204" pitchFamily="34" charset="0"/>
              </a:rPr>
              <a:t>W v Commissioner of Taxes (1969) 1 Africa Law Report comm.91</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8F962D9-E61D-38E9-C0AE-925F667333A5}"/>
              </a:ext>
            </a:extLst>
          </p:cNvPr>
          <p:cNvSpPr>
            <a:spLocks noGrp="1"/>
          </p:cNvSpPr>
          <p:nvPr>
            <p:ph idx="1"/>
          </p:nvPr>
        </p:nvSpPr>
        <p:spPr>
          <a:xfrm>
            <a:off x="1484310" y="2182761"/>
            <a:ext cx="10018713" cy="3608439"/>
          </a:xfrm>
        </p:spPr>
        <p:txBody>
          <a:bodyPr>
            <a:normAutofit fontScale="92500"/>
          </a:bodyPr>
          <a:lstStyle/>
          <a:p>
            <a:pPr marL="0" indent="0" algn="just">
              <a:buNone/>
            </a:pPr>
            <a:r>
              <a:rPr lang="en-US" sz="2800" dirty="0">
                <a:latin typeface="Maiandra GD" panose="020E0502030308020204" pitchFamily="34" charset="0"/>
              </a:rPr>
              <a:t>Court held by definition held that; a partnership must have 4 essential elements </a:t>
            </a:r>
          </a:p>
          <a:p>
            <a:pPr marL="514350" indent="-514350" algn="just">
              <a:buAutoNum type="arabicParenR"/>
            </a:pPr>
            <a:r>
              <a:rPr lang="en-US" sz="2800" dirty="0">
                <a:latin typeface="Maiandra GD" panose="020E0502030308020204" pitchFamily="34" charset="0"/>
              </a:rPr>
              <a:t>each partner must pool something into the business </a:t>
            </a:r>
            <a:r>
              <a:rPr lang="en-US" sz="2800" dirty="0" err="1">
                <a:latin typeface="Maiandra GD" panose="020E0502030308020204" pitchFamily="34" charset="0"/>
              </a:rPr>
              <a:t>i.e</a:t>
            </a:r>
            <a:r>
              <a:rPr lang="en-US" sz="2800" dirty="0">
                <a:latin typeface="Maiandra GD" panose="020E0502030308020204" pitchFamily="34" charset="0"/>
              </a:rPr>
              <a:t> money or skills</a:t>
            </a:r>
          </a:p>
          <a:p>
            <a:pPr marL="514350" indent="-514350" algn="just">
              <a:buAutoNum type="arabicParenR"/>
            </a:pPr>
            <a:r>
              <a:rPr lang="en-US" sz="2800" dirty="0">
                <a:latin typeface="Maiandra GD" panose="020E0502030308020204" pitchFamily="34" charset="0"/>
              </a:rPr>
              <a:t>the business must be carried out jointly for benefit of all partners </a:t>
            </a:r>
          </a:p>
          <a:p>
            <a:pPr marL="514350" indent="-514350" algn="just">
              <a:buAutoNum type="arabicParenR"/>
            </a:pPr>
            <a:r>
              <a:rPr lang="en-US" sz="2800" dirty="0">
                <a:latin typeface="Maiandra GD" panose="020E0502030308020204" pitchFamily="34" charset="0"/>
              </a:rPr>
              <a:t> the object must be for profit and 4) the context must be legal.</a:t>
            </a:r>
            <a:endParaRPr lang="en-UG" sz="2800" dirty="0">
              <a:latin typeface="Maiandra GD" panose="020E0502030308020204" pitchFamily="34" charset="0"/>
            </a:endParaRPr>
          </a:p>
        </p:txBody>
      </p:sp>
    </p:spTree>
    <p:extLst>
      <p:ext uri="{BB962C8B-B14F-4D97-AF65-F5344CB8AC3E}">
        <p14:creationId xmlns:p14="http://schemas.microsoft.com/office/powerpoint/2010/main" val="3881034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D00D44-DD31-E92F-CEDC-BC239E8BB1E9}"/>
              </a:ext>
            </a:extLst>
          </p:cNvPr>
          <p:cNvSpPr>
            <a:spLocks noGrp="1"/>
          </p:cNvSpPr>
          <p:nvPr>
            <p:ph idx="1"/>
          </p:nvPr>
        </p:nvSpPr>
        <p:spPr>
          <a:xfrm>
            <a:off x="1484310" y="2074606"/>
            <a:ext cx="10018713" cy="3716594"/>
          </a:xfrm>
        </p:spPr>
        <p:txBody>
          <a:bodyPr>
            <a:normAutofit/>
          </a:bodyPr>
          <a:lstStyle/>
          <a:p>
            <a:pPr marL="0" indent="0" algn="ctr">
              <a:buNone/>
            </a:pPr>
            <a:r>
              <a:rPr lang="en-US" sz="3200" b="1" dirty="0">
                <a:latin typeface="Maiandra GD" panose="020E0502030308020204" pitchFamily="34" charset="0"/>
              </a:rPr>
              <a:t>WHAT IS THE EFFECT OF FORMATION OF A PARTNERSHIP </a:t>
            </a:r>
            <a:r>
              <a:rPr lang="en-US" sz="3200" dirty="0">
                <a:latin typeface="Maiandra GD" panose="020E0502030308020204" pitchFamily="34" charset="0"/>
              </a:rPr>
              <a:t>?</a:t>
            </a:r>
            <a:endParaRPr lang="en-UG" sz="3200" dirty="0">
              <a:latin typeface="Maiandra GD" panose="020E0502030308020204" pitchFamily="34" charset="0"/>
            </a:endParaRPr>
          </a:p>
        </p:txBody>
      </p:sp>
    </p:spTree>
    <p:extLst>
      <p:ext uri="{BB962C8B-B14F-4D97-AF65-F5344CB8AC3E}">
        <p14:creationId xmlns:p14="http://schemas.microsoft.com/office/powerpoint/2010/main" val="101468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29408-DE2A-ECCC-0C54-E00F346C92A4}"/>
              </a:ext>
            </a:extLst>
          </p:cNvPr>
          <p:cNvSpPr>
            <a:spLocks noGrp="1"/>
          </p:cNvSpPr>
          <p:nvPr>
            <p:ph type="title"/>
          </p:nvPr>
        </p:nvSpPr>
        <p:spPr/>
        <p:txBody>
          <a:bodyPr/>
          <a:lstStyle/>
          <a:p>
            <a:r>
              <a:rPr lang="en-US" b="1" dirty="0">
                <a:latin typeface="Maiandra GD" panose="020E0502030308020204" pitchFamily="34" charset="0"/>
              </a:rPr>
              <a:t>RESOLUTION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014E702-45AF-353B-7F9E-648F6DD2849E}"/>
              </a:ext>
            </a:extLst>
          </p:cNvPr>
          <p:cNvSpPr>
            <a:spLocks noGrp="1"/>
          </p:cNvSpPr>
          <p:nvPr>
            <p:ph idx="1"/>
          </p:nvPr>
        </p:nvSpPr>
        <p:spPr/>
        <p:txBody>
          <a:bodyPr/>
          <a:lstStyle/>
          <a:p>
            <a:r>
              <a:rPr lang="en-US" dirty="0">
                <a:latin typeface="Maiandra GD" panose="020E0502030308020204" pitchFamily="34" charset="0"/>
              </a:rPr>
              <a:t>The firm is liable for the liable for the wrongs of the partners – section 12</a:t>
            </a:r>
          </a:p>
          <a:p>
            <a:r>
              <a:rPr lang="en-US" dirty="0">
                <a:latin typeface="Maiandra GD" panose="020E0502030308020204" pitchFamily="34" charset="0"/>
              </a:rPr>
              <a:t>Each partner shares in profits but is liable for losses – section 44</a:t>
            </a:r>
          </a:p>
          <a:p>
            <a:r>
              <a:rPr lang="en-US" dirty="0">
                <a:latin typeface="Maiandra GD" panose="020E0502030308020204" pitchFamily="34" charset="0"/>
              </a:rPr>
              <a:t>Each partners wrong actions bind the entire firm – section 5</a:t>
            </a:r>
          </a:p>
          <a:p>
            <a:r>
              <a:rPr lang="en-US" dirty="0">
                <a:latin typeface="Maiandra GD" panose="020E0502030308020204" pitchFamily="34" charset="0"/>
              </a:rPr>
              <a:t>Each partner has a joint share in the firm / partnership property</a:t>
            </a:r>
          </a:p>
          <a:p>
            <a:r>
              <a:rPr lang="en-US" dirty="0">
                <a:latin typeface="Maiandra GD" panose="020E0502030308020204" pitchFamily="34" charset="0"/>
              </a:rPr>
              <a:t>A minor partner is not responsible for firm losses</a:t>
            </a:r>
          </a:p>
          <a:p>
            <a:r>
              <a:rPr lang="en-US" dirty="0">
                <a:latin typeface="Maiandra GD" panose="020E0502030308020204" pitchFamily="34" charset="0"/>
              </a:rPr>
              <a:t>Each member suffers personal and joint liability- section 13</a:t>
            </a:r>
          </a:p>
          <a:p>
            <a:endParaRPr lang="en-UG" dirty="0">
              <a:latin typeface="Maiandra GD" panose="020E0502030308020204" pitchFamily="34" charset="0"/>
            </a:endParaRPr>
          </a:p>
        </p:txBody>
      </p:sp>
    </p:spTree>
    <p:extLst>
      <p:ext uri="{BB962C8B-B14F-4D97-AF65-F5344CB8AC3E}">
        <p14:creationId xmlns:p14="http://schemas.microsoft.com/office/powerpoint/2010/main" val="1971982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8D9F-9547-F854-1FB1-1E7221AA707F}"/>
              </a:ext>
            </a:extLst>
          </p:cNvPr>
          <p:cNvSpPr>
            <a:spLocks noGrp="1"/>
          </p:cNvSpPr>
          <p:nvPr>
            <p:ph type="title"/>
          </p:nvPr>
        </p:nvSpPr>
        <p:spPr/>
        <p:txBody>
          <a:bodyPr/>
          <a:lstStyle/>
          <a:p>
            <a:r>
              <a:rPr lang="en-US" b="1" dirty="0"/>
              <a:t>BUSINESS DEFINED</a:t>
            </a:r>
            <a:endParaRPr lang="en-UG" b="1" dirty="0"/>
          </a:p>
        </p:txBody>
      </p:sp>
      <p:sp>
        <p:nvSpPr>
          <p:cNvPr id="3" name="Content Placeholder 2">
            <a:extLst>
              <a:ext uri="{FF2B5EF4-FFF2-40B4-BE49-F238E27FC236}">
                <a16:creationId xmlns:a16="http://schemas.microsoft.com/office/drawing/2014/main" id="{1371C67A-969B-6736-3A2E-69C28FDB917A}"/>
              </a:ext>
            </a:extLst>
          </p:cNvPr>
          <p:cNvSpPr>
            <a:spLocks noGrp="1"/>
          </p:cNvSpPr>
          <p:nvPr>
            <p:ph idx="1"/>
          </p:nvPr>
        </p:nvSpPr>
        <p:spPr>
          <a:xfrm>
            <a:off x="1484310" y="2084439"/>
            <a:ext cx="10018713" cy="3789888"/>
          </a:xfrm>
        </p:spPr>
        <p:txBody>
          <a:bodyPr>
            <a:normAutofit/>
          </a:bodyPr>
          <a:lstStyle/>
          <a:p>
            <a:pPr marL="0" indent="0">
              <a:buNone/>
            </a:pPr>
            <a:r>
              <a:rPr lang="en-US" sz="2400" b="1" i="1" dirty="0">
                <a:effectLst/>
                <a:latin typeface="Maiandra GD" panose="020E0502030308020204" pitchFamily="34" charset="0"/>
                <a:ea typeface="Times New Roman" panose="02020603050405020304" pitchFamily="18" charset="0"/>
                <a:cs typeface="Times New Roman" panose="02020603050405020304" pitchFamily="18" charset="0"/>
              </a:rPr>
              <a:t>Smith V. Anderson (1850) 15 Ch D 247)</a:t>
            </a: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S"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buNone/>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Business is defined as any trade, profession or occupation.  Not every business however implies a partnership. A co-ownership of property does not imply a partnership. </a:t>
            </a:r>
          </a:p>
          <a:p>
            <a:pPr marL="0" indent="0">
              <a:buNone/>
            </a:pPr>
            <a:r>
              <a:rPr lang="en-US" sz="2400" dirty="0">
                <a:latin typeface="Maiandra GD" panose="020E0502030308020204" pitchFamily="34" charset="0"/>
                <a:cs typeface="Times New Roman" panose="02020603050405020304" pitchFamily="18" charset="0"/>
              </a:rPr>
              <a:t>The organized effort by legal individuals to produce and sell for profit.</a:t>
            </a:r>
            <a:endParaRPr lang="en-UG" sz="2400" dirty="0">
              <a:latin typeface="Maiandra GD" panose="020E0502030308020204" pitchFamily="34" charset="0"/>
            </a:endParaRPr>
          </a:p>
        </p:txBody>
      </p:sp>
    </p:spTree>
    <p:extLst>
      <p:ext uri="{BB962C8B-B14F-4D97-AF65-F5344CB8AC3E}">
        <p14:creationId xmlns:p14="http://schemas.microsoft.com/office/powerpoint/2010/main" val="1149888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E5C6A-8EFA-96B5-0202-27E3D474A743}"/>
              </a:ext>
            </a:extLst>
          </p:cNvPr>
          <p:cNvSpPr>
            <a:spLocks noGrp="1"/>
          </p:cNvSpPr>
          <p:nvPr>
            <p:ph type="title"/>
          </p:nvPr>
        </p:nvSpPr>
        <p:spPr/>
        <p:txBody>
          <a:bodyPr/>
          <a:lstStyle/>
          <a:p>
            <a:r>
              <a:rPr lang="en-US" b="1" dirty="0">
                <a:latin typeface="Maiandra GD" panose="020E0502030308020204" pitchFamily="34" charset="0"/>
              </a:rPr>
              <a:t>TYPES OF PARTNERSHIPS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72F3BF0-977A-0BB3-8D97-7185D5DF37FD}"/>
              </a:ext>
            </a:extLst>
          </p:cNvPr>
          <p:cNvSpPr>
            <a:spLocks noGrp="1"/>
          </p:cNvSpPr>
          <p:nvPr>
            <p:ph idx="1"/>
          </p:nvPr>
        </p:nvSpPr>
        <p:spPr/>
        <p:txBody>
          <a:bodyPr/>
          <a:lstStyle/>
          <a:p>
            <a:pPr marL="0" lvl="0" indent="0" algn="just">
              <a:lnSpc>
                <a:spcPct val="115000"/>
              </a:lnSpc>
              <a:spcAft>
                <a:spcPts val="1000"/>
              </a:spcAft>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General partners</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These are partners that are liable for all the firm’s debts.</a:t>
            </a:r>
            <a:endParaRPr lang="en-US" sz="1800" dirty="0">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Limited liability partners:</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These are partners that contribute specific capital to the firm and are not be liable for the debts or obligations of the firm beyond their capital contribution.</a:t>
            </a:r>
          </a:p>
          <a:p>
            <a:pPr marL="0" indent="0" algn="just">
              <a:lnSpc>
                <a:spcPct val="115000"/>
              </a:lnSpc>
              <a:spcAft>
                <a:spcPts val="1000"/>
              </a:spcAft>
              <a:buNone/>
            </a:pPr>
            <a:r>
              <a:rPr lang="en-US" sz="1800" b="1" u="sng" dirty="0">
                <a:latin typeface="Maiandra GD" panose="020E0502030308020204" pitchFamily="34" charset="0"/>
                <a:ea typeface="Times New Roman" panose="02020603050405020304" pitchFamily="18" charset="0"/>
                <a:cs typeface="Times New Roman" panose="02020603050405020304" pitchFamily="18" charset="0"/>
              </a:rPr>
              <a:t>Professional Partnerships: </a:t>
            </a:r>
            <a:r>
              <a:rPr lang="en-US" sz="1800" dirty="0">
                <a:latin typeface="Maiandra GD" panose="020E0502030308020204" pitchFamily="34" charset="0"/>
                <a:ea typeface="Times New Roman" panose="02020603050405020304" pitchFamily="18" charset="0"/>
                <a:cs typeface="Times New Roman" panose="02020603050405020304" pitchFamily="18" charset="0"/>
              </a:rPr>
              <a:t>lawyers &amp; accountants</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248634723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2281</TotalTime>
  <Words>2950</Words>
  <Application>Microsoft Office PowerPoint</Application>
  <PresentationFormat>Widescreen</PresentationFormat>
  <Paragraphs>183</Paragraphs>
  <Slides>37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Bookman Old Style</vt:lpstr>
      <vt:lpstr>Calibri</vt:lpstr>
      <vt:lpstr>Gill Sans MT</vt:lpstr>
      <vt:lpstr>Maiandra GD</vt:lpstr>
      <vt:lpstr>Wingdings</vt:lpstr>
      <vt:lpstr>Gallery</vt:lpstr>
      <vt:lpstr>LAW OF PARTNERSHIPS IN UGANDA</vt:lpstr>
      <vt:lpstr>REFERENCES / AUTHORITIES</vt:lpstr>
      <vt:lpstr>DEFINITION</vt:lpstr>
      <vt:lpstr>CHARACTERISTICS OF A PARTNERSHIP</vt:lpstr>
      <vt:lpstr>W v Commissioner of Taxes (1969) 1 Africa Law Report comm.91</vt:lpstr>
      <vt:lpstr>PowerPoint Presentation</vt:lpstr>
      <vt:lpstr>RESOLUTION</vt:lpstr>
      <vt:lpstr>BUSINESS DEFINED</vt:lpstr>
      <vt:lpstr>TYPES OF PARTNERSHIPS</vt:lpstr>
      <vt:lpstr>TYPES OF PARTNERS</vt:lpstr>
      <vt:lpstr>FORMATION OF A PARTNERSHIP</vt:lpstr>
      <vt:lpstr>FORMATION OF A PARTNERSHIP</vt:lpstr>
      <vt:lpstr>PARTNERSHIP DEED</vt:lpstr>
      <vt:lpstr>EFFECT OF FORMATION OF PARTNERSHIP</vt:lpstr>
      <vt:lpstr>Dr. Okello N. David Vs Komakech Steven, HCCS No. 30 Of 2004 </vt:lpstr>
      <vt:lpstr>PARTNERSHIP LAW -VIS A VIS - MINORS</vt:lpstr>
      <vt:lpstr>RIGHTS OF PARTNERS</vt:lpstr>
      <vt:lpstr>CASE:</vt:lpstr>
      <vt:lpstr>DUTIES OF PARTNERS</vt:lpstr>
      <vt:lpstr>DUTIES OF PARTNERS</vt:lpstr>
      <vt:lpstr>PARTNERSHIP PROPERTY –Section 23</vt:lpstr>
      <vt:lpstr>PARTNERSHIP PROPERTY</vt:lpstr>
      <vt:lpstr>PARTNERSHIP PROPERTY</vt:lpstr>
      <vt:lpstr>Effect of dissolution – Partnership property</vt:lpstr>
      <vt:lpstr>DISSOLUTION OF PARTNERSHIP</vt:lpstr>
      <vt:lpstr>DISSOLUTION OF PARTNERSHIP</vt:lpstr>
      <vt:lpstr>DISSOLUTION OF PARTNERSHIP</vt:lpstr>
      <vt:lpstr>DISSOLUTION OF PARTNERSHIP</vt:lpstr>
      <vt:lpstr>DISSOLUTION OF PARTNERSHIP</vt:lpstr>
      <vt:lpstr>DISSOLUTION OF PARTNERSHIP</vt:lpstr>
      <vt:lpstr>Summary - DISSOLUTION OF PARTNERSHIP</vt:lpstr>
      <vt:lpstr>DISSOLUTION OF PARTNERSHIP</vt:lpstr>
      <vt:lpstr>EFFECT OF DISSOLUTION</vt:lpstr>
      <vt:lpstr>DIFFERENCES</vt:lpstr>
      <vt:lpstr>REGISTRATION OF A PARTNERSHIP</vt:lpstr>
      <vt:lpstr>CASE NOTE: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OF PARTNERSHIPS &amp; LAW OF AGENCY</dc:title>
  <dc:creator>Tumusiime Aggrey</dc:creator>
  <cp:lastModifiedBy>Anna Ameda</cp:lastModifiedBy>
  <cp:revision>3</cp:revision>
  <dcterms:created xsi:type="dcterms:W3CDTF">2023-05-17T06:49:58Z</dcterms:created>
  <dcterms:modified xsi:type="dcterms:W3CDTF">2025-04-01T09:38:50Z</dcterms:modified>
</cp:coreProperties>
</file>